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5.xml" ContentType="application/vnd.openxmlformats-officedocument.presentationml.notesSlide+xml"/>
  <Override PartName="/ppt/tags/tag102.xml" ContentType="application/vnd.openxmlformats-officedocument.presentationml.tags+xml"/>
  <Override PartName="/ppt/notesSlides/notesSlide1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8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9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0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21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22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3.xml" ContentType="application/vnd.openxmlformats-officedocument.presentationml.notesSlide+xml"/>
  <Override PartName="/ppt/tags/tag18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2.xml" ContentType="application/vnd.openxmlformats-officedocument.presentationml.tags+xml"/>
  <Override PartName="/ppt/notesSlides/notesSlide27.xml" ContentType="application/vnd.openxmlformats-officedocument.presentationml.notesSlide+xml"/>
  <Override PartName="/ppt/tags/tag183.xml" ContentType="application/vnd.openxmlformats-officedocument.presentationml.tags+xml"/>
  <Override PartName="/ppt/notesSlides/notesSlide28.xml" ContentType="application/vnd.openxmlformats-officedocument.presentationml.notesSlide+xml"/>
  <Override PartName="/ppt/tags/tag18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34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35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36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37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38.xml" ContentType="application/vnd.openxmlformats-officedocument.presentationml.notesSlide+xml"/>
  <Override PartName="/ppt/tags/tag253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323" r:id="rId2"/>
    <p:sldId id="308" r:id="rId3"/>
    <p:sldId id="324" r:id="rId4"/>
    <p:sldId id="337" r:id="rId5"/>
    <p:sldId id="332" r:id="rId6"/>
    <p:sldId id="339" r:id="rId7"/>
    <p:sldId id="333" r:id="rId8"/>
    <p:sldId id="450" r:id="rId9"/>
    <p:sldId id="449" r:id="rId10"/>
    <p:sldId id="342" r:id="rId11"/>
    <p:sldId id="446" r:id="rId12"/>
    <p:sldId id="343" r:id="rId13"/>
    <p:sldId id="344" r:id="rId14"/>
    <p:sldId id="372" r:id="rId15"/>
    <p:sldId id="394" r:id="rId16"/>
    <p:sldId id="521" r:id="rId17"/>
    <p:sldId id="522" r:id="rId18"/>
    <p:sldId id="588" r:id="rId19"/>
    <p:sldId id="589" r:id="rId20"/>
    <p:sldId id="591" r:id="rId21"/>
    <p:sldId id="618" r:id="rId22"/>
    <p:sldId id="592" r:id="rId23"/>
    <p:sldId id="593" r:id="rId24"/>
    <p:sldId id="594" r:id="rId25"/>
    <p:sldId id="334" r:id="rId26"/>
    <p:sldId id="340" r:id="rId27"/>
    <p:sldId id="326" r:id="rId28"/>
    <p:sldId id="345" r:id="rId29"/>
    <p:sldId id="347" r:id="rId30"/>
    <p:sldId id="346" r:id="rId31"/>
    <p:sldId id="523" r:id="rId32"/>
    <p:sldId id="519" r:id="rId33"/>
    <p:sldId id="335" r:id="rId34"/>
    <p:sldId id="506" r:id="rId35"/>
    <p:sldId id="524" r:id="rId36"/>
    <p:sldId id="505" r:id="rId37"/>
    <p:sldId id="640" r:id="rId38"/>
    <p:sldId id="587" r:id="rId39"/>
    <p:sldId id="598" r:id="rId40"/>
    <p:sldId id="599" r:id="rId41"/>
    <p:sldId id="600" r:id="rId42"/>
    <p:sldId id="336" r:id="rId43"/>
  </p:sldIdLst>
  <p:sldSz cx="12192000" cy="6858000"/>
  <p:notesSz cx="6858000" cy="9144000"/>
  <p:custDataLst>
    <p:tags r:id="rId4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8" userDrawn="1">
          <p15:clr>
            <a:srgbClr val="A4A3A4"/>
          </p15:clr>
        </p15:guide>
        <p15:guide id="2" pos="37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lia" initials="C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712B"/>
    <a:srgbClr val="1F4E79"/>
    <a:srgbClr val="A6A6A6"/>
    <a:srgbClr val="0070C0"/>
    <a:srgbClr val="A4A8A7"/>
    <a:srgbClr val="F6F6F6"/>
    <a:srgbClr val="122D46"/>
    <a:srgbClr val="5B9BD5"/>
    <a:srgbClr val="3CB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7" autoAdjust="0"/>
    <p:restoredTop sz="94724" autoAdjust="0"/>
  </p:normalViewPr>
  <p:slideViewPr>
    <p:cSldViewPr snapToGrid="0" showGuides="1">
      <p:cViewPr varScale="1">
        <p:scale>
          <a:sx n="45" d="100"/>
          <a:sy n="45" d="100"/>
        </p:scale>
        <p:origin x="208" y="1440"/>
      </p:cViewPr>
      <p:guideLst>
        <p:guide orient="horz" pos="2078"/>
        <p:guide pos="37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&#26032;&#24314;%20Microsoft%20Excel%20&#24037;&#20316;&#3492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Sales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Sheet1!$G$1</c:f>
              <c:strCache>
                <c:ptCount val="1"/>
                <c:pt idx="0">
                  <c:v>2015Y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Sheet1!$G$2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3-A64D-B811-5511E2D5AE7A}"/>
            </c:ext>
          </c:extLst>
        </c:ser>
        <c:ser>
          <c:idx val="0"/>
          <c:order val="1"/>
          <c:tx>
            <c:strRef>
              <c:f>Sheet1!$H$1</c:f>
              <c:strCache>
                <c:ptCount val="1"/>
                <c:pt idx="0">
                  <c:v>2016Y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63-A64D-B811-5511E2D5AE7A}"/>
            </c:ext>
          </c:extLst>
        </c:ser>
        <c:ser>
          <c:idx val="2"/>
          <c:order val="2"/>
          <c:tx>
            <c:strRef>
              <c:f>Sheet1!$I$1</c:f>
              <c:strCache>
                <c:ptCount val="1"/>
                <c:pt idx="0">
                  <c:v>2017Y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63-A64D-B811-5511E2D5AE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63-A64D-B811-5511E2D5AE7A}"/>
            </c:ext>
          </c:extLst>
        </c:ser>
        <c:ser>
          <c:idx val="3"/>
          <c:order val="3"/>
          <c:tx>
            <c:strRef>
              <c:f>Sheet1!$J$1</c:f>
              <c:strCache>
                <c:ptCount val="1"/>
                <c:pt idx="0">
                  <c:v>2018Y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63-A64D-B811-5511E2D5AE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Sheet1!$J$2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A63-A64D-B811-5511E2D5AE7A}"/>
            </c:ext>
          </c:extLst>
        </c:ser>
        <c:ser>
          <c:idx val="4"/>
          <c:order val="4"/>
          <c:tx>
            <c:strRef>
              <c:f>Sheet1!$K$1</c:f>
              <c:strCache>
                <c:ptCount val="1"/>
                <c:pt idx="0">
                  <c:v>2019Y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Sheet1!$K$2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63-A64D-B811-5511E2D5AE7A}"/>
            </c:ext>
          </c:extLst>
        </c:ser>
        <c:ser>
          <c:idx val="5"/>
          <c:order val="5"/>
          <c:tx>
            <c:strRef>
              <c:f>Sheet1!$L$1</c:f>
              <c:strCache>
                <c:ptCount val="1"/>
                <c:pt idx="0">
                  <c:v>2020Y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Sheet1!$L$2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A63-A64D-B811-5511E2D5AE7A}"/>
            </c:ext>
          </c:extLst>
        </c:ser>
        <c:ser>
          <c:idx val="6"/>
          <c:order val="6"/>
          <c:tx>
            <c:strRef>
              <c:f>Sheet1!$M$1</c:f>
              <c:strCache>
                <c:ptCount val="1"/>
                <c:pt idx="0">
                  <c:v>2021Y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A63-A64D-B811-5511E2D5AE7A}"/>
            </c:ext>
          </c:extLst>
        </c:ser>
        <c:ser>
          <c:idx val="7"/>
          <c:order val="7"/>
          <c:tx>
            <c:strRef>
              <c:f>Sheet1!$N$1</c:f>
              <c:strCache>
                <c:ptCount val="1"/>
                <c:pt idx="0">
                  <c:v>2022Y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A63-A64D-B811-5511E2D5AE7A}"/>
            </c:ext>
          </c:extLst>
        </c:ser>
        <c:ser>
          <c:idx val="8"/>
          <c:order val="8"/>
          <c:tx>
            <c:strRef>
              <c:f>Sheet1!$O$1</c:f>
              <c:strCache>
                <c:ptCount val="1"/>
                <c:pt idx="0">
                  <c:v>2025Y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63-A64D-B811-5511E2D5AE7A}"/>
            </c:ext>
          </c:extLst>
        </c:ser>
        <c:ser>
          <c:idx val="9"/>
          <c:order val="9"/>
          <c:tx>
            <c:strRef>
              <c:f>Sheet1!$P$1</c:f>
              <c:strCache>
                <c:ptCount val="1"/>
                <c:pt idx="0">
                  <c:v>2030Y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A63-A64D-B811-5511E2D5AE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6578560"/>
        <c:axId val="246596736"/>
      </c:barChart>
      <c:catAx>
        <c:axId val="24657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596736"/>
        <c:crosses val="autoZero"/>
        <c:auto val="1"/>
        <c:lblAlgn val="ctr"/>
        <c:lblOffset val="100"/>
        <c:noMultiLvlLbl val="0"/>
      </c:catAx>
      <c:valAx>
        <c:axId val="24659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Unit: Million USD</a:t>
                </a:r>
              </a:p>
            </c:rich>
          </c:tx>
          <c:layout>
            <c:manualLayout>
              <c:xMode val="edge"/>
              <c:yMode val="edge"/>
              <c:x val="0"/>
              <c:y val="0.35006825308436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57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745826258508"/>
          <c:y val="0.86569459453983699"/>
          <c:w val="0.83503703277117802"/>
          <c:h val="3.5501814870845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3"/>
      </a:solidFill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49759406799699"/>
          <c:y val="8.0338597665881195E-2"/>
          <c:w val="0.48118640056796003"/>
          <c:h val="0.78025070350473302"/>
        </c:manualLayout>
      </c:layout>
      <c:pieChart>
        <c:varyColors val="1"/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EF3-0B45-A71D-F0971BFA21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EF3-0B45-A71D-F0971BFA21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EF3-0B45-A71D-F0971BFA21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EF3-0B45-A71D-F0971BFA2116}"/>
              </c:ext>
            </c:extLst>
          </c:dPt>
          <c:dLbls>
            <c:dLbl>
              <c:idx val="0"/>
              <c:layout>
                <c:manualLayout>
                  <c:x val="3.7183871358850901E-2"/>
                  <c:y val="-1.8753549820818401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68%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F3-0B45-A71D-F0971BFA2116}"/>
                </c:ext>
              </c:extLst>
            </c:dLbl>
            <c:dLbl>
              <c:idx val="1"/>
              <c:layout>
                <c:manualLayout>
                  <c:x val="-4.2899500035169097E-3"/>
                  <c:y val="-1.5821583919341999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18%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F3-0B45-A71D-F0971BFA2116}"/>
                </c:ext>
              </c:extLst>
            </c:dLbl>
            <c:dLbl>
              <c:idx val="2"/>
              <c:layout>
                <c:manualLayout>
                  <c:x val="-6.9373874658107803E-3"/>
                  <c:y val="5.1212149140038201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F3-0B45-A71D-F0971BFA2116}"/>
                </c:ext>
              </c:extLst>
            </c:dLbl>
            <c:dLbl>
              <c:idx val="3"/>
              <c:layout>
                <c:manualLayout>
                  <c:x val="8.3965493490560893E-3"/>
                  <c:y val="-9.32909716434678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F3-0B45-A71D-F0971BFA2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Sheet1!$B$137:$B$140</c:f>
              <c:strCache>
                <c:ptCount val="4"/>
                <c:pt idx="0">
                  <c:v>Automotive </c:v>
                </c:pt>
                <c:pt idx="1">
                  <c:v>consumer </c:v>
                </c:pt>
                <c:pt idx="2">
                  <c:v>industrial </c:v>
                </c:pt>
                <c:pt idx="3">
                  <c:v>others </c:v>
                </c:pt>
              </c:strCache>
            </c:strRef>
          </c:cat>
          <c:val>
            <c:numRef>
              <c:f>Sheet1!$C$137:$C$140</c:f>
              <c:numCache>
                <c:formatCode>0%</c:formatCode>
                <c:ptCount val="4"/>
                <c:pt idx="0">
                  <c:v>0.71000000000000296</c:v>
                </c:pt>
                <c:pt idx="1">
                  <c:v>0.15</c:v>
                </c:pt>
                <c:pt idx="2">
                  <c:v>0.1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3-0B45-A71D-F0971BFA2116}"/>
            </c:ext>
          </c:extLst>
        </c:ser>
        <c:ser>
          <c:idx val="2"/>
          <c:order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A-FEF3-0B45-A71D-F0971BFA21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C-FEF3-0B45-A71D-F0971BFA21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E-FEF3-0B45-A71D-F0971BFA21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0-FEF3-0B45-A71D-F0971BFA2116}"/>
              </c:ext>
            </c:extLst>
          </c:dPt>
          <c:cat>
            <c:strRef>
              <c:f>Sheet1!$B$137:$B$140</c:f>
              <c:strCache>
                <c:ptCount val="4"/>
                <c:pt idx="0">
                  <c:v>Automotive </c:v>
                </c:pt>
                <c:pt idx="1">
                  <c:v>consumer </c:v>
                </c:pt>
                <c:pt idx="2">
                  <c:v>industrial </c:v>
                </c:pt>
                <c:pt idx="3">
                  <c:v>others </c:v>
                </c:pt>
              </c:strCache>
            </c:strRef>
          </c:cat>
          <c:val>
            <c:numRef>
              <c:f>Sheet1!$C$137:$C$140</c:f>
              <c:numCache>
                <c:formatCode>0%</c:formatCode>
                <c:ptCount val="4"/>
                <c:pt idx="0">
                  <c:v>0.71000000000000296</c:v>
                </c:pt>
                <c:pt idx="1">
                  <c:v>0.15</c:v>
                </c:pt>
                <c:pt idx="2">
                  <c:v>0.1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EF3-0B45-A71D-F0971BFA2116}"/>
            </c:ext>
          </c:extLst>
        </c:ser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FEF3-0B45-A71D-F0971BFA21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FEF3-0B45-A71D-F0971BFA21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FEF3-0B45-A71D-F0971BFA21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FEF3-0B45-A71D-F0971BFA2116}"/>
              </c:ext>
            </c:extLst>
          </c:dPt>
          <c:dLbls>
            <c:dLbl>
              <c:idx val="0"/>
              <c:layout>
                <c:manualLayout>
                  <c:x val="4.4444444444444502E-2"/>
                  <c:y val="-1.38964571693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EF3-0B45-A71D-F0971BFA2116}"/>
                </c:ext>
              </c:extLst>
            </c:dLbl>
            <c:dLbl>
              <c:idx val="1"/>
              <c:layout>
                <c:manualLayout>
                  <c:x val="-1.6666666666666701E-2"/>
                  <c:y val="2.3160761948946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EF3-0B45-A71D-F0971BFA2116}"/>
                </c:ext>
              </c:extLst>
            </c:dLbl>
            <c:dLbl>
              <c:idx val="2"/>
              <c:layout>
                <c:manualLayout>
                  <c:x val="-2.2222222222222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EF3-0B45-A71D-F0971BFA2116}"/>
                </c:ext>
              </c:extLst>
            </c:dLbl>
            <c:dLbl>
              <c:idx val="3"/>
              <c:layout>
                <c:manualLayout>
                  <c:x val="-3.8888888888888903E-2"/>
                  <c:y val="-2.3160761948946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EF3-0B45-A71D-F0971BFA2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Sheet1!$B$137:$B$140</c:f>
              <c:strCache>
                <c:ptCount val="4"/>
                <c:pt idx="0">
                  <c:v>Automotive </c:v>
                </c:pt>
                <c:pt idx="1">
                  <c:v>consumer </c:v>
                </c:pt>
                <c:pt idx="2">
                  <c:v>industrial </c:v>
                </c:pt>
                <c:pt idx="3">
                  <c:v>others </c:v>
                </c:pt>
              </c:strCache>
            </c:strRef>
          </c:cat>
          <c:val>
            <c:numRef>
              <c:f>Sheet1!$C$137:$C$140</c:f>
              <c:numCache>
                <c:formatCode>0%</c:formatCode>
                <c:ptCount val="4"/>
                <c:pt idx="0">
                  <c:v>0.71000000000000296</c:v>
                </c:pt>
                <c:pt idx="1">
                  <c:v>0.15</c:v>
                </c:pt>
                <c:pt idx="2">
                  <c:v>0.1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EF3-0B45-A71D-F0971BFA2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463592348051"/>
          <c:y val="3.1300448614464398E-2"/>
          <c:w val="0.57278136289400705"/>
          <c:h val="0.731282858906955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587-194F-9FB9-6D4B6D953D5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587-194F-9FB9-6D4B6D953D5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587-194F-9FB9-6D4B6D953D5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587-194F-9FB9-6D4B6D953D5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587-194F-9FB9-6D4B6D953D5A}"/>
              </c:ext>
            </c:extLst>
          </c:dPt>
          <c:dLbls>
            <c:dLbl>
              <c:idx val="0"/>
              <c:layout>
                <c:manualLayout>
                  <c:x val="-2.60009377021009E-2"/>
                  <c:y val="0.1011537853857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555452582648694E-2"/>
                      <c:h val="0.1092410547719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587-194F-9FB9-6D4B6D953D5A}"/>
                </c:ext>
              </c:extLst>
            </c:dLbl>
            <c:dLbl>
              <c:idx val="1"/>
              <c:layout>
                <c:manualLayout>
                  <c:x val="-7.4140492950359304E-3"/>
                  <c:y val="1.51744998254431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87-194F-9FB9-6D4B6D953D5A}"/>
                </c:ext>
              </c:extLst>
            </c:dLbl>
            <c:dLbl>
              <c:idx val="2"/>
              <c:layout>
                <c:manualLayout>
                  <c:x val="-5.5835690510874303E-3"/>
                  <c:y val="3.69960044673518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87-194F-9FB9-6D4B6D953D5A}"/>
                </c:ext>
              </c:extLst>
            </c:dLbl>
            <c:dLbl>
              <c:idx val="3"/>
              <c:layout>
                <c:manualLayout>
                  <c:x val="2.74378202257235E-3"/>
                  <c:y val="1.363850826932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87-194F-9FB9-6D4B6D953D5A}"/>
                </c:ext>
              </c:extLst>
            </c:dLbl>
            <c:dLbl>
              <c:idx val="4"/>
              <c:layout>
                <c:manualLayout>
                  <c:x val="1.5648815968665401E-2"/>
                  <c:y val="-1.22772092841431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510076192856495E-2"/>
                      <c:h val="4.3475510734838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587-194F-9FB9-6D4B6D953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China</c:v>
                </c:pt>
                <c:pt idx="1">
                  <c:v>Japan</c:v>
                </c:pt>
                <c:pt idx="2">
                  <c:v>Europe</c:v>
                </c:pt>
                <c:pt idx="3">
                  <c:v>Southeast Asia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</c:v>
                </c:pt>
                <c:pt idx="1">
                  <c:v>0.114</c:v>
                </c:pt>
                <c:pt idx="2">
                  <c:v>0.16500000000000001</c:v>
                </c:pt>
                <c:pt idx="3">
                  <c:v>7.0000000000000007E-2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87-194F-9FB9-6D4B6D953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74840646847075998"/>
          <c:w val="1"/>
          <c:h val="0.22868383811325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87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3E19E4D-58E5-4486-935F-2F3F0B9DF206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47108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  <a:miter lim="800000"/>
          </a:ln>
        </p:spPr>
      </p:sp>
      <p:sp>
        <p:nvSpPr>
          <p:cNvPr id="16389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91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9ABCDE2-36AE-4A97-B7F3-D0DCBD0829D3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visteon 10</a:t>
            </a:r>
            <a:r>
              <a:rPr lang="zh-CN" altLang="en-US"/>
              <a:t>年开始合作，</a:t>
            </a:r>
            <a:r>
              <a:rPr lang="en-US" altLang="zh-CN"/>
              <a:t> preh</a:t>
            </a:r>
            <a:r>
              <a:rPr lang="zh-CN" altLang="en-US"/>
              <a:t>（</a:t>
            </a:r>
            <a:r>
              <a:rPr lang="en-US" altLang="zh-CN"/>
              <a:t>15</a:t>
            </a:r>
            <a:r>
              <a:rPr lang="zh-CN" altLang="en-US"/>
              <a:t>年均胜收购），</a:t>
            </a:r>
            <a:r>
              <a:rPr lang="en-US" altLang="zh-CN"/>
              <a:t> 18</a:t>
            </a:r>
            <a:r>
              <a:rPr lang="zh-CN" altLang="en-US"/>
              <a:t>年开始。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visteon 10</a:t>
            </a:r>
            <a:r>
              <a:rPr lang="zh-CN" altLang="en-US"/>
              <a:t>年开始合作，</a:t>
            </a:r>
            <a:r>
              <a:rPr lang="en-US" altLang="zh-CN"/>
              <a:t> preh</a:t>
            </a:r>
            <a:r>
              <a:rPr lang="zh-CN" altLang="en-US"/>
              <a:t>（</a:t>
            </a:r>
            <a:r>
              <a:rPr lang="en-US" altLang="zh-CN"/>
              <a:t>15</a:t>
            </a:r>
            <a:r>
              <a:rPr lang="zh-CN" altLang="en-US"/>
              <a:t>年均胜收购），</a:t>
            </a:r>
            <a:r>
              <a:rPr lang="en-US" altLang="zh-CN"/>
              <a:t> 18</a:t>
            </a:r>
            <a:r>
              <a:rPr lang="zh-CN" altLang="en-US"/>
              <a:t>年开始。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后期增长，定制件，</a:t>
            </a:r>
            <a:r>
              <a:rPr lang="en-US" altLang="zh-CN"/>
              <a:t>banduiban</a:t>
            </a:r>
            <a:r>
              <a:rPr lang="zh-CN" altLang="en-US"/>
              <a:t>，车灯连接器，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导航空调主机，后期做优化，哪一类产品用在哪里，</a:t>
            </a:r>
            <a:r>
              <a:rPr lang="en-US" altLang="zh-CN"/>
              <a:t>FPC</a:t>
            </a:r>
            <a:r>
              <a:rPr lang="zh-CN" altLang="en-US"/>
              <a:t>对应。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常用的都有开发，优势，</a:t>
            </a:r>
            <a:r>
              <a:rPr lang="en-US" altLang="zh-CN"/>
              <a:t>1 </a:t>
            </a:r>
            <a:r>
              <a:rPr lang="zh-CN" altLang="en-US"/>
              <a:t>产品品类多，适配性强，匹配到市场上各个品牌的不同型号。高速传输，带屏蔽和接地的特殊要求的功能。同步生产与</a:t>
            </a:r>
            <a:r>
              <a:rPr lang="en-US" altLang="zh-CN"/>
              <a:t>FPC</a:t>
            </a:r>
            <a:r>
              <a:rPr lang="zh-CN" altLang="en-US"/>
              <a:t>匹配使用的</a:t>
            </a:r>
            <a:r>
              <a:rPr lang="en-US" altLang="zh-CN"/>
              <a:t>FFC(</a:t>
            </a:r>
            <a:r>
              <a:rPr lang="zh-CN" altLang="en-US"/>
              <a:t>柔性扁平线</a:t>
            </a:r>
            <a:r>
              <a:rPr lang="en-US" altLang="zh-CN"/>
              <a:t>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常用的都有开发，优势，</a:t>
            </a:r>
            <a:r>
              <a:rPr lang="en-US" altLang="zh-CN"/>
              <a:t>1 </a:t>
            </a:r>
            <a:r>
              <a:rPr lang="zh-CN" altLang="en-US"/>
              <a:t>产品品类多，适配性强，匹配到市场上各个品牌的不同型号。高速传输，带屏蔽和接地的特殊要求的功能。同步生产与</a:t>
            </a:r>
            <a:r>
              <a:rPr lang="en-US" altLang="zh-CN"/>
              <a:t>FPC</a:t>
            </a:r>
            <a:r>
              <a:rPr lang="zh-CN" altLang="en-US"/>
              <a:t>匹配使用的</a:t>
            </a:r>
            <a:r>
              <a:rPr lang="en-US" altLang="zh-CN"/>
              <a:t>FFC(</a:t>
            </a:r>
            <a:r>
              <a:rPr lang="zh-CN" altLang="en-US"/>
              <a:t>柔性扁平线</a:t>
            </a:r>
            <a:r>
              <a:rPr lang="en-US" altLang="zh-CN"/>
              <a:t>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在国内市场，北极大市场占有率很高。突破了很多连接器的技术壁垒，匹配性强，很多品牌做替换。</a:t>
            </a:r>
            <a:r>
              <a:rPr lang="en-US" altLang="zh-CN" dirty="0"/>
              <a:t> 1 </a:t>
            </a:r>
            <a:r>
              <a:rPr lang="en-US" altLang="zh-CN" dirty="0" err="1"/>
              <a:t>iriso</a:t>
            </a:r>
            <a:r>
              <a:rPr lang="en-US" altLang="zh-CN" dirty="0"/>
              <a:t> 3 </a:t>
            </a:r>
            <a:r>
              <a:rPr lang="zh-CN" altLang="en-US" dirty="0"/>
              <a:t>兼容</a:t>
            </a:r>
            <a:r>
              <a:rPr lang="en-US" altLang="zh-CN" dirty="0"/>
              <a:t>HRS FX23</a:t>
            </a:r>
            <a:r>
              <a:rPr lang="zh-CN" altLang="en-US" dirty="0"/>
              <a:t>系列。最大的优势</a:t>
            </a:r>
            <a:r>
              <a:rPr lang="en-US" altLang="zh-CN" dirty="0"/>
              <a:t> XYZ</a:t>
            </a:r>
            <a:r>
              <a:rPr lang="zh-CN" altLang="en-US" dirty="0"/>
              <a:t>方向</a:t>
            </a:r>
            <a:r>
              <a:rPr lang="en-US" altLang="zh-CN" dirty="0"/>
              <a:t> 0.5</a:t>
            </a:r>
            <a:r>
              <a:rPr lang="zh-CN" altLang="en-US" dirty="0"/>
              <a:t>到</a:t>
            </a:r>
            <a:r>
              <a:rPr lang="en-US" altLang="zh-CN" dirty="0"/>
              <a:t>0.7</a:t>
            </a:r>
            <a:r>
              <a:rPr lang="zh-CN" altLang="en-US" dirty="0"/>
              <a:t>浮动量，避免路过坑洼路面</a:t>
            </a:r>
            <a:r>
              <a:rPr lang="en-US" altLang="zh-CN" dirty="0"/>
              <a:t> </a:t>
            </a:r>
            <a:r>
              <a:rPr lang="zh-CN" altLang="en-US" dirty="0"/>
              <a:t>产生晃动，导致的损坏。Break through the technical barriers of many connectors, strong matching, replace many brands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在国内市场，北极大市场占有率很高。突破了很多连接器的技术壁垒，匹配性强，很多品牌做替换。</a:t>
            </a:r>
            <a:r>
              <a:rPr lang="en-US" altLang="zh-CN"/>
              <a:t> 1 iriso 3 </a:t>
            </a:r>
            <a:r>
              <a:rPr lang="zh-CN" altLang="en-US"/>
              <a:t>兼容</a:t>
            </a:r>
            <a:r>
              <a:rPr lang="en-US" altLang="zh-CN"/>
              <a:t>HRS FX23</a:t>
            </a:r>
            <a:r>
              <a:rPr lang="zh-CN" altLang="en-US"/>
              <a:t>系列。最大的优势</a:t>
            </a:r>
            <a:r>
              <a:rPr lang="en-US" altLang="zh-CN"/>
              <a:t> XYZ</a:t>
            </a:r>
            <a:r>
              <a:rPr lang="zh-CN" altLang="en-US"/>
              <a:t>方向</a:t>
            </a:r>
            <a:r>
              <a:rPr lang="en-US" altLang="zh-CN"/>
              <a:t> 0.5</a:t>
            </a:r>
            <a:r>
              <a:rPr lang="zh-CN" altLang="en-US"/>
              <a:t>到</a:t>
            </a:r>
            <a:r>
              <a:rPr lang="en-US" altLang="zh-CN"/>
              <a:t>0.7</a:t>
            </a:r>
            <a:r>
              <a:rPr lang="zh-CN" altLang="en-US"/>
              <a:t>浮动量，避免路过坑洼路面</a:t>
            </a:r>
            <a:r>
              <a:rPr lang="en-US" altLang="zh-CN"/>
              <a:t> </a:t>
            </a:r>
            <a:r>
              <a:rPr lang="zh-CN" altLang="en-US"/>
              <a:t>产生晃动，导致的损坏。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在国内市场，北极大市场占有率很高。突破了很多连接器的技术壁垒，匹配性强，很多品牌做替换。</a:t>
            </a:r>
            <a:r>
              <a:rPr lang="en-US" altLang="zh-CN" dirty="0"/>
              <a:t> 1 </a:t>
            </a:r>
            <a:r>
              <a:rPr lang="en-US" altLang="zh-CN" dirty="0" err="1"/>
              <a:t>iriso</a:t>
            </a:r>
            <a:r>
              <a:rPr lang="en-US" altLang="zh-CN" dirty="0"/>
              <a:t> 3 </a:t>
            </a:r>
            <a:r>
              <a:rPr lang="zh-CN" altLang="en-US" dirty="0"/>
              <a:t>兼容</a:t>
            </a:r>
            <a:r>
              <a:rPr lang="en-US" altLang="zh-CN" dirty="0"/>
              <a:t>HRS FX23</a:t>
            </a:r>
            <a:r>
              <a:rPr lang="zh-CN" altLang="en-US" dirty="0"/>
              <a:t>系列。最大的优势</a:t>
            </a:r>
            <a:r>
              <a:rPr lang="en-US" altLang="zh-CN" dirty="0"/>
              <a:t> XYZ</a:t>
            </a:r>
            <a:r>
              <a:rPr lang="zh-CN" altLang="en-US" dirty="0"/>
              <a:t>方向</a:t>
            </a:r>
            <a:r>
              <a:rPr lang="en-US" altLang="zh-CN" dirty="0"/>
              <a:t> 0.5</a:t>
            </a:r>
            <a:r>
              <a:rPr lang="zh-CN" altLang="en-US" dirty="0"/>
              <a:t>到</a:t>
            </a:r>
            <a:r>
              <a:rPr lang="en-US" altLang="zh-CN" dirty="0"/>
              <a:t>0.7</a:t>
            </a:r>
            <a:r>
              <a:rPr lang="zh-CN" altLang="en-US" dirty="0"/>
              <a:t>浮动量，避免路过坑洼路面</a:t>
            </a:r>
            <a:r>
              <a:rPr lang="en-US" altLang="zh-CN" dirty="0"/>
              <a:t> </a:t>
            </a:r>
            <a:r>
              <a:rPr lang="zh-CN" altLang="en-US" dirty="0"/>
              <a:t>产生晃动，导致的损坏。Break through the technical barriers of many connectors, strong matching, replace many brands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定制为主，优势是强大的研发团队做技术支持。使用进口材料，</a:t>
            </a:r>
            <a:r>
              <a:rPr lang="en-US" altLang="zh-CN"/>
              <a:t> </a:t>
            </a:r>
            <a:r>
              <a:rPr lang="zh-CN" altLang="en-US"/>
              <a:t>推出</a:t>
            </a:r>
            <a:r>
              <a:rPr lang="en-US" altLang="zh-CN"/>
              <a:t>PIP SMT</a:t>
            </a:r>
            <a:r>
              <a:rPr lang="zh-CN" altLang="en-US"/>
              <a:t>贴装工艺为主，有效为客户节省生产和组装成本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8FE7D-854E-4518-A403-D8AD3677B9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兼容</a:t>
            </a:r>
            <a:r>
              <a:rPr lang="en-US" altLang="zh-CN" dirty="0"/>
              <a:t>TE </a:t>
            </a:r>
            <a:r>
              <a:rPr lang="zh-CN" altLang="en-US" dirty="0"/>
              <a:t>和</a:t>
            </a:r>
            <a:r>
              <a:rPr lang="en-US" altLang="zh-CN" dirty="0"/>
              <a:t> Rosenberger</a:t>
            </a:r>
            <a:r>
              <a:rPr lang="zh-CN" altLang="en-US" dirty="0"/>
              <a:t>，</a:t>
            </a:r>
            <a:r>
              <a:rPr lang="en-US" altLang="zh-CN" dirty="0"/>
              <a:t> mini 4 in 1 SMB</a:t>
            </a:r>
            <a:r>
              <a:rPr lang="zh-CN" altLang="en-US" dirty="0"/>
              <a:t>产品</a:t>
            </a:r>
            <a:r>
              <a:rPr lang="en-US" altLang="zh-CN" dirty="0"/>
              <a:t> </a:t>
            </a:r>
            <a:r>
              <a:rPr lang="zh-CN" altLang="en-US" dirty="0"/>
              <a:t>以太网</a:t>
            </a:r>
            <a:r>
              <a:rPr lang="en-US" altLang="zh-CN" dirty="0"/>
              <a:t> </a:t>
            </a:r>
            <a:r>
              <a:rPr lang="zh-CN" altLang="en-US" dirty="0"/>
              <a:t>在研发中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定制为主，优势是强大的研发团队做技术支持。使用进口材料，</a:t>
            </a:r>
            <a:r>
              <a:rPr lang="en-US" altLang="zh-CN"/>
              <a:t> </a:t>
            </a:r>
            <a:r>
              <a:rPr lang="zh-CN" altLang="en-US"/>
              <a:t>推出</a:t>
            </a:r>
            <a:r>
              <a:rPr lang="en-US" altLang="zh-CN"/>
              <a:t>PIP SMT</a:t>
            </a:r>
            <a:r>
              <a:rPr lang="zh-CN" altLang="en-US"/>
              <a:t>贴装工艺为主，有效为客户节省生产和组装成本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线对板连接</a:t>
            </a:r>
            <a:r>
              <a:rPr lang="en-US" altLang="zh-CN"/>
              <a:t>  </a:t>
            </a:r>
            <a:r>
              <a:rPr lang="zh-CN" altLang="en-US"/>
              <a:t>兼容</a:t>
            </a:r>
            <a:r>
              <a:rPr lang="en-US" altLang="zh-CN"/>
              <a:t>JST </a:t>
            </a:r>
            <a:r>
              <a:rPr lang="zh-CN" altLang="en-US"/>
              <a:t>和</a:t>
            </a:r>
            <a:r>
              <a:rPr lang="en-US" altLang="zh-CN"/>
              <a:t>Molex </a:t>
            </a:r>
            <a:r>
              <a:rPr lang="zh-CN" altLang="en-US"/>
              <a:t>的部分型号Compatible with some models of JST and Molex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兼容</a:t>
            </a:r>
            <a:r>
              <a:rPr lang="en-US" altLang="zh-CN" dirty="0"/>
              <a:t>TE </a:t>
            </a:r>
            <a:r>
              <a:rPr lang="zh-CN" altLang="en-US" dirty="0"/>
              <a:t>和</a:t>
            </a:r>
            <a:r>
              <a:rPr lang="en-US" altLang="zh-CN" dirty="0"/>
              <a:t> Rosenberger</a:t>
            </a:r>
            <a:r>
              <a:rPr lang="zh-CN" altLang="en-US" dirty="0"/>
              <a:t>，</a:t>
            </a:r>
            <a:r>
              <a:rPr lang="en-US" altLang="zh-CN" dirty="0"/>
              <a:t> mini 4 in 1 SMB</a:t>
            </a:r>
            <a:r>
              <a:rPr lang="zh-CN" altLang="en-US" dirty="0"/>
              <a:t>产品</a:t>
            </a:r>
            <a:r>
              <a:rPr lang="en-US" altLang="zh-CN" dirty="0"/>
              <a:t> </a:t>
            </a:r>
            <a:r>
              <a:rPr lang="zh-CN" altLang="en-US" dirty="0"/>
              <a:t>以太网</a:t>
            </a:r>
            <a:r>
              <a:rPr lang="en-US" altLang="zh-CN" dirty="0"/>
              <a:t> </a:t>
            </a:r>
            <a:r>
              <a:rPr lang="zh-CN" altLang="en-US" dirty="0"/>
              <a:t>在研发中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兼容</a:t>
            </a:r>
            <a:r>
              <a:rPr lang="en-US" altLang="zh-CN" dirty="0"/>
              <a:t>TE </a:t>
            </a:r>
            <a:r>
              <a:rPr lang="zh-CN" altLang="en-US" dirty="0"/>
              <a:t>和</a:t>
            </a:r>
            <a:r>
              <a:rPr lang="en-US" altLang="zh-CN" dirty="0"/>
              <a:t> Rosenberger</a:t>
            </a:r>
            <a:r>
              <a:rPr lang="zh-CN" altLang="en-US" dirty="0"/>
              <a:t>，</a:t>
            </a:r>
            <a:r>
              <a:rPr lang="en-US" altLang="zh-CN" dirty="0"/>
              <a:t> mini 4 in 1 SMB</a:t>
            </a:r>
            <a:r>
              <a:rPr lang="zh-CN" altLang="en-US" dirty="0"/>
              <a:t>产品</a:t>
            </a:r>
            <a:r>
              <a:rPr lang="en-US" altLang="zh-CN" dirty="0"/>
              <a:t> </a:t>
            </a:r>
            <a:r>
              <a:rPr lang="zh-CN" altLang="en-US" dirty="0"/>
              <a:t>以太网</a:t>
            </a:r>
            <a:r>
              <a:rPr lang="en-US" altLang="zh-CN" dirty="0"/>
              <a:t> </a:t>
            </a:r>
            <a:r>
              <a:rPr lang="zh-CN" altLang="en-US" dirty="0"/>
              <a:t>在研发中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83C92-011B-4FD0-87DD-E6CE42527E81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原材料到出货都是在厂内完成，有效的控制了质量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成本</a:t>
            </a:r>
            <a:r>
              <a:rPr lang="en-US" altLang="zh-CN">
                <a:sym typeface="+mn-ea"/>
              </a:rPr>
              <a:t>  </a:t>
            </a:r>
            <a:r>
              <a:rPr lang="zh-CN" altLang="en-US">
                <a:sym typeface="+mn-ea"/>
              </a:rPr>
              <a:t>日本人做管控，自动化程度高</a:t>
            </a:r>
            <a:r>
              <a:rPr lang="zh-CN" altLang="en-US"/>
              <a:t>From raw materials to shipments are completed in the factory, effectively controlling the quality and cost</a:t>
            </a:r>
            <a:r>
              <a:rPr lang="en-US" altLang="zh-CN"/>
              <a:t> </a:t>
            </a:r>
            <a:r>
              <a:rPr lang="zh-CN" altLang="en-US"/>
              <a:t>。</a:t>
            </a:r>
          </a:p>
          <a:p>
            <a:r>
              <a:rPr lang="en-US" altLang="zh-CN"/>
              <a:t>From raw materials to shipments are completed in the factory, effectively controlling the quality and cost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 </a:t>
            </a:r>
            <a:r>
              <a:rPr lang="zh-CN" altLang="en-US"/>
              <a:t>工厂内部的</a:t>
            </a:r>
            <a:r>
              <a:rPr lang="en-US" altLang="zh-CN"/>
              <a:t> </a:t>
            </a:r>
            <a:r>
              <a:rPr lang="zh-CN" altLang="en-US"/>
              <a:t>注塑和冲压模具，生产精密零部件，</a:t>
            </a:r>
            <a:r>
              <a:rPr lang="en-US" altLang="zh-CN"/>
              <a:t>2</a:t>
            </a:r>
            <a:r>
              <a:rPr lang="zh-CN" altLang="en-US"/>
              <a:t>，注塑车间用的</a:t>
            </a:r>
            <a:r>
              <a:rPr lang="en-US" altLang="zh-CN"/>
              <a:t>FANUC 3yamada </a:t>
            </a:r>
            <a:r>
              <a:rPr lang="zh-CN" altLang="en-US"/>
              <a:t>品牌</a:t>
            </a:r>
            <a:r>
              <a:rPr lang="en-US" altLang="zh-CN"/>
              <a:t> </a:t>
            </a:r>
            <a:r>
              <a:rPr lang="zh-CN" altLang="en-US"/>
              <a:t>组装</a:t>
            </a:r>
            <a:r>
              <a:rPr lang="en-US" altLang="zh-CN"/>
              <a:t> </a:t>
            </a:r>
            <a:r>
              <a:rPr lang="zh-CN" altLang="en-US"/>
              <a:t>内部的研发团队。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83C92-011B-4FD0-87DD-E6CE42527E8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 </a:t>
            </a:r>
            <a:r>
              <a:rPr lang="zh-CN" altLang="en-US"/>
              <a:t>成立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83C92-011B-4FD0-87DD-E6CE42527E81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/>
              <a:t>人数少，产能高，自动化程度。日本有两名研发。汽车电子类连接器，日系品牌技术成熟，比如广濑，Kyocera京瓷，IRISO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04</a:t>
            </a:r>
            <a:r>
              <a:rPr lang="zh-CN" altLang="en-US"/>
              <a:t>年成立，</a:t>
            </a:r>
            <a:r>
              <a:rPr lang="en-US" altLang="zh-CN"/>
              <a:t>08</a:t>
            </a:r>
            <a:r>
              <a:rPr lang="zh-CN" altLang="en-US"/>
              <a:t>年通过认证，</a:t>
            </a:r>
            <a:r>
              <a:rPr lang="en-US" altLang="zh-CN"/>
              <a:t>10</a:t>
            </a:r>
            <a:r>
              <a:rPr lang="zh-CN" altLang="en-US"/>
              <a:t>年组建自动化团队，甚至可以给客户提供技术支持。根据市场情况，做生产调整，</a:t>
            </a:r>
            <a:r>
              <a:rPr lang="en-US" altLang="zh-CN"/>
              <a:t> BTB, IO</a:t>
            </a:r>
            <a:r>
              <a:rPr lang="zh-CN" altLang="en-US"/>
              <a:t>。</a:t>
            </a:r>
            <a:r>
              <a:rPr lang="en-US" altLang="zh-CN"/>
              <a:t> 16</a:t>
            </a:r>
            <a:r>
              <a:rPr lang="zh-CN" altLang="en-US"/>
              <a:t>年组件生产共产，服务于日系，佳能，富士Fujifilm，</a:t>
            </a:r>
            <a:r>
              <a:rPr lang="en-US" altLang="zh-CN"/>
              <a:t>OA</a:t>
            </a:r>
            <a:r>
              <a:rPr lang="zh-CN" altLang="en-US"/>
              <a:t>类客户</a:t>
            </a:r>
            <a:r>
              <a:rPr lang="en-US" altLang="zh-CN"/>
              <a:t>.</a:t>
            </a:r>
            <a:r>
              <a:rPr lang="zh-CN" altLang="en-US"/>
              <a:t>目前计划在欧洲美洲日本设立办事处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2016</a:t>
            </a:r>
            <a:r>
              <a:rPr lang="zh-CN" altLang="en-US"/>
              <a:t>年建立越南厂，目前主要做</a:t>
            </a:r>
            <a:r>
              <a:rPr lang="en-US" altLang="zh-CN"/>
              <a:t>consumer products, 8</a:t>
            </a:r>
            <a:r>
              <a:rPr lang="zh-CN" altLang="en-US"/>
              <a:t>月份会转移车载用品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83C92-011B-4FD0-87DD-E6CE42527E8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2021</a:t>
            </a:r>
            <a:r>
              <a:rPr lang="zh-CN" altLang="en-US" dirty="0"/>
              <a:t>年，</a:t>
            </a:r>
            <a:r>
              <a:rPr lang="en-US" altLang="zh-CN" dirty="0"/>
              <a:t>3</a:t>
            </a:r>
            <a:r>
              <a:rPr lang="zh-CN" altLang="en-US" dirty="0"/>
              <a:t>个亿人民币，</a:t>
            </a:r>
            <a:r>
              <a:rPr lang="en-US" altLang="zh-CN" dirty="0"/>
              <a:t>2022</a:t>
            </a:r>
            <a:r>
              <a:rPr lang="zh-CN" altLang="en-US" dirty="0"/>
              <a:t>年目标</a:t>
            </a:r>
            <a:r>
              <a:rPr lang="en-US" altLang="zh-CN" dirty="0"/>
              <a:t>3.5</a:t>
            </a:r>
            <a:r>
              <a:rPr lang="zh-CN" altLang="en-US" dirty="0"/>
              <a:t>亿，</a:t>
            </a:r>
            <a:r>
              <a:rPr lang="en-US" altLang="zh-CN" dirty="0"/>
              <a:t>  25</a:t>
            </a:r>
            <a:r>
              <a:rPr lang="zh-CN" altLang="en-US" dirty="0"/>
              <a:t>年五亿。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global</a:t>
            </a:r>
            <a:r>
              <a:rPr lang="zh-CN" altLang="en-US"/>
              <a:t>的客户出给国内工厂。今后的发展汽车电子为主导，维持到</a:t>
            </a:r>
            <a:r>
              <a:rPr lang="en-US" altLang="zh-CN"/>
              <a:t>65</a:t>
            </a:r>
            <a:r>
              <a:rPr lang="zh-CN" altLang="en-US"/>
              <a:t>到</a:t>
            </a:r>
            <a:r>
              <a:rPr lang="en-US" altLang="zh-CN"/>
              <a:t>70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BCDE2-36AE-4A97-B7F3-D0DCBD0829D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AF3A-2813-41DC-A814-5A63730151C6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058F-1C32-46C5-AC7A-637413465C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1DE6C-E9C3-4A26-A80C-84BFFED703E4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40D75-D80E-4869-A419-1822FA44A17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BCC2-A47A-4B5D-B808-40AF4E061E18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C727B-A336-4FA3-B369-0DF776E5B6A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40946-EDEE-4E08-A3DF-22666BD5B00A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F025-27A2-460D-9F6C-0280D0218E5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19F79-50FD-4F52-82D9-50DED86513BB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C4877-A7DD-469D-9947-A2EB6C6801A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E523D-54C8-474F-8E27-48DBD42022D8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6E0B6-9DDC-46EB-9A5B-ACA79A25657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4EEE-4525-404E-90E6-4E29D7D8849F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27A2-B4F6-4EFE-9766-095836394F1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7C5CC-DD6B-4605-9541-EA801338FEAD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2F21-CD1C-47DE-B6E6-7C6BBAEEEF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A2D5-9C03-44A6-846D-CD0409AB954F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DDD5-B4D6-4B57-A119-4AEE7DA54A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F5B66-8A09-4F3D-B6E4-CAB2D057D3CF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06C6-A71E-4E1F-9BE4-6028250968F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>
            <a:lumMod val="9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27F79C-EBF3-4FED-9427-CD6424B24784}" type="datetimeFigureOut">
              <a:rPr lang="zh-CN" altLang="en-US"/>
              <a:t>2023/8/29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0B147B-2EDC-42A0-971F-2D6D6846C334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31" Type="http://schemas.openxmlformats.org/officeDocument/2006/relationships/image" Target="../media/image36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31.xml"/><Relationship Id="rId117" Type="http://schemas.openxmlformats.org/officeDocument/2006/relationships/image" Target="../media/image64.png"/><Relationship Id="rId21" Type="http://schemas.openxmlformats.org/officeDocument/2006/relationships/tags" Target="../tags/tag26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63" Type="http://schemas.openxmlformats.org/officeDocument/2006/relationships/tags" Target="../tags/tag68.xml"/><Relationship Id="rId68" Type="http://schemas.openxmlformats.org/officeDocument/2006/relationships/tags" Target="../tags/tag73.xml"/><Relationship Id="rId84" Type="http://schemas.openxmlformats.org/officeDocument/2006/relationships/tags" Target="../tags/tag89.xml"/><Relationship Id="rId89" Type="http://schemas.openxmlformats.org/officeDocument/2006/relationships/tags" Target="../tags/tag94.xml"/><Relationship Id="rId112" Type="http://schemas.openxmlformats.org/officeDocument/2006/relationships/image" Target="../media/image59.png"/><Relationship Id="rId16" Type="http://schemas.openxmlformats.org/officeDocument/2006/relationships/tags" Target="../tags/tag21.xml"/><Relationship Id="rId107" Type="http://schemas.openxmlformats.org/officeDocument/2006/relationships/image" Target="../media/image54.png"/><Relationship Id="rId11" Type="http://schemas.openxmlformats.org/officeDocument/2006/relationships/tags" Target="../tags/tag16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53" Type="http://schemas.openxmlformats.org/officeDocument/2006/relationships/tags" Target="../tags/tag58.xml"/><Relationship Id="rId58" Type="http://schemas.openxmlformats.org/officeDocument/2006/relationships/tags" Target="../tags/tag63.xml"/><Relationship Id="rId74" Type="http://schemas.openxmlformats.org/officeDocument/2006/relationships/tags" Target="../tags/tag79.xml"/><Relationship Id="rId79" Type="http://schemas.openxmlformats.org/officeDocument/2006/relationships/tags" Target="../tags/tag84.xml"/><Relationship Id="rId102" Type="http://schemas.openxmlformats.org/officeDocument/2006/relationships/image" Target="../media/image49.png"/><Relationship Id="rId5" Type="http://schemas.openxmlformats.org/officeDocument/2006/relationships/tags" Target="../tags/tag10.xml"/><Relationship Id="rId90" Type="http://schemas.openxmlformats.org/officeDocument/2006/relationships/tags" Target="../tags/tag95.xml"/><Relationship Id="rId95" Type="http://schemas.openxmlformats.org/officeDocument/2006/relationships/slideLayout" Target="../slideLayouts/slideLayout7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64" Type="http://schemas.openxmlformats.org/officeDocument/2006/relationships/tags" Target="../tags/tag69.xml"/><Relationship Id="rId69" Type="http://schemas.openxmlformats.org/officeDocument/2006/relationships/tags" Target="../tags/tag74.xml"/><Relationship Id="rId113" Type="http://schemas.openxmlformats.org/officeDocument/2006/relationships/image" Target="../media/image60.png"/><Relationship Id="rId118" Type="http://schemas.openxmlformats.org/officeDocument/2006/relationships/image" Target="../media/image65.png"/><Relationship Id="rId80" Type="http://schemas.openxmlformats.org/officeDocument/2006/relationships/tags" Target="../tags/tag85.xml"/><Relationship Id="rId85" Type="http://schemas.openxmlformats.org/officeDocument/2006/relationships/tags" Target="../tags/tag90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59" Type="http://schemas.openxmlformats.org/officeDocument/2006/relationships/tags" Target="../tags/tag64.xml"/><Relationship Id="rId103" Type="http://schemas.openxmlformats.org/officeDocument/2006/relationships/image" Target="../media/image50.jpeg"/><Relationship Id="rId108" Type="http://schemas.openxmlformats.org/officeDocument/2006/relationships/image" Target="../media/image55.jpeg"/><Relationship Id="rId54" Type="http://schemas.openxmlformats.org/officeDocument/2006/relationships/tags" Target="../tags/tag59.xml"/><Relationship Id="rId70" Type="http://schemas.openxmlformats.org/officeDocument/2006/relationships/tags" Target="../tags/tag75.xml"/><Relationship Id="rId75" Type="http://schemas.openxmlformats.org/officeDocument/2006/relationships/tags" Target="../tags/tag80.xml"/><Relationship Id="rId91" Type="http://schemas.openxmlformats.org/officeDocument/2006/relationships/tags" Target="../tags/tag96.xml"/><Relationship Id="rId96" Type="http://schemas.openxmlformats.org/officeDocument/2006/relationships/notesSlide" Target="../notesSlides/notesSlide11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49" Type="http://schemas.openxmlformats.org/officeDocument/2006/relationships/tags" Target="../tags/tag54.xml"/><Relationship Id="rId114" Type="http://schemas.openxmlformats.org/officeDocument/2006/relationships/image" Target="../media/image61.png"/><Relationship Id="rId119" Type="http://schemas.openxmlformats.org/officeDocument/2006/relationships/image" Target="../media/image66.png"/><Relationship Id="rId44" Type="http://schemas.openxmlformats.org/officeDocument/2006/relationships/tags" Target="../tags/tag49.xml"/><Relationship Id="rId60" Type="http://schemas.openxmlformats.org/officeDocument/2006/relationships/tags" Target="../tags/tag65.xml"/><Relationship Id="rId65" Type="http://schemas.openxmlformats.org/officeDocument/2006/relationships/tags" Target="../tags/tag70.xml"/><Relationship Id="rId81" Type="http://schemas.openxmlformats.org/officeDocument/2006/relationships/tags" Target="../tags/tag86.xml"/><Relationship Id="rId86" Type="http://schemas.openxmlformats.org/officeDocument/2006/relationships/tags" Target="../tags/tag91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9" Type="http://schemas.openxmlformats.org/officeDocument/2006/relationships/tags" Target="../tags/tag44.xml"/><Relationship Id="rId109" Type="http://schemas.openxmlformats.org/officeDocument/2006/relationships/image" Target="../media/image56.png"/><Relationship Id="rId34" Type="http://schemas.openxmlformats.org/officeDocument/2006/relationships/tags" Target="../tags/tag39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6" Type="http://schemas.openxmlformats.org/officeDocument/2006/relationships/tags" Target="../tags/tag81.xml"/><Relationship Id="rId97" Type="http://schemas.openxmlformats.org/officeDocument/2006/relationships/image" Target="../media/image44.png"/><Relationship Id="rId104" Type="http://schemas.openxmlformats.org/officeDocument/2006/relationships/image" Target="../media/image51.png"/><Relationship Id="rId120" Type="http://schemas.openxmlformats.org/officeDocument/2006/relationships/image" Target="../media/image67.jpeg"/><Relationship Id="rId7" Type="http://schemas.openxmlformats.org/officeDocument/2006/relationships/tags" Target="../tags/tag12.xml"/><Relationship Id="rId71" Type="http://schemas.openxmlformats.org/officeDocument/2006/relationships/tags" Target="../tags/tag76.xml"/><Relationship Id="rId92" Type="http://schemas.openxmlformats.org/officeDocument/2006/relationships/tags" Target="../tags/tag97.xml"/><Relationship Id="rId2" Type="http://schemas.openxmlformats.org/officeDocument/2006/relationships/tags" Target="../tags/tag7.xml"/><Relationship Id="rId29" Type="http://schemas.openxmlformats.org/officeDocument/2006/relationships/tags" Target="../tags/tag34.xml"/><Relationship Id="rId24" Type="http://schemas.openxmlformats.org/officeDocument/2006/relationships/tags" Target="../tags/tag29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66" Type="http://schemas.openxmlformats.org/officeDocument/2006/relationships/tags" Target="../tags/tag71.xml"/><Relationship Id="rId87" Type="http://schemas.openxmlformats.org/officeDocument/2006/relationships/tags" Target="../tags/tag92.xml"/><Relationship Id="rId110" Type="http://schemas.openxmlformats.org/officeDocument/2006/relationships/image" Target="../media/image57.png"/><Relationship Id="rId115" Type="http://schemas.openxmlformats.org/officeDocument/2006/relationships/image" Target="../media/image62.png"/><Relationship Id="rId61" Type="http://schemas.openxmlformats.org/officeDocument/2006/relationships/tags" Target="../tags/tag66.xml"/><Relationship Id="rId82" Type="http://schemas.openxmlformats.org/officeDocument/2006/relationships/tags" Target="../tags/tag87.xml"/><Relationship Id="rId19" Type="http://schemas.openxmlformats.org/officeDocument/2006/relationships/tags" Target="../tags/tag24.xml"/><Relationship Id="rId14" Type="http://schemas.openxmlformats.org/officeDocument/2006/relationships/tags" Target="../tags/tag19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56" Type="http://schemas.openxmlformats.org/officeDocument/2006/relationships/tags" Target="../tags/tag61.xml"/><Relationship Id="rId77" Type="http://schemas.openxmlformats.org/officeDocument/2006/relationships/tags" Target="../tags/tag82.xml"/><Relationship Id="rId100" Type="http://schemas.openxmlformats.org/officeDocument/2006/relationships/image" Target="../media/image47.jpeg"/><Relationship Id="rId105" Type="http://schemas.openxmlformats.org/officeDocument/2006/relationships/image" Target="../media/image52.jpeg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72" Type="http://schemas.openxmlformats.org/officeDocument/2006/relationships/tags" Target="../tags/tag77.xml"/><Relationship Id="rId93" Type="http://schemas.openxmlformats.org/officeDocument/2006/relationships/tags" Target="../tags/tag98.xml"/><Relationship Id="rId98" Type="http://schemas.openxmlformats.org/officeDocument/2006/relationships/image" Target="../media/image45.png"/><Relationship Id="rId121" Type="http://schemas.openxmlformats.org/officeDocument/2006/relationships/image" Target="../media/image68.png"/><Relationship Id="rId3" Type="http://schemas.openxmlformats.org/officeDocument/2006/relationships/tags" Target="../tags/tag8.xml"/><Relationship Id="rId25" Type="http://schemas.openxmlformats.org/officeDocument/2006/relationships/tags" Target="../tags/tag30.xml"/><Relationship Id="rId46" Type="http://schemas.openxmlformats.org/officeDocument/2006/relationships/tags" Target="../tags/tag51.xml"/><Relationship Id="rId67" Type="http://schemas.openxmlformats.org/officeDocument/2006/relationships/tags" Target="../tags/tag72.xml"/><Relationship Id="rId116" Type="http://schemas.openxmlformats.org/officeDocument/2006/relationships/image" Target="../media/image63.png"/><Relationship Id="rId20" Type="http://schemas.openxmlformats.org/officeDocument/2006/relationships/tags" Target="../tags/tag25.xml"/><Relationship Id="rId41" Type="http://schemas.openxmlformats.org/officeDocument/2006/relationships/tags" Target="../tags/tag46.xml"/><Relationship Id="rId62" Type="http://schemas.openxmlformats.org/officeDocument/2006/relationships/tags" Target="../tags/tag67.xml"/><Relationship Id="rId83" Type="http://schemas.openxmlformats.org/officeDocument/2006/relationships/tags" Target="../tags/tag88.xml"/><Relationship Id="rId88" Type="http://schemas.openxmlformats.org/officeDocument/2006/relationships/tags" Target="../tags/tag93.xml"/><Relationship Id="rId111" Type="http://schemas.openxmlformats.org/officeDocument/2006/relationships/image" Target="../media/image58.png"/><Relationship Id="rId15" Type="http://schemas.openxmlformats.org/officeDocument/2006/relationships/tags" Target="../tags/tag20.xml"/><Relationship Id="rId36" Type="http://schemas.openxmlformats.org/officeDocument/2006/relationships/tags" Target="../tags/tag41.xml"/><Relationship Id="rId57" Type="http://schemas.openxmlformats.org/officeDocument/2006/relationships/tags" Target="../tags/tag62.xml"/><Relationship Id="rId106" Type="http://schemas.openxmlformats.org/officeDocument/2006/relationships/image" Target="../media/image53.png"/><Relationship Id="rId10" Type="http://schemas.openxmlformats.org/officeDocument/2006/relationships/tags" Target="../tags/tag15.xml"/><Relationship Id="rId31" Type="http://schemas.openxmlformats.org/officeDocument/2006/relationships/tags" Target="../tags/tag36.xml"/><Relationship Id="rId52" Type="http://schemas.openxmlformats.org/officeDocument/2006/relationships/tags" Target="../tags/tag57.xml"/><Relationship Id="rId73" Type="http://schemas.openxmlformats.org/officeDocument/2006/relationships/tags" Target="../tags/tag78.xml"/><Relationship Id="rId78" Type="http://schemas.openxmlformats.org/officeDocument/2006/relationships/tags" Target="../tags/tag83.xml"/><Relationship Id="rId94" Type="http://schemas.openxmlformats.org/officeDocument/2006/relationships/tags" Target="../tags/tag99.xml"/><Relationship Id="rId99" Type="http://schemas.openxmlformats.org/officeDocument/2006/relationships/image" Target="../media/image46.jpeg"/><Relationship Id="rId10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image" Target="../media/image115.png"/><Relationship Id="rId18" Type="http://schemas.openxmlformats.org/officeDocument/2006/relationships/image" Target="../media/image118.jpeg"/><Relationship Id="rId3" Type="http://schemas.openxmlformats.org/officeDocument/2006/relationships/tags" Target="../tags/tag105.xml"/><Relationship Id="rId21" Type="http://schemas.openxmlformats.org/officeDocument/2006/relationships/image" Target="../media/image121.jpeg"/><Relationship Id="rId7" Type="http://schemas.openxmlformats.org/officeDocument/2006/relationships/tags" Target="../tags/tag109.xml"/><Relationship Id="rId12" Type="http://schemas.openxmlformats.org/officeDocument/2006/relationships/image" Target="../media/image114.jpeg"/><Relationship Id="rId17" Type="http://schemas.openxmlformats.org/officeDocument/2006/relationships/image" Target="../media/image117.png"/><Relationship Id="rId2" Type="http://schemas.openxmlformats.org/officeDocument/2006/relationships/tags" Target="../tags/tag104.xml"/><Relationship Id="rId16" Type="http://schemas.microsoft.com/office/2007/relationships/hdphoto" Target="../media/hdphoto3.wdp"/><Relationship Id="rId20" Type="http://schemas.openxmlformats.org/officeDocument/2006/relationships/image" Target="../media/image120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113.jpeg"/><Relationship Id="rId5" Type="http://schemas.openxmlformats.org/officeDocument/2006/relationships/tags" Target="../tags/tag107.xml"/><Relationship Id="rId15" Type="http://schemas.openxmlformats.org/officeDocument/2006/relationships/image" Target="../media/image116.png"/><Relationship Id="rId10" Type="http://schemas.openxmlformats.org/officeDocument/2006/relationships/notesSlide" Target="../notesSlides/notesSlide17.xml"/><Relationship Id="rId19" Type="http://schemas.openxmlformats.org/officeDocument/2006/relationships/image" Target="../media/image119.png"/><Relationship Id="rId4" Type="http://schemas.openxmlformats.org/officeDocument/2006/relationships/tags" Target="../tags/tag106.xml"/><Relationship Id="rId9" Type="http://schemas.openxmlformats.org/officeDocument/2006/relationships/slideLayout" Target="../slideLayouts/slideLayout7.xml"/><Relationship Id="rId14" Type="http://schemas.microsoft.com/office/2007/relationships/hdphoto" Target="../media/hdphoto2.wdp"/><Relationship Id="rId22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3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notesSlide" Target="../notesSlides/notesSlide18.xml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tags" Target="../tags/tag145.xml"/><Relationship Id="rId39" Type="http://schemas.openxmlformats.org/officeDocument/2006/relationships/image" Target="../media/image126.jpeg"/><Relationship Id="rId21" Type="http://schemas.openxmlformats.org/officeDocument/2006/relationships/tags" Target="../tags/tag140.xml"/><Relationship Id="rId34" Type="http://schemas.openxmlformats.org/officeDocument/2006/relationships/tags" Target="../tags/tag153.xml"/><Relationship Id="rId42" Type="http://schemas.openxmlformats.org/officeDocument/2006/relationships/image" Target="../media/image129.png"/><Relationship Id="rId47" Type="http://schemas.openxmlformats.org/officeDocument/2006/relationships/image" Target="../media/image134.jpeg"/><Relationship Id="rId50" Type="http://schemas.openxmlformats.org/officeDocument/2006/relationships/image" Target="../media/image137.png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9" Type="http://schemas.openxmlformats.org/officeDocument/2006/relationships/tags" Target="../tags/tag148.xml"/><Relationship Id="rId11" Type="http://schemas.openxmlformats.org/officeDocument/2006/relationships/tags" Target="../tags/tag130.xml"/><Relationship Id="rId24" Type="http://schemas.openxmlformats.org/officeDocument/2006/relationships/tags" Target="../tags/tag143.xml"/><Relationship Id="rId32" Type="http://schemas.openxmlformats.org/officeDocument/2006/relationships/tags" Target="../tags/tag151.xml"/><Relationship Id="rId37" Type="http://schemas.openxmlformats.org/officeDocument/2006/relationships/image" Target="../media/image124.jpeg"/><Relationship Id="rId40" Type="http://schemas.openxmlformats.org/officeDocument/2006/relationships/image" Target="../media/image127.png"/><Relationship Id="rId45" Type="http://schemas.openxmlformats.org/officeDocument/2006/relationships/image" Target="../media/image132.png"/><Relationship Id="rId53" Type="http://schemas.openxmlformats.org/officeDocument/2006/relationships/image" Target="../media/image140.png"/><Relationship Id="rId5" Type="http://schemas.openxmlformats.org/officeDocument/2006/relationships/tags" Target="../tags/tag124.xml"/><Relationship Id="rId10" Type="http://schemas.openxmlformats.org/officeDocument/2006/relationships/tags" Target="../tags/tag129.xml"/><Relationship Id="rId19" Type="http://schemas.openxmlformats.org/officeDocument/2006/relationships/tags" Target="../tags/tag138.xml"/><Relationship Id="rId31" Type="http://schemas.openxmlformats.org/officeDocument/2006/relationships/tags" Target="../tags/tag150.xml"/><Relationship Id="rId44" Type="http://schemas.openxmlformats.org/officeDocument/2006/relationships/image" Target="../media/image131.png"/><Relationship Id="rId52" Type="http://schemas.openxmlformats.org/officeDocument/2006/relationships/image" Target="../media/image139.png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tags" Target="../tags/tag146.xml"/><Relationship Id="rId30" Type="http://schemas.openxmlformats.org/officeDocument/2006/relationships/tags" Target="../tags/tag149.xml"/><Relationship Id="rId35" Type="http://schemas.openxmlformats.org/officeDocument/2006/relationships/slideLayout" Target="../slideLayouts/slideLayout7.xml"/><Relationship Id="rId43" Type="http://schemas.openxmlformats.org/officeDocument/2006/relationships/image" Target="../media/image130.png"/><Relationship Id="rId48" Type="http://schemas.openxmlformats.org/officeDocument/2006/relationships/image" Target="../media/image135.png"/><Relationship Id="rId8" Type="http://schemas.openxmlformats.org/officeDocument/2006/relationships/tags" Target="../tags/tag127.xml"/><Relationship Id="rId51" Type="http://schemas.openxmlformats.org/officeDocument/2006/relationships/image" Target="../media/image138.png"/><Relationship Id="rId3" Type="http://schemas.openxmlformats.org/officeDocument/2006/relationships/tags" Target="../tags/tag122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33" Type="http://schemas.openxmlformats.org/officeDocument/2006/relationships/tags" Target="../tags/tag152.xml"/><Relationship Id="rId38" Type="http://schemas.openxmlformats.org/officeDocument/2006/relationships/image" Target="../media/image125.jpeg"/><Relationship Id="rId46" Type="http://schemas.openxmlformats.org/officeDocument/2006/relationships/image" Target="../media/image133.jpeg"/><Relationship Id="rId20" Type="http://schemas.openxmlformats.org/officeDocument/2006/relationships/tags" Target="../tags/tag139.xml"/><Relationship Id="rId41" Type="http://schemas.openxmlformats.org/officeDocument/2006/relationships/image" Target="../media/image128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tags" Target="../tags/tag147.xml"/><Relationship Id="rId36" Type="http://schemas.openxmlformats.org/officeDocument/2006/relationships/notesSlide" Target="../notesSlides/notesSlide19.xml"/><Relationship Id="rId49" Type="http://schemas.openxmlformats.org/officeDocument/2006/relationships/image" Target="../media/image1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156.xml"/><Relationship Id="rId7" Type="http://schemas.openxmlformats.org/officeDocument/2006/relationships/image" Target="../media/image141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7.xml"/><Relationship Id="rId9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image" Target="../media/image145.png"/><Relationship Id="rId3" Type="http://schemas.openxmlformats.org/officeDocument/2006/relationships/tags" Target="../tags/tag160.xml"/><Relationship Id="rId21" Type="http://schemas.openxmlformats.org/officeDocument/2006/relationships/image" Target="../media/image148.png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image" Target="../media/image144.png"/><Relationship Id="rId2" Type="http://schemas.openxmlformats.org/officeDocument/2006/relationships/tags" Target="../tags/tag159.xml"/><Relationship Id="rId16" Type="http://schemas.openxmlformats.org/officeDocument/2006/relationships/notesSlide" Target="../notesSlides/notesSlide21.xml"/><Relationship Id="rId20" Type="http://schemas.openxmlformats.org/officeDocument/2006/relationships/image" Target="../media/image147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49.png"/><Relationship Id="rId10" Type="http://schemas.openxmlformats.org/officeDocument/2006/relationships/tags" Target="../tags/tag167.xml"/><Relationship Id="rId19" Type="http://schemas.openxmlformats.org/officeDocument/2006/relationships/image" Target="../media/image146.png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tags" Target="../tags/tag174.xml"/><Relationship Id="rId7" Type="http://schemas.openxmlformats.org/officeDocument/2006/relationships/image" Target="../media/image151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50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5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17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10" Type="http://schemas.openxmlformats.org/officeDocument/2006/relationships/image" Target="../media/image156.jpeg"/><Relationship Id="rId4" Type="http://schemas.openxmlformats.org/officeDocument/2006/relationships/tags" Target="../tags/tag178.xml"/><Relationship Id="rId9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2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pn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7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7.png"/><Relationship Id="rId12" Type="http://schemas.microsoft.com/office/2007/relationships/hdphoto" Target="../media/hdphoto8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openxmlformats.org/officeDocument/2006/relationships/image" Target="../media/image179.png"/><Relationship Id="rId5" Type="http://schemas.openxmlformats.org/officeDocument/2006/relationships/image" Target="../media/image17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8.png"/><Relationship Id="rId1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image" Target="../media/image186.png"/><Relationship Id="rId3" Type="http://schemas.openxmlformats.org/officeDocument/2006/relationships/tags" Target="../tags/tag187.xml"/><Relationship Id="rId21" Type="http://schemas.openxmlformats.org/officeDocument/2006/relationships/image" Target="../media/image181.png"/><Relationship Id="rId34" Type="http://schemas.openxmlformats.org/officeDocument/2006/relationships/image" Target="../media/image194.png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image" Target="../media/image185.png"/><Relationship Id="rId33" Type="http://schemas.openxmlformats.org/officeDocument/2006/relationships/image" Target="../media/image193.png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notesSlide" Target="../notesSlides/notesSlide32.xml"/><Relationship Id="rId29" Type="http://schemas.openxmlformats.org/officeDocument/2006/relationships/image" Target="../media/image189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image" Target="../media/image184.png"/><Relationship Id="rId32" Type="http://schemas.openxmlformats.org/officeDocument/2006/relationships/image" Target="../media/image192.png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image" Target="../media/image183.png"/><Relationship Id="rId28" Type="http://schemas.openxmlformats.org/officeDocument/2006/relationships/image" Target="../media/image188.png"/><Relationship Id="rId10" Type="http://schemas.openxmlformats.org/officeDocument/2006/relationships/tags" Target="../tags/tag194.xml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191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image" Target="../media/image182.png"/><Relationship Id="rId27" Type="http://schemas.openxmlformats.org/officeDocument/2006/relationships/image" Target="../media/image187.png"/><Relationship Id="rId30" Type="http://schemas.openxmlformats.org/officeDocument/2006/relationships/image" Target="../media/image190.png"/><Relationship Id="rId35" Type="http://schemas.openxmlformats.org/officeDocument/2006/relationships/image" Target="../media/image195.png"/><Relationship Id="rId8" Type="http://schemas.openxmlformats.org/officeDocument/2006/relationships/tags" Target="../tags/tag19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slideLayout" Target="../slideLayouts/slideLayout11.xml"/><Relationship Id="rId18" Type="http://schemas.openxmlformats.org/officeDocument/2006/relationships/image" Target="../media/image199.jpeg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image" Target="../media/image198.png"/><Relationship Id="rId2" Type="http://schemas.openxmlformats.org/officeDocument/2006/relationships/tags" Target="../tags/tag204.xml"/><Relationship Id="rId16" Type="http://schemas.openxmlformats.org/officeDocument/2006/relationships/image" Target="../media/image197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image" Target="../media/image196.png"/><Relationship Id="rId10" Type="http://schemas.openxmlformats.org/officeDocument/2006/relationships/tags" Target="../tags/tag212.xml"/><Relationship Id="rId19" Type="http://schemas.openxmlformats.org/officeDocument/2006/relationships/image" Target="../media/image200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04.pn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203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202.png"/><Relationship Id="rId5" Type="http://schemas.openxmlformats.org/officeDocument/2006/relationships/tags" Target="../tags/tag219.xml"/><Relationship Id="rId10" Type="http://schemas.openxmlformats.org/officeDocument/2006/relationships/image" Target="../media/image201.jpeg"/><Relationship Id="rId4" Type="http://schemas.openxmlformats.org/officeDocument/2006/relationships/tags" Target="../tags/tag218.xml"/><Relationship Id="rId9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slideLayout" Target="../slideLayouts/slideLayout11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2" Type="http://schemas.openxmlformats.org/officeDocument/2006/relationships/tags" Target="../tags/tag223.xml"/><Relationship Id="rId16" Type="http://schemas.openxmlformats.org/officeDocument/2006/relationships/image" Target="../media/image206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image" Target="../media/image205.png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207.png"/><Relationship Id="rId3" Type="http://schemas.openxmlformats.org/officeDocument/2006/relationships/tags" Target="../tags/tag236.xml"/><Relationship Id="rId21" Type="http://schemas.openxmlformats.org/officeDocument/2006/relationships/image" Target="../media/image210.png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notesSlide" Target="../notesSlides/notesSlide37.xml"/><Relationship Id="rId2" Type="http://schemas.openxmlformats.org/officeDocument/2006/relationships/tags" Target="../tags/tag235.xml"/><Relationship Id="rId16" Type="http://schemas.openxmlformats.org/officeDocument/2006/relationships/slideLayout" Target="../slideLayouts/slideLayout11.xml"/><Relationship Id="rId20" Type="http://schemas.openxmlformats.org/officeDocument/2006/relationships/image" Target="../media/image209.pn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10" Type="http://schemas.openxmlformats.org/officeDocument/2006/relationships/tags" Target="../tags/tag243.xml"/><Relationship Id="rId19" Type="http://schemas.openxmlformats.org/officeDocument/2006/relationships/image" Target="../media/image208.pn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image" Target="../media/image2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9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2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128.png"/><Relationship Id="rId5" Type="http://schemas.openxmlformats.org/officeDocument/2006/relationships/image" Target="../media/image221.png"/><Relationship Id="rId10" Type="http://schemas.openxmlformats.org/officeDocument/2006/relationships/image" Target="../media/image224.png"/><Relationship Id="rId4" Type="http://schemas.openxmlformats.org/officeDocument/2006/relationships/image" Target="../media/image220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334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500214405.jpg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6"/>
          <a:stretch>
            <a:fillRect/>
          </a:stretch>
        </p:blipFill>
        <p:spPr>
          <a:xfrm>
            <a:off x="583193" y="1939359"/>
            <a:ext cx="11184517" cy="435393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3679" y="3155903"/>
            <a:ext cx="6232549" cy="2321325"/>
          </a:xfrm>
          <a:prstGeom prst="rect">
            <a:avLst/>
          </a:prstGeom>
          <a:solidFill>
            <a:srgbClr val="1F4E7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sp>
        <p:nvSpPr>
          <p:cNvPr id="22" name="矩形 21"/>
          <p:cNvSpPr/>
          <p:nvPr/>
        </p:nvSpPr>
        <p:spPr>
          <a:xfrm>
            <a:off x="11762762" y="189"/>
            <a:ext cx="429237" cy="970939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sp>
        <p:nvSpPr>
          <p:cNvPr id="24" name="PA_矩形 12"/>
          <p:cNvSpPr/>
          <p:nvPr>
            <p:custDataLst>
              <p:tags r:id="rId1"/>
            </p:custDataLst>
          </p:nvPr>
        </p:nvSpPr>
        <p:spPr>
          <a:xfrm>
            <a:off x="565785" y="4421865"/>
            <a:ext cx="483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 lead the connector markets in China with worldwide coverage of products and high quality services</a:t>
            </a:r>
            <a:r>
              <a:rPr lang="zh-CN" altLang="zh-CN" sz="1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PA_文本框 13"/>
          <p:cNvSpPr txBox="1"/>
          <p:nvPr>
            <p:custDataLst>
              <p:tags r:id="rId2"/>
            </p:custDataLst>
          </p:nvPr>
        </p:nvSpPr>
        <p:spPr>
          <a:xfrm>
            <a:off x="463641" y="3054370"/>
            <a:ext cx="675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400" b="1" dirty="0">
                <a:latin typeface="Arial" panose="020B0604020202020204" pitchFamily="34" charset="0"/>
                <a:cs typeface="Arial" panose="020B0604020202020204" pitchFamily="34" charset="0"/>
              </a:rPr>
              <a:t>BJD Company Profile</a:t>
            </a:r>
          </a:p>
        </p:txBody>
      </p:sp>
      <p:sp>
        <p:nvSpPr>
          <p:cNvPr id="30" name="TextBox 54"/>
          <p:cNvSpPr txBox="1"/>
          <p:nvPr/>
        </p:nvSpPr>
        <p:spPr>
          <a:xfrm>
            <a:off x="7908794" y="4669226"/>
            <a:ext cx="4028181" cy="1579245"/>
          </a:xfrm>
          <a:prstGeom prst="rect">
            <a:avLst/>
          </a:prstGeom>
          <a:noFill/>
        </p:spPr>
        <p:txBody>
          <a:bodyPr wrap="square" lIns="121882" tIns="60940" rIns="121882" bIns="60940" rtlCol="0">
            <a:spAutoFit/>
          </a:bodyPr>
          <a:lstStyle/>
          <a:p>
            <a:pPr defTabSz="913765">
              <a:defRPr/>
            </a:pPr>
            <a:r>
              <a:rPr lang="en-US" altLang="zh-CN" sz="948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腾祥澜黑简" panose="01010104010101010101" pitchFamily="2" charset="-122"/>
              </a:rPr>
              <a:t>2023</a:t>
            </a:r>
            <a:endParaRPr lang="zh-CN" altLang="en-US" sz="948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5785" y="185589"/>
            <a:ext cx="514807" cy="521936"/>
          </a:xfrm>
          <a:prstGeom prst="rect">
            <a:avLst/>
          </a:prstGeom>
          <a:noFill/>
          <a:ln w="254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grpSp>
        <p:nvGrpSpPr>
          <p:cNvPr id="13" name="组合 3"/>
          <p:cNvGrpSpPr/>
          <p:nvPr/>
        </p:nvGrpSpPr>
        <p:grpSpPr>
          <a:xfrm>
            <a:off x="1264395" y="157151"/>
            <a:ext cx="2787164" cy="606430"/>
            <a:chOff x="7219" y="1802"/>
            <a:chExt cx="4691" cy="1300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2" y="1833"/>
              <a:ext cx="3059" cy="1242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9" y="1802"/>
              <a:ext cx="1633" cy="13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Business Partners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2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pic>
        <p:nvPicPr>
          <p:cNvPr id="10" name="图片 1" descr="stock-photo-725615764-1"/>
          <p:cNvPicPr>
            <a:picLocks noChangeAspect="1"/>
          </p:cNvPicPr>
          <p:nvPr/>
        </p:nvPicPr>
        <p:blipFill rotWithShape="1">
          <a:blip r:embed="rId4"/>
          <a:srcRect l="20058" t="7470" r="60087" b="8093"/>
          <a:stretch>
            <a:fillRect/>
          </a:stretch>
        </p:blipFill>
        <p:spPr>
          <a:xfrm>
            <a:off x="-14605" y="1097915"/>
            <a:ext cx="2007235" cy="5167630"/>
          </a:xfrm>
          <a:prstGeom prst="rect">
            <a:avLst/>
          </a:prstGeom>
        </p:spPr>
      </p:pic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86" y="1119202"/>
            <a:ext cx="1297587" cy="7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04" y="2076659"/>
            <a:ext cx="1885502" cy="7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e the source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 b="12006"/>
          <a:stretch>
            <a:fillRect/>
          </a:stretch>
        </p:blipFill>
        <p:spPr bwMode="auto">
          <a:xfrm>
            <a:off x="7414210" y="1179839"/>
            <a:ext cx="1593689" cy="7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445" y="1181934"/>
            <a:ext cx="1514740" cy="656874"/>
          </a:xfrm>
          <a:prstGeom prst="rect">
            <a:avLst/>
          </a:prstGeom>
        </p:spPr>
      </p:pic>
      <p:pic>
        <p:nvPicPr>
          <p:cNvPr id="12296" name="Picture 8" descr="See the source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95" y="3206750"/>
            <a:ext cx="1651635" cy="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See the source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46" y="2260865"/>
            <a:ext cx="2001598" cy="4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ee the source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37" y="2267455"/>
            <a:ext cx="1780472" cy="45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See the source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31693" r="8022" b="28055"/>
          <a:stretch>
            <a:fillRect/>
          </a:stretch>
        </p:blipFill>
        <p:spPr bwMode="auto">
          <a:xfrm>
            <a:off x="4157036" y="3150302"/>
            <a:ext cx="1583829" cy="5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856" y="3131330"/>
            <a:ext cx="1740662" cy="5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00333" y="3131379"/>
            <a:ext cx="1245235" cy="578485"/>
          </a:xfrm>
          <a:prstGeom prst="rect">
            <a:avLst/>
          </a:prstGeom>
        </p:spPr>
      </p:pic>
      <p:pic>
        <p:nvPicPr>
          <p:cNvPr id="27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1423" y="4083394"/>
            <a:ext cx="1583829" cy="5357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92965" y="4048151"/>
            <a:ext cx="1583829" cy="562825"/>
          </a:xfrm>
          <a:prstGeom prst="rect">
            <a:avLst/>
          </a:prstGeom>
        </p:spPr>
      </p:pic>
      <p:pic>
        <p:nvPicPr>
          <p:cNvPr id="29" name="图片 1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79360" y="4022725"/>
            <a:ext cx="1629410" cy="509905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9229090" y="3070860"/>
            <a:ext cx="850265" cy="7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98" y="1140007"/>
            <a:ext cx="1125095" cy="7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lenovo\AppData\Roaming\Tencent\Users\1055158659\QQ\WinTemp\RichOle\N[VN{]1KN5YO7]0X@EQG5GC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116" y="3131678"/>
            <a:ext cx="1034854" cy="66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81"/>
          <p:cNvSpPr txBox="1"/>
          <p:nvPr/>
        </p:nvSpPr>
        <p:spPr>
          <a:xfrm flipH="1">
            <a:off x="2078327" y="4756370"/>
            <a:ext cx="4326021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End customer</a:t>
            </a:r>
          </a:p>
        </p:txBody>
      </p:sp>
      <p:cxnSp>
        <p:nvCxnSpPr>
          <p:cNvPr id="38" name="直接连接符 181"/>
          <p:cNvCxnSpPr/>
          <p:nvPr/>
        </p:nvCxnSpPr>
        <p:spPr>
          <a:xfrm flipV="1">
            <a:off x="2464510" y="5245055"/>
            <a:ext cx="9325610" cy="12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81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17201" y="5440998"/>
            <a:ext cx="778851" cy="693908"/>
          </a:xfrm>
          <a:prstGeom prst="rect">
            <a:avLst/>
          </a:prstGeom>
        </p:spPr>
      </p:pic>
      <p:pic>
        <p:nvPicPr>
          <p:cNvPr id="40" name="图片 31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8644255" y="5449570"/>
            <a:ext cx="753745" cy="742315"/>
          </a:xfrm>
          <a:prstGeom prst="rect">
            <a:avLst/>
          </a:prstGeom>
        </p:spPr>
      </p:pic>
      <p:pic>
        <p:nvPicPr>
          <p:cNvPr id="41" name="图片 38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10402415" y="5449452"/>
            <a:ext cx="727374" cy="739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3262189" y="5483764"/>
            <a:ext cx="778851" cy="71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9" descr="20091221175139444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4059535" y="5488114"/>
            <a:ext cx="721236" cy="76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14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6327710" y="5440998"/>
            <a:ext cx="778851" cy="69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29"/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7920401" y="5440998"/>
            <a:ext cx="699709" cy="71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 rotWithShape="1">
          <a:blip r:embed="rId28" cstate="email"/>
          <a:srcRect t="1" r="64254" b="-14660"/>
          <a:stretch>
            <a:fillRect/>
          </a:stretch>
        </p:blipFill>
        <p:spPr bwMode="auto">
          <a:xfrm>
            <a:off x="11097319" y="5422214"/>
            <a:ext cx="727374" cy="7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89927" y="5511695"/>
            <a:ext cx="901324" cy="680136"/>
          </a:xfrm>
          <a:prstGeom prst="rect">
            <a:avLst/>
          </a:prstGeom>
        </p:spPr>
      </p:pic>
      <p:pic>
        <p:nvPicPr>
          <p:cNvPr id="48" name="图片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35823" y="5459581"/>
            <a:ext cx="976752" cy="722122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56" y="5482134"/>
            <a:ext cx="602854" cy="777704"/>
          </a:xfrm>
          <a:prstGeom prst="rect">
            <a:avLst/>
          </a:prstGeom>
        </p:spPr>
      </p:pic>
      <p:pic>
        <p:nvPicPr>
          <p:cNvPr id="50" name="图片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3805" y="5511800"/>
            <a:ext cx="749935" cy="7010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592" y="1139060"/>
            <a:ext cx="1075893" cy="8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651" y="1139061"/>
            <a:ext cx="1208030" cy="67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82430" y="2251710"/>
            <a:ext cx="2380615" cy="590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6"/>
          <a:srcRect l="7250" t="1014" r="3485"/>
          <a:stretch>
            <a:fillRect/>
          </a:stretch>
        </p:blipFill>
        <p:spPr>
          <a:xfrm>
            <a:off x="9304020" y="4020185"/>
            <a:ext cx="1550035" cy="552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005830" y="4020185"/>
            <a:ext cx="1400810" cy="582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889615" y="3961765"/>
            <a:ext cx="801370" cy="56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Business Partner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 flipH="1">
            <a:off x="3598545" y="1038225"/>
            <a:ext cx="561022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l"/>
              <a:defRPr/>
            </a:pPr>
            <a:r>
              <a:rPr lang="en-US" altLang="zh-CN" sz="1600" dirty="0"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Screen Market</a:t>
            </a:r>
            <a:endParaRPr lang="en-US" altLang="zh-CN" sz="1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 flipV="1">
            <a:off x="3878678" y="1609872"/>
            <a:ext cx="7976870" cy="31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3837648" y="4300557"/>
            <a:ext cx="8037830" cy="37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81"/>
          <p:cNvSpPr txBox="1"/>
          <p:nvPr>
            <p:custDataLst>
              <p:tags r:id="rId4"/>
            </p:custDataLst>
          </p:nvPr>
        </p:nvSpPr>
        <p:spPr>
          <a:xfrm flipH="1">
            <a:off x="4138295" y="1295400"/>
            <a:ext cx="294195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文本框 81"/>
          <p:cNvSpPr txBox="1"/>
          <p:nvPr>
            <p:custDataLst>
              <p:tags r:id="rId5"/>
            </p:custDataLst>
          </p:nvPr>
        </p:nvSpPr>
        <p:spPr>
          <a:xfrm flipH="1">
            <a:off x="3619500" y="3977640"/>
            <a:ext cx="434213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l"/>
              <a:defRPr/>
            </a:pPr>
            <a:r>
              <a:rPr lang="en-US" altLang="zh-CN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Consumer&amp;Others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7" cstate="email"/>
          <a:srcRect/>
          <a:stretch>
            <a:fillRect/>
          </a:stretch>
        </p:blipFill>
        <p:spPr bwMode="auto">
          <a:xfrm>
            <a:off x="4009096" y="1731254"/>
            <a:ext cx="133413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8" cstate="email"/>
          <a:srcRect/>
          <a:stretch>
            <a:fillRect/>
          </a:stretch>
        </p:blipFill>
        <p:spPr bwMode="auto">
          <a:xfrm>
            <a:off x="5998405" y="1804279"/>
            <a:ext cx="1042035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8" descr="http://p7.qhmsg.com/t0136a8eef1f40b2d3a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9" cstate="email"/>
          <a:stretch>
            <a:fillRect/>
          </a:stretch>
        </p:blipFill>
        <p:spPr>
          <a:xfrm>
            <a:off x="10779125" y="5887720"/>
            <a:ext cx="1151890" cy="43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6" descr="http://p4.qhmsg.com/dr/270_500_/t013d8653c2f12bf2cf.jpg?size=268x20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0" cstate="email"/>
          <a:srcRect l="16791" t="29703" r="24440" b="36882"/>
          <a:stretch>
            <a:fillRect/>
          </a:stretch>
        </p:blipFill>
        <p:spPr>
          <a:xfrm>
            <a:off x="9381490" y="5252085"/>
            <a:ext cx="1223010" cy="46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01" cstate="email"/>
          <a:srcRect/>
          <a:stretch>
            <a:fillRect/>
          </a:stretch>
        </p:blipFill>
        <p:spPr bwMode="auto">
          <a:xfrm>
            <a:off x="7422663" y="1733943"/>
            <a:ext cx="14287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2" cstate="email"/>
          <a:srcRect/>
          <a:stretch>
            <a:fillRect/>
          </a:stretch>
        </p:blipFill>
        <p:spPr bwMode="auto">
          <a:xfrm>
            <a:off x="10621108" y="4530693"/>
            <a:ext cx="1277816" cy="48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" name="Picture 2" descr="panasonic 的图像结果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0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8" y="4480019"/>
            <a:ext cx="1372598" cy="4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48" descr="8M7KU`(YG{6CT(_~T)0WBE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4" cstate="email"/>
          <a:srcRect b="33163"/>
          <a:stretch>
            <a:fillRect/>
          </a:stretch>
        </p:blipFill>
        <p:spPr>
          <a:xfrm>
            <a:off x="9336405" y="5918200"/>
            <a:ext cx="1087120" cy="405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3" name="Picture 39" descr="http://c.hiphotos.baidu.com/baike/c0%3Dbaike80%2C5%2C5%2C80%2C26/sign=452e77cfa3ec08fa320d1bf538875608/e1fe9925bc315c608685b89f8eb1cb13495477aa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5" cstate="email"/>
          <a:stretch>
            <a:fillRect/>
          </a:stretch>
        </p:blipFill>
        <p:spPr>
          <a:xfrm>
            <a:off x="10750063" y="5307680"/>
            <a:ext cx="1125415" cy="392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06" cstate="email"/>
          <a:srcRect/>
          <a:stretch>
            <a:fillRect/>
          </a:stretch>
        </p:blipFill>
        <p:spPr bwMode="auto">
          <a:xfrm>
            <a:off x="3995178" y="5163185"/>
            <a:ext cx="1349375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5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07" cstate="email"/>
          <a:srcRect/>
          <a:stretch>
            <a:fillRect/>
          </a:stretch>
        </p:blipFill>
        <p:spPr bwMode="auto">
          <a:xfrm>
            <a:off x="9231777" y="4556614"/>
            <a:ext cx="1044112" cy="43962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76" name="Picture 46" descr="c:\documents and settings\administrator\application data\360se6\User Data\temp\t01608548bc7bf70f31.jp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08" cstate="email"/>
          <a:srcRect t="9091" b="18181"/>
          <a:stretch>
            <a:fillRect/>
          </a:stretch>
        </p:blipFill>
        <p:spPr>
          <a:xfrm>
            <a:off x="7637012" y="5842545"/>
            <a:ext cx="1343025" cy="535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09" cstate="email"/>
          <a:srcRect/>
          <a:stretch>
            <a:fillRect/>
          </a:stretch>
        </p:blipFill>
        <p:spPr bwMode="auto">
          <a:xfrm>
            <a:off x="5985025" y="5868078"/>
            <a:ext cx="1082918" cy="47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9" name="直接连接符 178"/>
          <p:cNvCxnSpPr/>
          <p:nvPr>
            <p:custDataLst>
              <p:tags r:id="rId19"/>
            </p:custDataLst>
          </p:nvPr>
        </p:nvCxnSpPr>
        <p:spPr>
          <a:xfrm>
            <a:off x="3878582" y="2840397"/>
            <a:ext cx="8020050" cy="431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81"/>
          <p:cNvSpPr txBox="1"/>
          <p:nvPr>
            <p:custDataLst>
              <p:tags r:id="rId20"/>
            </p:custDataLst>
          </p:nvPr>
        </p:nvSpPr>
        <p:spPr>
          <a:xfrm flipH="1">
            <a:off x="3614420" y="2444115"/>
            <a:ext cx="30245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l"/>
              <a:defRPr/>
            </a:pPr>
            <a:r>
              <a:rPr lang="en-US" altLang="zh-CN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LED Market 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110" cstate="email"/>
          <a:srcRect/>
          <a:stretch>
            <a:fillRect/>
          </a:stretch>
        </p:blipFill>
        <p:spPr bwMode="auto">
          <a:xfrm>
            <a:off x="7484794" y="3254023"/>
            <a:ext cx="1358046" cy="42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111" cstate="email"/>
          <a:srcRect/>
          <a:stretch>
            <a:fillRect/>
          </a:stretch>
        </p:blipFill>
        <p:spPr bwMode="auto">
          <a:xfrm>
            <a:off x="10470735" y="3258235"/>
            <a:ext cx="149852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112" cstate="print"/>
          <a:srcRect/>
          <a:stretch>
            <a:fillRect/>
          </a:stretch>
        </p:blipFill>
        <p:spPr bwMode="auto">
          <a:xfrm>
            <a:off x="5884742" y="5137611"/>
            <a:ext cx="1422890" cy="59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113" cstate="print"/>
          <a:srcRect/>
          <a:stretch>
            <a:fillRect/>
          </a:stretch>
        </p:blipFill>
        <p:spPr bwMode="auto">
          <a:xfrm>
            <a:off x="9052232" y="1725782"/>
            <a:ext cx="1356346" cy="56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114" cstate="print"/>
          <a:stretch>
            <a:fillRect/>
          </a:stretch>
        </p:blipFill>
        <p:spPr>
          <a:xfrm>
            <a:off x="7825302" y="4479925"/>
            <a:ext cx="1097280" cy="6553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115" cstate="print"/>
          <a:stretch>
            <a:fillRect/>
          </a:stretch>
        </p:blipFill>
        <p:spPr>
          <a:xfrm>
            <a:off x="3952682" y="5842635"/>
            <a:ext cx="1301115" cy="5562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116" cstate="print"/>
          <a:stretch>
            <a:fillRect/>
          </a:stretch>
        </p:blipFill>
        <p:spPr>
          <a:xfrm>
            <a:off x="9157726" y="3138658"/>
            <a:ext cx="998220" cy="55626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117" cstate="print"/>
          <a:stretch>
            <a:fillRect/>
          </a:stretch>
        </p:blipFill>
        <p:spPr>
          <a:xfrm>
            <a:off x="10732672" y="1740633"/>
            <a:ext cx="1165860" cy="472440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118"/>
          <a:stretch>
            <a:fillRect/>
          </a:stretch>
        </p:blipFill>
        <p:spPr>
          <a:xfrm>
            <a:off x="5868670" y="4538980"/>
            <a:ext cx="1666875" cy="35052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119" cstate="email"/>
          <a:srcRect/>
          <a:stretch>
            <a:fillRect/>
          </a:stretch>
        </p:blipFill>
        <p:spPr bwMode="auto">
          <a:xfrm>
            <a:off x="3903540" y="3094543"/>
            <a:ext cx="1307490" cy="67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7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120" cstate="email"/>
          <a:srcRect/>
          <a:stretch>
            <a:fillRect/>
          </a:stretch>
        </p:blipFill>
        <p:spPr bwMode="auto">
          <a:xfrm>
            <a:off x="5693459" y="3263500"/>
            <a:ext cx="1347055" cy="3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图片 8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121"/>
          <a:stretch>
            <a:fillRect/>
          </a:stretch>
        </p:blipFill>
        <p:spPr>
          <a:xfrm>
            <a:off x="7755890" y="5268595"/>
            <a:ext cx="1445260" cy="3638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00330" y="2212975"/>
            <a:ext cx="3455035" cy="2267585"/>
            <a:chOff x="1288" y="3959"/>
            <a:chExt cx="11304" cy="5726"/>
          </a:xfrm>
        </p:grpSpPr>
        <p:sp>
          <p:nvSpPr>
            <p:cNvPr id="21" name="Arc 142"/>
            <p:cNvSpPr/>
            <p:nvPr>
              <p:custDataLst>
                <p:tags r:id="rId33"/>
              </p:custDataLst>
            </p:nvPr>
          </p:nvSpPr>
          <p:spPr>
            <a:xfrm rot="20152389">
              <a:off x="3372" y="5436"/>
              <a:ext cx="1945" cy="2595"/>
            </a:xfrm>
            <a:prstGeom prst="arc">
              <a:avLst>
                <a:gd name="adj1" fmla="val 16491387"/>
                <a:gd name="adj2" fmla="val 5247528"/>
              </a:avLst>
            </a:prstGeom>
            <a:ln w="12700">
              <a:solidFill>
                <a:srgbClr val="FAC0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23" name="Freeform 121"/>
            <p:cNvSpPr/>
            <p:nvPr>
              <p:custDataLst>
                <p:tags r:id="rId34"/>
              </p:custDataLst>
            </p:nvPr>
          </p:nvSpPr>
          <p:spPr>
            <a:xfrm>
              <a:off x="4910" y="7914"/>
              <a:ext cx="5693" cy="1518"/>
            </a:xfrm>
            <a:custGeom>
              <a:avLst/>
              <a:gdLst>
                <a:gd name="connsiteX0" fmla="*/ 0 w 2711450"/>
                <a:gd name="connsiteY0" fmla="*/ 0 h 722842"/>
                <a:gd name="connsiteX1" fmla="*/ 869950 w 2711450"/>
                <a:gd name="connsiteY1" fmla="*/ 685800 h 722842"/>
                <a:gd name="connsiteX2" fmla="*/ 2279650 w 2711450"/>
                <a:gd name="connsiteY2" fmla="*/ 222250 h 722842"/>
                <a:gd name="connsiteX3" fmla="*/ 2711450 w 2711450"/>
                <a:gd name="connsiteY3" fmla="*/ 209550 h 7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1450" h="722842">
                  <a:moveTo>
                    <a:pt x="0" y="0"/>
                  </a:moveTo>
                  <a:cubicBezTo>
                    <a:pt x="245004" y="324379"/>
                    <a:pt x="490008" y="648758"/>
                    <a:pt x="869950" y="685800"/>
                  </a:cubicBezTo>
                  <a:cubicBezTo>
                    <a:pt x="1249892" y="722842"/>
                    <a:pt x="1972733" y="301625"/>
                    <a:pt x="2279650" y="222250"/>
                  </a:cubicBezTo>
                  <a:cubicBezTo>
                    <a:pt x="2586567" y="142875"/>
                    <a:pt x="2649008" y="176212"/>
                    <a:pt x="2711450" y="209550"/>
                  </a:cubicBezTo>
                </a:path>
              </a:pathLst>
            </a:custGeom>
            <a:ln w="12700">
              <a:solidFill>
                <a:srgbClr val="08729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grpSp>
          <p:nvGrpSpPr>
            <p:cNvPr id="25" name="Group 71"/>
            <p:cNvGrpSpPr/>
            <p:nvPr/>
          </p:nvGrpSpPr>
          <p:grpSpPr>
            <a:xfrm>
              <a:off x="1288" y="3959"/>
              <a:ext cx="11305" cy="5727"/>
              <a:chOff x="2458885" y="1292089"/>
              <a:chExt cx="4226231" cy="2095327"/>
            </a:xfrm>
            <a:solidFill>
              <a:schemeClr val="bg1">
                <a:lumMod val="75000"/>
              </a:schemeClr>
            </a:solidFill>
          </p:grpSpPr>
          <p:sp>
            <p:nvSpPr>
              <p:cNvPr id="51" name="Freeform 53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2872708" y="1430381"/>
                <a:ext cx="1048" cy="10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2" name="Freeform 54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2458885" y="1395808"/>
                <a:ext cx="1430046" cy="1991608"/>
              </a:xfrm>
              <a:custGeom>
                <a:avLst/>
                <a:gdLst/>
                <a:ahLst/>
                <a:cxnLst>
                  <a:cxn ang="0">
                    <a:pos x="504" y="456"/>
                  </a:cxn>
                  <a:cxn ang="0">
                    <a:pos x="457" y="417"/>
                  </a:cxn>
                  <a:cxn ang="0">
                    <a:pos x="420" y="387"/>
                  </a:cxn>
                  <a:cxn ang="0">
                    <a:pos x="371" y="386"/>
                  </a:cxn>
                  <a:cxn ang="0">
                    <a:pos x="356" y="383"/>
                  </a:cxn>
                  <a:cxn ang="0">
                    <a:pos x="304" y="384"/>
                  </a:cxn>
                  <a:cxn ang="0">
                    <a:pos x="287" y="334"/>
                  </a:cxn>
                  <a:cxn ang="0">
                    <a:pos x="239" y="325"/>
                  </a:cxn>
                  <a:cxn ang="0">
                    <a:pos x="301" y="262"/>
                  </a:cxn>
                  <a:cxn ang="0">
                    <a:pos x="330" y="292"/>
                  </a:cxn>
                  <a:cxn ang="0">
                    <a:pos x="376" y="223"/>
                  </a:cxn>
                  <a:cxn ang="0">
                    <a:pos x="414" y="186"/>
                  </a:cxn>
                  <a:cxn ang="0">
                    <a:pos x="471" y="164"/>
                  </a:cxn>
                  <a:cxn ang="0">
                    <a:pos x="461" y="144"/>
                  </a:cxn>
                  <a:cxn ang="0">
                    <a:pos x="491" y="134"/>
                  </a:cxn>
                  <a:cxn ang="0">
                    <a:pos x="503" y="155"/>
                  </a:cxn>
                  <a:cxn ang="0">
                    <a:pos x="509" y="131"/>
                  </a:cxn>
                  <a:cxn ang="0">
                    <a:pos x="497" y="89"/>
                  </a:cxn>
                  <a:cxn ang="0">
                    <a:pos x="459" y="62"/>
                  </a:cxn>
                  <a:cxn ang="0">
                    <a:pos x="406" y="108"/>
                  </a:cxn>
                  <a:cxn ang="0">
                    <a:pos x="391" y="112"/>
                  </a:cxn>
                  <a:cxn ang="0">
                    <a:pos x="357" y="89"/>
                  </a:cxn>
                  <a:cxn ang="0">
                    <a:pos x="422" y="44"/>
                  </a:cxn>
                  <a:cxn ang="0">
                    <a:pos x="429" y="57"/>
                  </a:cxn>
                  <a:cxn ang="0">
                    <a:pos x="441" y="40"/>
                  </a:cxn>
                  <a:cxn ang="0">
                    <a:pos x="477" y="30"/>
                  </a:cxn>
                  <a:cxn ang="0">
                    <a:pos x="471" y="47"/>
                  </a:cxn>
                  <a:cxn ang="0">
                    <a:pos x="474" y="61"/>
                  </a:cxn>
                  <a:cxn ang="0">
                    <a:pos x="502" y="58"/>
                  </a:cxn>
                  <a:cxn ang="0">
                    <a:pos x="514" y="49"/>
                  </a:cxn>
                  <a:cxn ang="0">
                    <a:pos x="513" y="26"/>
                  </a:cxn>
                  <a:cxn ang="0">
                    <a:pos x="476" y="4"/>
                  </a:cxn>
                  <a:cxn ang="0">
                    <a:pos x="431" y="14"/>
                  </a:cxn>
                  <a:cxn ang="0">
                    <a:pos x="420" y="33"/>
                  </a:cxn>
                  <a:cxn ang="0">
                    <a:pos x="442" y="1"/>
                  </a:cxn>
                  <a:cxn ang="0">
                    <a:pos x="380" y="27"/>
                  </a:cxn>
                  <a:cxn ang="0">
                    <a:pos x="310" y="34"/>
                  </a:cxn>
                  <a:cxn ang="0">
                    <a:pos x="269" y="21"/>
                  </a:cxn>
                  <a:cxn ang="0">
                    <a:pos x="172" y="18"/>
                  </a:cxn>
                  <a:cxn ang="0">
                    <a:pos x="97" y="41"/>
                  </a:cxn>
                  <a:cxn ang="0">
                    <a:pos x="82" y="57"/>
                  </a:cxn>
                  <a:cxn ang="0">
                    <a:pos x="56" y="84"/>
                  </a:cxn>
                  <a:cxn ang="0">
                    <a:pos x="65" y="91"/>
                  </a:cxn>
                  <a:cxn ang="0">
                    <a:pos x="124" y="75"/>
                  </a:cxn>
                  <a:cxn ang="0">
                    <a:pos x="163" y="127"/>
                  </a:cxn>
                  <a:cxn ang="0">
                    <a:pos x="133" y="197"/>
                  </a:cxn>
                  <a:cxn ang="0">
                    <a:pos x="155" y="284"/>
                  </a:cxn>
                  <a:cxn ang="0">
                    <a:pos x="167" y="289"/>
                  </a:cxn>
                  <a:cxn ang="0">
                    <a:pos x="176" y="290"/>
                  </a:cxn>
                  <a:cxn ang="0">
                    <a:pos x="237" y="354"/>
                  </a:cxn>
                  <a:cxn ang="0">
                    <a:pos x="292" y="388"/>
                  </a:cxn>
                  <a:cxn ang="0">
                    <a:pos x="322" y="401"/>
                  </a:cxn>
                  <a:cxn ang="0">
                    <a:pos x="328" y="445"/>
                  </a:cxn>
                  <a:cxn ang="0">
                    <a:pos x="319" y="494"/>
                  </a:cxn>
                  <a:cxn ang="0">
                    <a:pos x="390" y="685"/>
                  </a:cxn>
                  <a:cxn ang="0">
                    <a:pos x="406" y="735"/>
                  </a:cxn>
                  <a:cxn ang="0">
                    <a:pos x="405" y="758"/>
                  </a:cxn>
                  <a:cxn ang="0">
                    <a:pos x="446" y="765"/>
                  </a:cxn>
                  <a:cxn ang="0">
                    <a:pos x="451" y="721"/>
                  </a:cxn>
                  <a:cxn ang="0">
                    <a:pos x="454" y="699"/>
                  </a:cxn>
                  <a:cxn ang="0">
                    <a:pos x="467" y="668"/>
                  </a:cxn>
                  <a:cxn ang="0">
                    <a:pos x="508" y="617"/>
                  </a:cxn>
                  <a:cxn ang="0">
                    <a:pos x="555" y="538"/>
                  </a:cxn>
                </a:cxnLst>
                <a:rect l="0" t="0" r="r" b="b"/>
                <a:pathLst>
                  <a:path w="577" h="802">
                    <a:moveTo>
                      <a:pt x="572" y="488"/>
                    </a:moveTo>
                    <a:cubicBezTo>
                      <a:pt x="572" y="488"/>
                      <a:pt x="564" y="486"/>
                      <a:pt x="564" y="485"/>
                    </a:cubicBezTo>
                    <a:cubicBezTo>
                      <a:pt x="564" y="484"/>
                      <a:pt x="551" y="473"/>
                      <a:pt x="550" y="473"/>
                    </a:cubicBezTo>
                    <a:cubicBezTo>
                      <a:pt x="550" y="474"/>
                      <a:pt x="545" y="468"/>
                      <a:pt x="544" y="470"/>
                    </a:cubicBezTo>
                    <a:cubicBezTo>
                      <a:pt x="544" y="471"/>
                      <a:pt x="534" y="471"/>
                      <a:pt x="534" y="471"/>
                    </a:cubicBezTo>
                    <a:cubicBezTo>
                      <a:pt x="523" y="469"/>
                      <a:pt x="523" y="469"/>
                      <a:pt x="523" y="469"/>
                    </a:cubicBezTo>
                    <a:cubicBezTo>
                      <a:pt x="523" y="469"/>
                      <a:pt x="519" y="472"/>
                      <a:pt x="520" y="471"/>
                    </a:cubicBezTo>
                    <a:cubicBezTo>
                      <a:pt x="521" y="469"/>
                      <a:pt x="520" y="462"/>
                      <a:pt x="520" y="463"/>
                    </a:cubicBezTo>
                    <a:cubicBezTo>
                      <a:pt x="519" y="464"/>
                      <a:pt x="504" y="456"/>
                      <a:pt x="504" y="456"/>
                    </a:cubicBezTo>
                    <a:cubicBezTo>
                      <a:pt x="498" y="461"/>
                      <a:pt x="498" y="461"/>
                      <a:pt x="498" y="461"/>
                    </a:cubicBezTo>
                    <a:cubicBezTo>
                      <a:pt x="498" y="455"/>
                      <a:pt x="498" y="455"/>
                      <a:pt x="498" y="455"/>
                    </a:cubicBezTo>
                    <a:cubicBezTo>
                      <a:pt x="490" y="450"/>
                      <a:pt x="490" y="450"/>
                      <a:pt x="490" y="450"/>
                    </a:cubicBezTo>
                    <a:cubicBezTo>
                      <a:pt x="491" y="443"/>
                      <a:pt x="491" y="443"/>
                      <a:pt x="491" y="443"/>
                    </a:cubicBezTo>
                    <a:cubicBezTo>
                      <a:pt x="487" y="440"/>
                      <a:pt x="487" y="440"/>
                      <a:pt x="487" y="440"/>
                    </a:cubicBezTo>
                    <a:cubicBezTo>
                      <a:pt x="487" y="440"/>
                      <a:pt x="487" y="441"/>
                      <a:pt x="486" y="440"/>
                    </a:cubicBezTo>
                    <a:cubicBezTo>
                      <a:pt x="486" y="440"/>
                      <a:pt x="484" y="427"/>
                      <a:pt x="484" y="427"/>
                    </a:cubicBezTo>
                    <a:cubicBezTo>
                      <a:pt x="472" y="417"/>
                      <a:pt x="472" y="417"/>
                      <a:pt x="472" y="417"/>
                    </a:cubicBezTo>
                    <a:cubicBezTo>
                      <a:pt x="457" y="417"/>
                      <a:pt x="457" y="417"/>
                      <a:pt x="457" y="417"/>
                    </a:cubicBezTo>
                    <a:cubicBezTo>
                      <a:pt x="444" y="409"/>
                      <a:pt x="444" y="409"/>
                      <a:pt x="444" y="409"/>
                    </a:cubicBezTo>
                    <a:cubicBezTo>
                      <a:pt x="441" y="402"/>
                      <a:pt x="441" y="402"/>
                      <a:pt x="441" y="402"/>
                    </a:cubicBezTo>
                    <a:cubicBezTo>
                      <a:pt x="441" y="402"/>
                      <a:pt x="433" y="399"/>
                      <a:pt x="433" y="398"/>
                    </a:cubicBezTo>
                    <a:cubicBezTo>
                      <a:pt x="433" y="397"/>
                      <a:pt x="431" y="398"/>
                      <a:pt x="430" y="397"/>
                    </a:cubicBezTo>
                    <a:cubicBezTo>
                      <a:pt x="430" y="397"/>
                      <a:pt x="430" y="394"/>
                      <a:pt x="430" y="394"/>
                    </a:cubicBezTo>
                    <a:cubicBezTo>
                      <a:pt x="426" y="391"/>
                      <a:pt x="426" y="391"/>
                      <a:pt x="426" y="391"/>
                    </a:cubicBezTo>
                    <a:cubicBezTo>
                      <a:pt x="425" y="390"/>
                      <a:pt x="425" y="390"/>
                      <a:pt x="425" y="390"/>
                    </a:cubicBezTo>
                    <a:cubicBezTo>
                      <a:pt x="422" y="389"/>
                      <a:pt x="422" y="389"/>
                      <a:pt x="422" y="389"/>
                    </a:cubicBezTo>
                    <a:cubicBezTo>
                      <a:pt x="420" y="387"/>
                      <a:pt x="420" y="387"/>
                      <a:pt x="420" y="387"/>
                    </a:cubicBezTo>
                    <a:cubicBezTo>
                      <a:pt x="420" y="387"/>
                      <a:pt x="427" y="383"/>
                      <a:pt x="426" y="384"/>
                    </a:cubicBezTo>
                    <a:cubicBezTo>
                      <a:pt x="426" y="384"/>
                      <a:pt x="411" y="386"/>
                      <a:pt x="411" y="386"/>
                    </a:cubicBezTo>
                    <a:cubicBezTo>
                      <a:pt x="409" y="389"/>
                      <a:pt x="409" y="389"/>
                      <a:pt x="409" y="389"/>
                    </a:cubicBezTo>
                    <a:cubicBezTo>
                      <a:pt x="402" y="385"/>
                      <a:pt x="402" y="385"/>
                      <a:pt x="402" y="385"/>
                    </a:cubicBezTo>
                    <a:cubicBezTo>
                      <a:pt x="391" y="385"/>
                      <a:pt x="391" y="385"/>
                      <a:pt x="391" y="385"/>
                    </a:cubicBezTo>
                    <a:cubicBezTo>
                      <a:pt x="391" y="385"/>
                      <a:pt x="382" y="381"/>
                      <a:pt x="383" y="380"/>
                    </a:cubicBezTo>
                    <a:cubicBezTo>
                      <a:pt x="383" y="379"/>
                      <a:pt x="380" y="376"/>
                      <a:pt x="380" y="376"/>
                    </a:cubicBezTo>
                    <a:cubicBezTo>
                      <a:pt x="380" y="376"/>
                      <a:pt x="378" y="380"/>
                      <a:pt x="378" y="381"/>
                    </a:cubicBezTo>
                    <a:cubicBezTo>
                      <a:pt x="377" y="381"/>
                      <a:pt x="371" y="386"/>
                      <a:pt x="371" y="386"/>
                    </a:cubicBezTo>
                    <a:cubicBezTo>
                      <a:pt x="372" y="394"/>
                      <a:pt x="372" y="394"/>
                      <a:pt x="372" y="394"/>
                    </a:cubicBezTo>
                    <a:cubicBezTo>
                      <a:pt x="368" y="390"/>
                      <a:pt x="368" y="390"/>
                      <a:pt x="368" y="390"/>
                    </a:cubicBezTo>
                    <a:cubicBezTo>
                      <a:pt x="370" y="386"/>
                      <a:pt x="370" y="386"/>
                      <a:pt x="370" y="386"/>
                    </a:cubicBezTo>
                    <a:cubicBezTo>
                      <a:pt x="370" y="386"/>
                      <a:pt x="370" y="381"/>
                      <a:pt x="370" y="380"/>
                    </a:cubicBezTo>
                    <a:cubicBezTo>
                      <a:pt x="370" y="379"/>
                      <a:pt x="374" y="377"/>
                      <a:pt x="374" y="377"/>
                    </a:cubicBezTo>
                    <a:cubicBezTo>
                      <a:pt x="373" y="374"/>
                      <a:pt x="373" y="374"/>
                      <a:pt x="373" y="374"/>
                    </a:cubicBezTo>
                    <a:cubicBezTo>
                      <a:pt x="373" y="374"/>
                      <a:pt x="368" y="376"/>
                      <a:pt x="368" y="376"/>
                    </a:cubicBezTo>
                    <a:cubicBezTo>
                      <a:pt x="368" y="377"/>
                      <a:pt x="363" y="380"/>
                      <a:pt x="363" y="380"/>
                    </a:cubicBezTo>
                    <a:cubicBezTo>
                      <a:pt x="356" y="383"/>
                      <a:pt x="356" y="383"/>
                      <a:pt x="356" y="383"/>
                    </a:cubicBezTo>
                    <a:cubicBezTo>
                      <a:pt x="352" y="383"/>
                      <a:pt x="352" y="383"/>
                      <a:pt x="352" y="383"/>
                    </a:cubicBezTo>
                    <a:cubicBezTo>
                      <a:pt x="352" y="383"/>
                      <a:pt x="349" y="388"/>
                      <a:pt x="349" y="388"/>
                    </a:cubicBezTo>
                    <a:cubicBezTo>
                      <a:pt x="348" y="388"/>
                      <a:pt x="348" y="393"/>
                      <a:pt x="348" y="393"/>
                    </a:cubicBezTo>
                    <a:cubicBezTo>
                      <a:pt x="348" y="393"/>
                      <a:pt x="341" y="402"/>
                      <a:pt x="340" y="401"/>
                    </a:cubicBezTo>
                    <a:cubicBezTo>
                      <a:pt x="340" y="400"/>
                      <a:pt x="331" y="393"/>
                      <a:pt x="331" y="393"/>
                    </a:cubicBezTo>
                    <a:cubicBezTo>
                      <a:pt x="322" y="394"/>
                      <a:pt x="322" y="394"/>
                      <a:pt x="322" y="394"/>
                    </a:cubicBezTo>
                    <a:cubicBezTo>
                      <a:pt x="316" y="397"/>
                      <a:pt x="316" y="397"/>
                      <a:pt x="316" y="397"/>
                    </a:cubicBezTo>
                    <a:cubicBezTo>
                      <a:pt x="310" y="393"/>
                      <a:pt x="310" y="393"/>
                      <a:pt x="310" y="393"/>
                    </a:cubicBezTo>
                    <a:cubicBezTo>
                      <a:pt x="304" y="384"/>
                      <a:pt x="304" y="384"/>
                      <a:pt x="304" y="384"/>
                    </a:cubicBezTo>
                    <a:cubicBezTo>
                      <a:pt x="305" y="375"/>
                      <a:pt x="305" y="375"/>
                      <a:pt x="305" y="375"/>
                    </a:cubicBezTo>
                    <a:cubicBezTo>
                      <a:pt x="308" y="364"/>
                      <a:pt x="308" y="364"/>
                      <a:pt x="308" y="364"/>
                    </a:cubicBezTo>
                    <a:cubicBezTo>
                      <a:pt x="309" y="357"/>
                      <a:pt x="309" y="357"/>
                      <a:pt x="309" y="357"/>
                    </a:cubicBezTo>
                    <a:cubicBezTo>
                      <a:pt x="302" y="352"/>
                      <a:pt x="302" y="352"/>
                      <a:pt x="302" y="352"/>
                    </a:cubicBezTo>
                    <a:cubicBezTo>
                      <a:pt x="302" y="352"/>
                      <a:pt x="287" y="353"/>
                      <a:pt x="287" y="353"/>
                    </a:cubicBezTo>
                    <a:cubicBezTo>
                      <a:pt x="287" y="352"/>
                      <a:pt x="279" y="353"/>
                      <a:pt x="280" y="352"/>
                    </a:cubicBezTo>
                    <a:cubicBezTo>
                      <a:pt x="280" y="351"/>
                      <a:pt x="282" y="347"/>
                      <a:pt x="282" y="346"/>
                    </a:cubicBezTo>
                    <a:cubicBezTo>
                      <a:pt x="282" y="345"/>
                      <a:pt x="284" y="340"/>
                      <a:pt x="284" y="340"/>
                    </a:cubicBezTo>
                    <a:cubicBezTo>
                      <a:pt x="287" y="334"/>
                      <a:pt x="287" y="334"/>
                      <a:pt x="287" y="334"/>
                    </a:cubicBezTo>
                    <a:cubicBezTo>
                      <a:pt x="292" y="322"/>
                      <a:pt x="292" y="322"/>
                      <a:pt x="292" y="322"/>
                    </a:cubicBezTo>
                    <a:cubicBezTo>
                      <a:pt x="294" y="318"/>
                      <a:pt x="294" y="318"/>
                      <a:pt x="294" y="318"/>
                    </a:cubicBezTo>
                    <a:cubicBezTo>
                      <a:pt x="282" y="317"/>
                      <a:pt x="282" y="317"/>
                      <a:pt x="282" y="317"/>
                    </a:cubicBezTo>
                    <a:cubicBezTo>
                      <a:pt x="275" y="320"/>
                      <a:pt x="275" y="320"/>
                      <a:pt x="275" y="320"/>
                    </a:cubicBezTo>
                    <a:cubicBezTo>
                      <a:pt x="271" y="332"/>
                      <a:pt x="271" y="332"/>
                      <a:pt x="271" y="332"/>
                    </a:cubicBezTo>
                    <a:cubicBezTo>
                      <a:pt x="250" y="337"/>
                      <a:pt x="250" y="337"/>
                      <a:pt x="250" y="337"/>
                    </a:cubicBezTo>
                    <a:cubicBezTo>
                      <a:pt x="245" y="334"/>
                      <a:pt x="245" y="334"/>
                      <a:pt x="245" y="334"/>
                    </a:cubicBezTo>
                    <a:cubicBezTo>
                      <a:pt x="245" y="334"/>
                      <a:pt x="245" y="336"/>
                      <a:pt x="245" y="334"/>
                    </a:cubicBezTo>
                    <a:cubicBezTo>
                      <a:pt x="245" y="333"/>
                      <a:pt x="239" y="325"/>
                      <a:pt x="239" y="325"/>
                    </a:cubicBezTo>
                    <a:cubicBezTo>
                      <a:pt x="236" y="313"/>
                      <a:pt x="236" y="313"/>
                      <a:pt x="236" y="313"/>
                    </a:cubicBezTo>
                    <a:cubicBezTo>
                      <a:pt x="236" y="313"/>
                      <a:pt x="244" y="289"/>
                      <a:pt x="244" y="290"/>
                    </a:cubicBezTo>
                    <a:cubicBezTo>
                      <a:pt x="243" y="290"/>
                      <a:pt x="244" y="281"/>
                      <a:pt x="244" y="281"/>
                    </a:cubicBezTo>
                    <a:cubicBezTo>
                      <a:pt x="270" y="264"/>
                      <a:pt x="270" y="264"/>
                      <a:pt x="270" y="264"/>
                    </a:cubicBezTo>
                    <a:cubicBezTo>
                      <a:pt x="279" y="265"/>
                      <a:pt x="279" y="265"/>
                      <a:pt x="279" y="265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8" y="267"/>
                      <a:pt x="288" y="267"/>
                      <a:pt x="288" y="267"/>
                    </a:cubicBezTo>
                    <a:cubicBezTo>
                      <a:pt x="294" y="261"/>
                      <a:pt x="294" y="261"/>
                      <a:pt x="294" y="261"/>
                    </a:cubicBezTo>
                    <a:cubicBezTo>
                      <a:pt x="301" y="262"/>
                      <a:pt x="301" y="262"/>
                      <a:pt x="301" y="262"/>
                    </a:cubicBezTo>
                    <a:cubicBezTo>
                      <a:pt x="309" y="260"/>
                      <a:pt x="309" y="260"/>
                      <a:pt x="309" y="260"/>
                    </a:cubicBezTo>
                    <a:cubicBezTo>
                      <a:pt x="313" y="265"/>
                      <a:pt x="313" y="265"/>
                      <a:pt x="313" y="265"/>
                    </a:cubicBezTo>
                    <a:cubicBezTo>
                      <a:pt x="320" y="263"/>
                      <a:pt x="320" y="263"/>
                      <a:pt x="320" y="263"/>
                    </a:cubicBezTo>
                    <a:cubicBezTo>
                      <a:pt x="324" y="267"/>
                      <a:pt x="324" y="267"/>
                      <a:pt x="324" y="267"/>
                    </a:cubicBezTo>
                    <a:cubicBezTo>
                      <a:pt x="326" y="269"/>
                      <a:pt x="326" y="269"/>
                      <a:pt x="326" y="269"/>
                    </a:cubicBezTo>
                    <a:cubicBezTo>
                      <a:pt x="326" y="273"/>
                      <a:pt x="326" y="273"/>
                      <a:pt x="326" y="273"/>
                    </a:cubicBezTo>
                    <a:cubicBezTo>
                      <a:pt x="324" y="277"/>
                      <a:pt x="324" y="277"/>
                      <a:pt x="324" y="277"/>
                    </a:cubicBezTo>
                    <a:cubicBezTo>
                      <a:pt x="326" y="285"/>
                      <a:pt x="326" y="285"/>
                      <a:pt x="326" y="285"/>
                    </a:cubicBezTo>
                    <a:cubicBezTo>
                      <a:pt x="330" y="292"/>
                      <a:pt x="330" y="292"/>
                      <a:pt x="330" y="292"/>
                    </a:cubicBezTo>
                    <a:cubicBezTo>
                      <a:pt x="334" y="293"/>
                      <a:pt x="334" y="293"/>
                      <a:pt x="334" y="293"/>
                    </a:cubicBezTo>
                    <a:cubicBezTo>
                      <a:pt x="337" y="283"/>
                      <a:pt x="337" y="283"/>
                      <a:pt x="337" y="283"/>
                    </a:cubicBezTo>
                    <a:cubicBezTo>
                      <a:pt x="337" y="273"/>
                      <a:pt x="337" y="273"/>
                      <a:pt x="337" y="273"/>
                    </a:cubicBezTo>
                    <a:cubicBezTo>
                      <a:pt x="335" y="265"/>
                      <a:pt x="335" y="265"/>
                      <a:pt x="335" y="265"/>
                    </a:cubicBezTo>
                    <a:cubicBezTo>
                      <a:pt x="335" y="259"/>
                      <a:pt x="335" y="259"/>
                      <a:pt x="335" y="259"/>
                    </a:cubicBezTo>
                    <a:cubicBezTo>
                      <a:pt x="345" y="247"/>
                      <a:pt x="345" y="247"/>
                      <a:pt x="345" y="247"/>
                    </a:cubicBezTo>
                    <a:cubicBezTo>
                      <a:pt x="357" y="238"/>
                      <a:pt x="357" y="238"/>
                      <a:pt x="357" y="238"/>
                    </a:cubicBezTo>
                    <a:cubicBezTo>
                      <a:pt x="368" y="233"/>
                      <a:pt x="368" y="233"/>
                      <a:pt x="368" y="233"/>
                    </a:cubicBezTo>
                    <a:cubicBezTo>
                      <a:pt x="376" y="223"/>
                      <a:pt x="376" y="223"/>
                      <a:pt x="376" y="223"/>
                    </a:cubicBezTo>
                    <a:cubicBezTo>
                      <a:pt x="376" y="214"/>
                      <a:pt x="376" y="214"/>
                      <a:pt x="376" y="214"/>
                    </a:cubicBezTo>
                    <a:cubicBezTo>
                      <a:pt x="380" y="213"/>
                      <a:pt x="380" y="213"/>
                      <a:pt x="380" y="213"/>
                    </a:cubicBezTo>
                    <a:cubicBezTo>
                      <a:pt x="384" y="205"/>
                      <a:pt x="384" y="205"/>
                      <a:pt x="384" y="205"/>
                    </a:cubicBezTo>
                    <a:cubicBezTo>
                      <a:pt x="387" y="206"/>
                      <a:pt x="387" y="206"/>
                      <a:pt x="387" y="206"/>
                    </a:cubicBezTo>
                    <a:cubicBezTo>
                      <a:pt x="395" y="196"/>
                      <a:pt x="395" y="196"/>
                      <a:pt x="395" y="196"/>
                    </a:cubicBezTo>
                    <a:cubicBezTo>
                      <a:pt x="407" y="192"/>
                      <a:pt x="407" y="192"/>
                      <a:pt x="407" y="192"/>
                    </a:cubicBezTo>
                    <a:cubicBezTo>
                      <a:pt x="415" y="191"/>
                      <a:pt x="415" y="191"/>
                      <a:pt x="415" y="191"/>
                    </a:cubicBezTo>
                    <a:cubicBezTo>
                      <a:pt x="417" y="188"/>
                      <a:pt x="417" y="188"/>
                      <a:pt x="417" y="188"/>
                    </a:cubicBezTo>
                    <a:cubicBezTo>
                      <a:pt x="414" y="186"/>
                      <a:pt x="414" y="186"/>
                      <a:pt x="414" y="186"/>
                    </a:cubicBezTo>
                    <a:cubicBezTo>
                      <a:pt x="420" y="177"/>
                      <a:pt x="420" y="177"/>
                      <a:pt x="420" y="177"/>
                    </a:cubicBezTo>
                    <a:cubicBezTo>
                      <a:pt x="439" y="169"/>
                      <a:pt x="439" y="169"/>
                      <a:pt x="439" y="169"/>
                    </a:cubicBezTo>
                    <a:cubicBezTo>
                      <a:pt x="451" y="166"/>
                      <a:pt x="451" y="166"/>
                      <a:pt x="451" y="166"/>
                    </a:cubicBezTo>
                    <a:cubicBezTo>
                      <a:pt x="441" y="172"/>
                      <a:pt x="441" y="172"/>
                      <a:pt x="441" y="172"/>
                    </a:cubicBezTo>
                    <a:cubicBezTo>
                      <a:pt x="443" y="176"/>
                      <a:pt x="443" y="176"/>
                      <a:pt x="443" y="176"/>
                    </a:cubicBezTo>
                    <a:cubicBezTo>
                      <a:pt x="450" y="175"/>
                      <a:pt x="450" y="175"/>
                      <a:pt x="450" y="175"/>
                    </a:cubicBezTo>
                    <a:cubicBezTo>
                      <a:pt x="455" y="171"/>
                      <a:pt x="455" y="171"/>
                      <a:pt x="455" y="171"/>
                    </a:cubicBezTo>
                    <a:cubicBezTo>
                      <a:pt x="468" y="168"/>
                      <a:pt x="468" y="168"/>
                      <a:pt x="468" y="168"/>
                    </a:cubicBezTo>
                    <a:cubicBezTo>
                      <a:pt x="468" y="168"/>
                      <a:pt x="471" y="163"/>
                      <a:pt x="471" y="164"/>
                    </a:cubicBezTo>
                    <a:cubicBezTo>
                      <a:pt x="471" y="165"/>
                      <a:pt x="478" y="163"/>
                      <a:pt x="478" y="163"/>
                    </a:cubicBezTo>
                    <a:cubicBezTo>
                      <a:pt x="476" y="160"/>
                      <a:pt x="476" y="160"/>
                      <a:pt x="476" y="160"/>
                    </a:cubicBezTo>
                    <a:cubicBezTo>
                      <a:pt x="477" y="156"/>
                      <a:pt x="477" y="156"/>
                      <a:pt x="477" y="156"/>
                    </a:cubicBezTo>
                    <a:cubicBezTo>
                      <a:pt x="473" y="157"/>
                      <a:pt x="473" y="157"/>
                      <a:pt x="473" y="157"/>
                    </a:cubicBezTo>
                    <a:cubicBezTo>
                      <a:pt x="467" y="164"/>
                      <a:pt x="467" y="164"/>
                      <a:pt x="467" y="164"/>
                    </a:cubicBezTo>
                    <a:cubicBezTo>
                      <a:pt x="458" y="163"/>
                      <a:pt x="458" y="163"/>
                      <a:pt x="458" y="163"/>
                    </a:cubicBezTo>
                    <a:cubicBezTo>
                      <a:pt x="454" y="157"/>
                      <a:pt x="454" y="157"/>
                      <a:pt x="454" y="157"/>
                    </a:cubicBezTo>
                    <a:cubicBezTo>
                      <a:pt x="458" y="151"/>
                      <a:pt x="458" y="151"/>
                      <a:pt x="458" y="151"/>
                    </a:cubicBezTo>
                    <a:cubicBezTo>
                      <a:pt x="458" y="151"/>
                      <a:pt x="462" y="143"/>
                      <a:pt x="461" y="144"/>
                    </a:cubicBezTo>
                    <a:cubicBezTo>
                      <a:pt x="461" y="144"/>
                      <a:pt x="455" y="142"/>
                      <a:pt x="455" y="142"/>
                    </a:cubicBezTo>
                    <a:cubicBezTo>
                      <a:pt x="446" y="145"/>
                      <a:pt x="446" y="145"/>
                      <a:pt x="446" y="145"/>
                    </a:cubicBezTo>
                    <a:cubicBezTo>
                      <a:pt x="445" y="145"/>
                      <a:pt x="436" y="150"/>
                      <a:pt x="436" y="149"/>
                    </a:cubicBezTo>
                    <a:cubicBezTo>
                      <a:pt x="436" y="149"/>
                      <a:pt x="432" y="152"/>
                      <a:pt x="432" y="152"/>
                    </a:cubicBezTo>
                    <a:cubicBezTo>
                      <a:pt x="444" y="142"/>
                      <a:pt x="444" y="142"/>
                      <a:pt x="444" y="142"/>
                    </a:cubicBezTo>
                    <a:cubicBezTo>
                      <a:pt x="449" y="142"/>
                      <a:pt x="449" y="142"/>
                      <a:pt x="449" y="142"/>
                    </a:cubicBezTo>
                    <a:cubicBezTo>
                      <a:pt x="455" y="136"/>
                      <a:pt x="455" y="136"/>
                      <a:pt x="455" y="136"/>
                    </a:cubicBezTo>
                    <a:cubicBezTo>
                      <a:pt x="482" y="136"/>
                      <a:pt x="482" y="136"/>
                      <a:pt x="482" y="136"/>
                    </a:cubicBezTo>
                    <a:cubicBezTo>
                      <a:pt x="491" y="134"/>
                      <a:pt x="491" y="134"/>
                      <a:pt x="491" y="134"/>
                    </a:cubicBezTo>
                    <a:cubicBezTo>
                      <a:pt x="504" y="128"/>
                      <a:pt x="504" y="128"/>
                      <a:pt x="504" y="128"/>
                    </a:cubicBezTo>
                    <a:cubicBezTo>
                      <a:pt x="505" y="129"/>
                      <a:pt x="505" y="129"/>
                      <a:pt x="505" y="129"/>
                    </a:cubicBezTo>
                    <a:cubicBezTo>
                      <a:pt x="499" y="134"/>
                      <a:pt x="499" y="134"/>
                      <a:pt x="499" y="134"/>
                    </a:cubicBezTo>
                    <a:cubicBezTo>
                      <a:pt x="493" y="141"/>
                      <a:pt x="493" y="141"/>
                      <a:pt x="493" y="141"/>
                    </a:cubicBezTo>
                    <a:cubicBezTo>
                      <a:pt x="487" y="147"/>
                      <a:pt x="487" y="147"/>
                      <a:pt x="487" y="147"/>
                    </a:cubicBezTo>
                    <a:cubicBezTo>
                      <a:pt x="484" y="151"/>
                      <a:pt x="484" y="151"/>
                      <a:pt x="484" y="151"/>
                    </a:cubicBezTo>
                    <a:cubicBezTo>
                      <a:pt x="493" y="152"/>
                      <a:pt x="493" y="152"/>
                      <a:pt x="493" y="152"/>
                    </a:cubicBezTo>
                    <a:cubicBezTo>
                      <a:pt x="493" y="152"/>
                      <a:pt x="501" y="152"/>
                      <a:pt x="502" y="152"/>
                    </a:cubicBezTo>
                    <a:cubicBezTo>
                      <a:pt x="503" y="152"/>
                      <a:pt x="503" y="155"/>
                      <a:pt x="503" y="155"/>
                    </a:cubicBezTo>
                    <a:cubicBezTo>
                      <a:pt x="507" y="152"/>
                      <a:pt x="507" y="152"/>
                      <a:pt x="507" y="152"/>
                    </a:cubicBezTo>
                    <a:cubicBezTo>
                      <a:pt x="509" y="158"/>
                      <a:pt x="509" y="158"/>
                      <a:pt x="509" y="158"/>
                    </a:cubicBezTo>
                    <a:cubicBezTo>
                      <a:pt x="516" y="152"/>
                      <a:pt x="516" y="152"/>
                      <a:pt x="516" y="152"/>
                    </a:cubicBezTo>
                    <a:cubicBezTo>
                      <a:pt x="514" y="146"/>
                      <a:pt x="514" y="146"/>
                      <a:pt x="514" y="146"/>
                    </a:cubicBezTo>
                    <a:cubicBezTo>
                      <a:pt x="516" y="140"/>
                      <a:pt x="516" y="140"/>
                      <a:pt x="516" y="140"/>
                    </a:cubicBezTo>
                    <a:cubicBezTo>
                      <a:pt x="508" y="141"/>
                      <a:pt x="508" y="141"/>
                      <a:pt x="508" y="141"/>
                    </a:cubicBezTo>
                    <a:cubicBezTo>
                      <a:pt x="508" y="138"/>
                      <a:pt x="508" y="138"/>
                      <a:pt x="508" y="138"/>
                    </a:cubicBezTo>
                    <a:cubicBezTo>
                      <a:pt x="508" y="138"/>
                      <a:pt x="505" y="134"/>
                      <a:pt x="504" y="134"/>
                    </a:cubicBezTo>
                    <a:cubicBezTo>
                      <a:pt x="504" y="135"/>
                      <a:pt x="509" y="130"/>
                      <a:pt x="509" y="131"/>
                    </a:cubicBezTo>
                    <a:cubicBezTo>
                      <a:pt x="509" y="131"/>
                      <a:pt x="507" y="128"/>
                      <a:pt x="507" y="128"/>
                    </a:cubicBezTo>
                    <a:cubicBezTo>
                      <a:pt x="513" y="121"/>
                      <a:pt x="513" y="121"/>
                      <a:pt x="513" y="121"/>
                    </a:cubicBezTo>
                    <a:cubicBezTo>
                      <a:pt x="510" y="113"/>
                      <a:pt x="510" y="113"/>
                      <a:pt x="510" y="113"/>
                    </a:cubicBezTo>
                    <a:cubicBezTo>
                      <a:pt x="509" y="109"/>
                      <a:pt x="509" y="109"/>
                      <a:pt x="509" y="109"/>
                    </a:cubicBezTo>
                    <a:cubicBezTo>
                      <a:pt x="501" y="106"/>
                      <a:pt x="501" y="106"/>
                      <a:pt x="501" y="106"/>
                    </a:cubicBezTo>
                    <a:cubicBezTo>
                      <a:pt x="499" y="102"/>
                      <a:pt x="499" y="102"/>
                      <a:pt x="499" y="102"/>
                    </a:cubicBezTo>
                    <a:cubicBezTo>
                      <a:pt x="495" y="99"/>
                      <a:pt x="495" y="99"/>
                      <a:pt x="495" y="99"/>
                    </a:cubicBezTo>
                    <a:cubicBezTo>
                      <a:pt x="498" y="93"/>
                      <a:pt x="498" y="93"/>
                      <a:pt x="498" y="93"/>
                    </a:cubicBezTo>
                    <a:cubicBezTo>
                      <a:pt x="497" y="89"/>
                      <a:pt x="497" y="89"/>
                      <a:pt x="497" y="89"/>
                    </a:cubicBezTo>
                    <a:cubicBezTo>
                      <a:pt x="497" y="89"/>
                      <a:pt x="495" y="74"/>
                      <a:pt x="494" y="74"/>
                    </a:cubicBezTo>
                    <a:cubicBezTo>
                      <a:pt x="494" y="75"/>
                      <a:pt x="484" y="82"/>
                      <a:pt x="484" y="82"/>
                    </a:cubicBezTo>
                    <a:cubicBezTo>
                      <a:pt x="474" y="87"/>
                      <a:pt x="474" y="87"/>
                      <a:pt x="474" y="87"/>
                    </a:cubicBezTo>
                    <a:cubicBezTo>
                      <a:pt x="469" y="83"/>
                      <a:pt x="469" y="83"/>
                      <a:pt x="469" y="83"/>
                    </a:cubicBezTo>
                    <a:cubicBezTo>
                      <a:pt x="470" y="77"/>
                      <a:pt x="470" y="77"/>
                      <a:pt x="470" y="77"/>
                    </a:cubicBezTo>
                    <a:cubicBezTo>
                      <a:pt x="474" y="73"/>
                      <a:pt x="474" y="73"/>
                      <a:pt x="474" y="73"/>
                    </a:cubicBezTo>
                    <a:cubicBezTo>
                      <a:pt x="467" y="70"/>
                      <a:pt x="467" y="70"/>
                      <a:pt x="467" y="70"/>
                    </a:cubicBezTo>
                    <a:cubicBezTo>
                      <a:pt x="466" y="68"/>
                      <a:pt x="466" y="68"/>
                      <a:pt x="466" y="68"/>
                    </a:cubicBezTo>
                    <a:cubicBezTo>
                      <a:pt x="466" y="68"/>
                      <a:pt x="460" y="62"/>
                      <a:pt x="459" y="62"/>
                    </a:cubicBezTo>
                    <a:cubicBezTo>
                      <a:pt x="459" y="63"/>
                      <a:pt x="457" y="64"/>
                      <a:pt x="457" y="64"/>
                    </a:cubicBezTo>
                    <a:cubicBezTo>
                      <a:pt x="441" y="63"/>
                      <a:pt x="441" y="63"/>
                      <a:pt x="441" y="63"/>
                    </a:cubicBezTo>
                    <a:cubicBezTo>
                      <a:pt x="436" y="72"/>
                      <a:pt x="436" y="72"/>
                      <a:pt x="436" y="72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77"/>
                      <a:pt x="426" y="86"/>
                      <a:pt x="425" y="87"/>
                    </a:cubicBezTo>
                    <a:cubicBezTo>
                      <a:pt x="425" y="86"/>
                      <a:pt x="429" y="90"/>
                      <a:pt x="429" y="90"/>
                    </a:cubicBezTo>
                    <a:cubicBezTo>
                      <a:pt x="426" y="99"/>
                      <a:pt x="426" y="99"/>
                      <a:pt x="426" y="99"/>
                    </a:cubicBezTo>
                    <a:cubicBezTo>
                      <a:pt x="412" y="107"/>
                      <a:pt x="412" y="107"/>
                      <a:pt x="412" y="107"/>
                    </a:cubicBezTo>
                    <a:cubicBezTo>
                      <a:pt x="406" y="108"/>
                      <a:pt x="406" y="108"/>
                      <a:pt x="406" y="108"/>
                    </a:cubicBezTo>
                    <a:cubicBezTo>
                      <a:pt x="406" y="108"/>
                      <a:pt x="401" y="123"/>
                      <a:pt x="402" y="124"/>
                    </a:cubicBezTo>
                    <a:cubicBezTo>
                      <a:pt x="402" y="125"/>
                      <a:pt x="396" y="127"/>
                      <a:pt x="396" y="127"/>
                    </a:cubicBezTo>
                    <a:cubicBezTo>
                      <a:pt x="392" y="130"/>
                      <a:pt x="392" y="130"/>
                      <a:pt x="392" y="130"/>
                    </a:cubicBezTo>
                    <a:cubicBezTo>
                      <a:pt x="390" y="125"/>
                      <a:pt x="390" y="125"/>
                      <a:pt x="390" y="125"/>
                    </a:cubicBezTo>
                    <a:cubicBezTo>
                      <a:pt x="390" y="125"/>
                      <a:pt x="389" y="121"/>
                      <a:pt x="388" y="120"/>
                    </a:cubicBezTo>
                    <a:cubicBezTo>
                      <a:pt x="389" y="120"/>
                      <a:pt x="393" y="121"/>
                      <a:pt x="393" y="121"/>
                    </a:cubicBezTo>
                    <a:cubicBezTo>
                      <a:pt x="394" y="117"/>
                      <a:pt x="394" y="117"/>
                      <a:pt x="394" y="117"/>
                    </a:cubicBezTo>
                    <a:cubicBezTo>
                      <a:pt x="390" y="118"/>
                      <a:pt x="390" y="118"/>
                      <a:pt x="390" y="118"/>
                    </a:cubicBezTo>
                    <a:cubicBezTo>
                      <a:pt x="391" y="112"/>
                      <a:pt x="391" y="112"/>
                      <a:pt x="391" y="112"/>
                    </a:cubicBezTo>
                    <a:cubicBezTo>
                      <a:pt x="395" y="106"/>
                      <a:pt x="395" y="106"/>
                      <a:pt x="395" y="106"/>
                    </a:cubicBezTo>
                    <a:cubicBezTo>
                      <a:pt x="383" y="105"/>
                      <a:pt x="383" y="105"/>
                      <a:pt x="383" y="105"/>
                    </a:cubicBezTo>
                    <a:cubicBezTo>
                      <a:pt x="380" y="102"/>
                      <a:pt x="380" y="102"/>
                      <a:pt x="380" y="102"/>
                    </a:cubicBezTo>
                    <a:cubicBezTo>
                      <a:pt x="373" y="101"/>
                      <a:pt x="373" y="101"/>
                      <a:pt x="373" y="101"/>
                    </a:cubicBezTo>
                    <a:cubicBezTo>
                      <a:pt x="373" y="98"/>
                      <a:pt x="373" y="98"/>
                      <a:pt x="373" y="98"/>
                    </a:cubicBezTo>
                    <a:cubicBezTo>
                      <a:pt x="369" y="96"/>
                      <a:pt x="369" y="96"/>
                      <a:pt x="369" y="96"/>
                    </a:cubicBezTo>
                    <a:cubicBezTo>
                      <a:pt x="363" y="93"/>
                      <a:pt x="363" y="93"/>
                      <a:pt x="363" y="93"/>
                    </a:cubicBezTo>
                    <a:cubicBezTo>
                      <a:pt x="358" y="94"/>
                      <a:pt x="358" y="94"/>
                      <a:pt x="358" y="94"/>
                    </a:cubicBezTo>
                    <a:cubicBezTo>
                      <a:pt x="357" y="89"/>
                      <a:pt x="357" y="89"/>
                      <a:pt x="357" y="89"/>
                    </a:cubicBezTo>
                    <a:cubicBezTo>
                      <a:pt x="359" y="84"/>
                      <a:pt x="359" y="84"/>
                      <a:pt x="359" y="84"/>
                    </a:cubicBezTo>
                    <a:cubicBezTo>
                      <a:pt x="353" y="83"/>
                      <a:pt x="353" y="83"/>
                      <a:pt x="353" y="83"/>
                    </a:cubicBezTo>
                    <a:cubicBezTo>
                      <a:pt x="353" y="83"/>
                      <a:pt x="363" y="73"/>
                      <a:pt x="363" y="73"/>
                    </a:cubicBezTo>
                    <a:cubicBezTo>
                      <a:pt x="363" y="74"/>
                      <a:pt x="391" y="59"/>
                      <a:pt x="391" y="59"/>
                    </a:cubicBezTo>
                    <a:cubicBezTo>
                      <a:pt x="395" y="56"/>
                      <a:pt x="395" y="56"/>
                      <a:pt x="395" y="56"/>
                    </a:cubicBezTo>
                    <a:cubicBezTo>
                      <a:pt x="400" y="55"/>
                      <a:pt x="400" y="55"/>
                      <a:pt x="400" y="55"/>
                    </a:cubicBezTo>
                    <a:cubicBezTo>
                      <a:pt x="412" y="50"/>
                      <a:pt x="412" y="50"/>
                      <a:pt x="412" y="50"/>
                    </a:cubicBezTo>
                    <a:cubicBezTo>
                      <a:pt x="421" y="44"/>
                      <a:pt x="421" y="44"/>
                      <a:pt x="421" y="44"/>
                    </a:cubicBezTo>
                    <a:cubicBezTo>
                      <a:pt x="422" y="44"/>
                      <a:pt x="422" y="44"/>
                      <a:pt x="422" y="44"/>
                    </a:cubicBezTo>
                    <a:cubicBezTo>
                      <a:pt x="415" y="51"/>
                      <a:pt x="415" y="51"/>
                      <a:pt x="415" y="51"/>
                    </a:cubicBezTo>
                    <a:cubicBezTo>
                      <a:pt x="413" y="53"/>
                      <a:pt x="413" y="53"/>
                      <a:pt x="413" y="53"/>
                    </a:cubicBezTo>
                    <a:cubicBezTo>
                      <a:pt x="408" y="56"/>
                      <a:pt x="408" y="56"/>
                      <a:pt x="408" y="56"/>
                    </a:cubicBezTo>
                    <a:cubicBezTo>
                      <a:pt x="413" y="56"/>
                      <a:pt x="413" y="56"/>
                      <a:pt x="413" y="56"/>
                    </a:cubicBezTo>
                    <a:cubicBezTo>
                      <a:pt x="412" y="59"/>
                      <a:pt x="412" y="59"/>
                      <a:pt x="412" y="59"/>
                    </a:cubicBezTo>
                    <a:cubicBezTo>
                      <a:pt x="417" y="58"/>
                      <a:pt x="417" y="58"/>
                      <a:pt x="417" y="58"/>
                    </a:cubicBezTo>
                    <a:cubicBezTo>
                      <a:pt x="423" y="54"/>
                      <a:pt x="423" y="54"/>
                      <a:pt x="423" y="54"/>
                    </a:cubicBezTo>
                    <a:cubicBezTo>
                      <a:pt x="427" y="55"/>
                      <a:pt x="427" y="55"/>
                      <a:pt x="427" y="55"/>
                    </a:cubicBezTo>
                    <a:cubicBezTo>
                      <a:pt x="429" y="57"/>
                      <a:pt x="429" y="57"/>
                      <a:pt x="429" y="57"/>
                    </a:cubicBezTo>
                    <a:cubicBezTo>
                      <a:pt x="435" y="57"/>
                      <a:pt x="435" y="57"/>
                      <a:pt x="435" y="57"/>
                    </a:cubicBezTo>
                    <a:cubicBezTo>
                      <a:pt x="435" y="52"/>
                      <a:pt x="435" y="52"/>
                      <a:pt x="435" y="52"/>
                    </a:cubicBezTo>
                    <a:cubicBezTo>
                      <a:pt x="426" y="46"/>
                      <a:pt x="426" y="46"/>
                      <a:pt x="426" y="46"/>
                    </a:cubicBezTo>
                    <a:cubicBezTo>
                      <a:pt x="423" y="44"/>
                      <a:pt x="423" y="44"/>
                      <a:pt x="423" y="44"/>
                    </a:cubicBezTo>
                    <a:cubicBezTo>
                      <a:pt x="422" y="41"/>
                      <a:pt x="422" y="41"/>
                      <a:pt x="422" y="41"/>
                    </a:cubicBezTo>
                    <a:cubicBezTo>
                      <a:pt x="427" y="42"/>
                      <a:pt x="427" y="42"/>
                      <a:pt x="427" y="42"/>
                    </a:cubicBezTo>
                    <a:cubicBezTo>
                      <a:pt x="430" y="45"/>
                      <a:pt x="430" y="45"/>
                      <a:pt x="430" y="45"/>
                    </a:cubicBezTo>
                    <a:cubicBezTo>
                      <a:pt x="433" y="41"/>
                      <a:pt x="433" y="41"/>
                      <a:pt x="433" y="41"/>
                    </a:cubicBezTo>
                    <a:cubicBezTo>
                      <a:pt x="441" y="40"/>
                      <a:pt x="441" y="40"/>
                      <a:pt x="441" y="40"/>
                    </a:cubicBezTo>
                    <a:cubicBezTo>
                      <a:pt x="448" y="35"/>
                      <a:pt x="448" y="35"/>
                      <a:pt x="448" y="35"/>
                    </a:cubicBezTo>
                    <a:cubicBezTo>
                      <a:pt x="447" y="32"/>
                      <a:pt x="447" y="32"/>
                      <a:pt x="447" y="32"/>
                    </a:cubicBezTo>
                    <a:cubicBezTo>
                      <a:pt x="453" y="27"/>
                      <a:pt x="453" y="27"/>
                      <a:pt x="453" y="27"/>
                    </a:cubicBezTo>
                    <a:cubicBezTo>
                      <a:pt x="449" y="23"/>
                      <a:pt x="449" y="23"/>
                      <a:pt x="449" y="23"/>
                    </a:cubicBezTo>
                    <a:cubicBezTo>
                      <a:pt x="459" y="23"/>
                      <a:pt x="459" y="23"/>
                      <a:pt x="459" y="23"/>
                    </a:cubicBezTo>
                    <a:cubicBezTo>
                      <a:pt x="467" y="23"/>
                      <a:pt x="467" y="23"/>
                      <a:pt x="467" y="23"/>
                    </a:cubicBezTo>
                    <a:cubicBezTo>
                      <a:pt x="467" y="23"/>
                      <a:pt x="471" y="21"/>
                      <a:pt x="472" y="22"/>
                    </a:cubicBezTo>
                    <a:cubicBezTo>
                      <a:pt x="473" y="23"/>
                      <a:pt x="479" y="28"/>
                      <a:pt x="479" y="28"/>
                    </a:cubicBezTo>
                    <a:cubicBezTo>
                      <a:pt x="477" y="30"/>
                      <a:pt x="477" y="30"/>
                      <a:pt x="477" y="30"/>
                    </a:cubicBezTo>
                    <a:cubicBezTo>
                      <a:pt x="467" y="31"/>
                      <a:pt x="467" y="31"/>
                      <a:pt x="467" y="31"/>
                    </a:cubicBezTo>
                    <a:cubicBezTo>
                      <a:pt x="464" y="36"/>
                      <a:pt x="464" y="36"/>
                      <a:pt x="464" y="36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77" y="31"/>
                      <a:pt x="477" y="31"/>
                      <a:pt x="477" y="31"/>
                    </a:cubicBezTo>
                    <a:cubicBezTo>
                      <a:pt x="483" y="31"/>
                      <a:pt x="483" y="31"/>
                      <a:pt x="483" y="31"/>
                    </a:cubicBezTo>
                    <a:cubicBezTo>
                      <a:pt x="484" y="36"/>
                      <a:pt x="484" y="36"/>
                      <a:pt x="484" y="36"/>
                    </a:cubicBezTo>
                    <a:cubicBezTo>
                      <a:pt x="484" y="36"/>
                      <a:pt x="477" y="40"/>
                      <a:pt x="476" y="41"/>
                    </a:cubicBezTo>
                    <a:cubicBezTo>
                      <a:pt x="475" y="41"/>
                      <a:pt x="471" y="43"/>
                      <a:pt x="471" y="43"/>
                    </a:cubicBezTo>
                    <a:cubicBezTo>
                      <a:pt x="471" y="47"/>
                      <a:pt x="471" y="47"/>
                      <a:pt x="471" y="47"/>
                    </a:cubicBezTo>
                    <a:cubicBezTo>
                      <a:pt x="465" y="48"/>
                      <a:pt x="465" y="48"/>
                      <a:pt x="465" y="48"/>
                    </a:cubicBezTo>
                    <a:cubicBezTo>
                      <a:pt x="458" y="46"/>
                      <a:pt x="458" y="46"/>
                      <a:pt x="458" y="46"/>
                    </a:cubicBezTo>
                    <a:cubicBezTo>
                      <a:pt x="455" y="47"/>
                      <a:pt x="455" y="47"/>
                      <a:pt x="455" y="47"/>
                    </a:cubicBezTo>
                    <a:cubicBezTo>
                      <a:pt x="450" y="51"/>
                      <a:pt x="450" y="51"/>
                      <a:pt x="450" y="51"/>
                    </a:cubicBezTo>
                    <a:cubicBezTo>
                      <a:pt x="454" y="54"/>
                      <a:pt x="454" y="54"/>
                      <a:pt x="454" y="54"/>
                    </a:cubicBezTo>
                    <a:cubicBezTo>
                      <a:pt x="454" y="54"/>
                      <a:pt x="460" y="52"/>
                      <a:pt x="461" y="51"/>
                    </a:cubicBezTo>
                    <a:cubicBezTo>
                      <a:pt x="462" y="51"/>
                      <a:pt x="465" y="49"/>
                      <a:pt x="465" y="50"/>
                    </a:cubicBezTo>
                    <a:cubicBezTo>
                      <a:pt x="466" y="52"/>
                      <a:pt x="470" y="55"/>
                      <a:pt x="470" y="55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77" y="62"/>
                      <a:pt x="477" y="62"/>
                      <a:pt x="477" y="62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5"/>
                      <a:pt x="493" y="67"/>
                      <a:pt x="493" y="68"/>
                    </a:cubicBezTo>
                    <a:cubicBezTo>
                      <a:pt x="493" y="68"/>
                      <a:pt x="492" y="63"/>
                      <a:pt x="492" y="63"/>
                    </a:cubicBezTo>
                    <a:cubicBezTo>
                      <a:pt x="487" y="57"/>
                      <a:pt x="487" y="57"/>
                      <a:pt x="487" y="57"/>
                    </a:cubicBezTo>
                    <a:cubicBezTo>
                      <a:pt x="487" y="57"/>
                      <a:pt x="487" y="56"/>
                      <a:pt x="489" y="56"/>
                    </a:cubicBezTo>
                    <a:cubicBezTo>
                      <a:pt x="490" y="57"/>
                      <a:pt x="494" y="60"/>
                      <a:pt x="494" y="60"/>
                    </a:cubicBezTo>
                    <a:cubicBezTo>
                      <a:pt x="495" y="61"/>
                      <a:pt x="500" y="63"/>
                      <a:pt x="500" y="63"/>
                    </a:cubicBezTo>
                    <a:cubicBezTo>
                      <a:pt x="502" y="58"/>
                      <a:pt x="502" y="58"/>
                      <a:pt x="502" y="58"/>
                    </a:cubicBezTo>
                    <a:cubicBezTo>
                      <a:pt x="506" y="56"/>
                      <a:pt x="506" y="56"/>
                      <a:pt x="506" y="56"/>
                    </a:cubicBezTo>
                    <a:cubicBezTo>
                      <a:pt x="504" y="52"/>
                      <a:pt x="504" y="52"/>
                      <a:pt x="504" y="52"/>
                    </a:cubicBezTo>
                    <a:cubicBezTo>
                      <a:pt x="502" y="50"/>
                      <a:pt x="502" y="50"/>
                      <a:pt x="502" y="50"/>
                    </a:cubicBezTo>
                    <a:cubicBezTo>
                      <a:pt x="499" y="47"/>
                      <a:pt x="499" y="47"/>
                      <a:pt x="499" y="47"/>
                    </a:cubicBezTo>
                    <a:cubicBezTo>
                      <a:pt x="500" y="43"/>
                      <a:pt x="500" y="43"/>
                      <a:pt x="500" y="43"/>
                    </a:cubicBezTo>
                    <a:cubicBezTo>
                      <a:pt x="500" y="43"/>
                      <a:pt x="500" y="43"/>
                      <a:pt x="501" y="42"/>
                    </a:cubicBezTo>
                    <a:cubicBezTo>
                      <a:pt x="502" y="42"/>
                      <a:pt x="504" y="40"/>
                      <a:pt x="504" y="41"/>
                    </a:cubicBezTo>
                    <a:cubicBezTo>
                      <a:pt x="505" y="42"/>
                      <a:pt x="510" y="48"/>
                      <a:pt x="510" y="48"/>
                    </a:cubicBezTo>
                    <a:cubicBezTo>
                      <a:pt x="514" y="49"/>
                      <a:pt x="514" y="49"/>
                      <a:pt x="514" y="49"/>
                    </a:cubicBezTo>
                    <a:cubicBezTo>
                      <a:pt x="516" y="46"/>
                      <a:pt x="516" y="46"/>
                      <a:pt x="516" y="46"/>
                    </a:cubicBezTo>
                    <a:cubicBezTo>
                      <a:pt x="516" y="46"/>
                      <a:pt x="522" y="45"/>
                      <a:pt x="522" y="45"/>
                    </a:cubicBezTo>
                    <a:cubicBezTo>
                      <a:pt x="522" y="45"/>
                      <a:pt x="523" y="42"/>
                      <a:pt x="523" y="42"/>
                    </a:cubicBezTo>
                    <a:cubicBezTo>
                      <a:pt x="528" y="41"/>
                      <a:pt x="528" y="41"/>
                      <a:pt x="528" y="41"/>
                    </a:cubicBezTo>
                    <a:cubicBezTo>
                      <a:pt x="520" y="34"/>
                      <a:pt x="520" y="34"/>
                      <a:pt x="520" y="34"/>
                    </a:cubicBezTo>
                    <a:cubicBezTo>
                      <a:pt x="516" y="32"/>
                      <a:pt x="516" y="32"/>
                      <a:pt x="516" y="32"/>
                    </a:cubicBezTo>
                    <a:cubicBezTo>
                      <a:pt x="513" y="33"/>
                      <a:pt x="513" y="33"/>
                      <a:pt x="513" y="33"/>
                    </a:cubicBezTo>
                    <a:cubicBezTo>
                      <a:pt x="510" y="29"/>
                      <a:pt x="510" y="29"/>
                      <a:pt x="510" y="29"/>
                    </a:cubicBezTo>
                    <a:cubicBezTo>
                      <a:pt x="513" y="26"/>
                      <a:pt x="513" y="26"/>
                      <a:pt x="513" y="26"/>
                    </a:cubicBezTo>
                    <a:cubicBezTo>
                      <a:pt x="515" y="22"/>
                      <a:pt x="515" y="22"/>
                      <a:pt x="515" y="22"/>
                    </a:cubicBezTo>
                    <a:cubicBezTo>
                      <a:pt x="511" y="18"/>
                      <a:pt x="511" y="18"/>
                      <a:pt x="511" y="18"/>
                    </a:cubicBezTo>
                    <a:cubicBezTo>
                      <a:pt x="505" y="17"/>
                      <a:pt x="505" y="17"/>
                      <a:pt x="505" y="17"/>
                    </a:cubicBezTo>
                    <a:cubicBezTo>
                      <a:pt x="503" y="13"/>
                      <a:pt x="503" y="13"/>
                      <a:pt x="503" y="13"/>
                    </a:cubicBezTo>
                    <a:cubicBezTo>
                      <a:pt x="503" y="13"/>
                      <a:pt x="498" y="13"/>
                      <a:pt x="498" y="13"/>
                    </a:cubicBezTo>
                    <a:cubicBezTo>
                      <a:pt x="497" y="14"/>
                      <a:pt x="493" y="9"/>
                      <a:pt x="493" y="9"/>
                    </a:cubicBezTo>
                    <a:cubicBezTo>
                      <a:pt x="490" y="5"/>
                      <a:pt x="490" y="5"/>
                      <a:pt x="490" y="5"/>
                    </a:cubicBezTo>
                    <a:cubicBezTo>
                      <a:pt x="490" y="5"/>
                      <a:pt x="488" y="3"/>
                      <a:pt x="487" y="3"/>
                    </a:cubicBezTo>
                    <a:cubicBezTo>
                      <a:pt x="486" y="3"/>
                      <a:pt x="476" y="4"/>
                      <a:pt x="476" y="4"/>
                    </a:cubicBezTo>
                    <a:cubicBezTo>
                      <a:pt x="474" y="4"/>
                      <a:pt x="474" y="4"/>
                      <a:pt x="474" y="4"/>
                    </a:cubicBezTo>
                    <a:cubicBezTo>
                      <a:pt x="471" y="2"/>
                      <a:pt x="471" y="2"/>
                      <a:pt x="471" y="2"/>
                    </a:cubicBezTo>
                    <a:cubicBezTo>
                      <a:pt x="458" y="5"/>
                      <a:pt x="458" y="5"/>
                      <a:pt x="458" y="5"/>
                    </a:cubicBezTo>
                    <a:cubicBezTo>
                      <a:pt x="452" y="10"/>
                      <a:pt x="452" y="10"/>
                      <a:pt x="452" y="10"/>
                    </a:cubicBezTo>
                    <a:cubicBezTo>
                      <a:pt x="452" y="10"/>
                      <a:pt x="451" y="7"/>
                      <a:pt x="452" y="7"/>
                    </a:cubicBezTo>
                    <a:cubicBezTo>
                      <a:pt x="452" y="6"/>
                      <a:pt x="457" y="3"/>
                      <a:pt x="457" y="3"/>
                    </a:cubicBezTo>
                    <a:cubicBezTo>
                      <a:pt x="458" y="2"/>
                      <a:pt x="452" y="2"/>
                      <a:pt x="452" y="2"/>
                    </a:cubicBezTo>
                    <a:cubicBezTo>
                      <a:pt x="452" y="2"/>
                      <a:pt x="440" y="6"/>
                      <a:pt x="440" y="7"/>
                    </a:cubicBezTo>
                    <a:cubicBezTo>
                      <a:pt x="439" y="7"/>
                      <a:pt x="431" y="14"/>
                      <a:pt x="431" y="14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9" y="21"/>
                      <a:pt x="439" y="21"/>
                      <a:pt x="439" y="21"/>
                    </a:cubicBezTo>
                    <a:cubicBezTo>
                      <a:pt x="442" y="22"/>
                      <a:pt x="442" y="22"/>
                      <a:pt x="442" y="22"/>
                    </a:cubicBezTo>
                    <a:cubicBezTo>
                      <a:pt x="440" y="24"/>
                      <a:pt x="440" y="24"/>
                      <a:pt x="440" y="24"/>
                    </a:cubicBezTo>
                    <a:cubicBezTo>
                      <a:pt x="438" y="27"/>
                      <a:pt x="438" y="27"/>
                      <a:pt x="438" y="27"/>
                    </a:cubicBezTo>
                    <a:cubicBezTo>
                      <a:pt x="433" y="30"/>
                      <a:pt x="433" y="30"/>
                      <a:pt x="433" y="30"/>
                    </a:cubicBezTo>
                    <a:cubicBezTo>
                      <a:pt x="427" y="35"/>
                      <a:pt x="427" y="35"/>
                      <a:pt x="427" y="35"/>
                    </a:cubicBezTo>
                    <a:cubicBezTo>
                      <a:pt x="421" y="37"/>
                      <a:pt x="421" y="37"/>
                      <a:pt x="421" y="37"/>
                    </a:cubicBezTo>
                    <a:cubicBezTo>
                      <a:pt x="420" y="33"/>
                      <a:pt x="420" y="33"/>
                      <a:pt x="420" y="33"/>
                    </a:cubicBezTo>
                    <a:cubicBezTo>
                      <a:pt x="425" y="30"/>
                      <a:pt x="425" y="30"/>
                      <a:pt x="425" y="30"/>
                    </a:cubicBezTo>
                    <a:cubicBezTo>
                      <a:pt x="425" y="30"/>
                      <a:pt x="424" y="24"/>
                      <a:pt x="423" y="25"/>
                    </a:cubicBezTo>
                    <a:cubicBezTo>
                      <a:pt x="423" y="25"/>
                      <a:pt x="418" y="25"/>
                      <a:pt x="418" y="25"/>
                    </a:cubicBezTo>
                    <a:cubicBezTo>
                      <a:pt x="417" y="26"/>
                      <a:pt x="418" y="21"/>
                      <a:pt x="418" y="21"/>
                    </a:cubicBezTo>
                    <a:cubicBezTo>
                      <a:pt x="418" y="16"/>
                      <a:pt x="418" y="16"/>
                      <a:pt x="418" y="16"/>
                    </a:cubicBezTo>
                    <a:cubicBezTo>
                      <a:pt x="417" y="12"/>
                      <a:pt x="417" y="12"/>
                      <a:pt x="417" y="12"/>
                    </a:cubicBezTo>
                    <a:cubicBezTo>
                      <a:pt x="417" y="12"/>
                      <a:pt x="421" y="9"/>
                      <a:pt x="421" y="8"/>
                    </a:cubicBezTo>
                    <a:cubicBezTo>
                      <a:pt x="422" y="8"/>
                      <a:pt x="430" y="8"/>
                      <a:pt x="430" y="8"/>
                    </a:cubicBezTo>
                    <a:cubicBezTo>
                      <a:pt x="442" y="1"/>
                      <a:pt x="442" y="1"/>
                      <a:pt x="442" y="1"/>
                    </a:cubicBezTo>
                    <a:cubicBezTo>
                      <a:pt x="432" y="0"/>
                      <a:pt x="432" y="0"/>
                      <a:pt x="432" y="0"/>
                    </a:cubicBezTo>
                    <a:cubicBezTo>
                      <a:pt x="432" y="0"/>
                      <a:pt x="422" y="1"/>
                      <a:pt x="422" y="2"/>
                    </a:cubicBezTo>
                    <a:cubicBezTo>
                      <a:pt x="422" y="3"/>
                      <a:pt x="415" y="9"/>
                      <a:pt x="415" y="9"/>
                    </a:cubicBezTo>
                    <a:cubicBezTo>
                      <a:pt x="411" y="12"/>
                      <a:pt x="411" y="12"/>
                      <a:pt x="411" y="12"/>
                    </a:cubicBezTo>
                    <a:cubicBezTo>
                      <a:pt x="399" y="20"/>
                      <a:pt x="399" y="20"/>
                      <a:pt x="399" y="20"/>
                    </a:cubicBezTo>
                    <a:cubicBezTo>
                      <a:pt x="398" y="25"/>
                      <a:pt x="398" y="25"/>
                      <a:pt x="398" y="25"/>
                    </a:cubicBezTo>
                    <a:cubicBezTo>
                      <a:pt x="393" y="24"/>
                      <a:pt x="393" y="24"/>
                      <a:pt x="393" y="24"/>
                    </a:cubicBezTo>
                    <a:cubicBezTo>
                      <a:pt x="389" y="24"/>
                      <a:pt x="389" y="24"/>
                      <a:pt x="389" y="24"/>
                    </a:cubicBezTo>
                    <a:cubicBezTo>
                      <a:pt x="380" y="27"/>
                      <a:pt x="380" y="27"/>
                      <a:pt x="380" y="27"/>
                    </a:cubicBezTo>
                    <a:cubicBezTo>
                      <a:pt x="380" y="33"/>
                      <a:pt x="380" y="33"/>
                      <a:pt x="380" y="33"/>
                    </a:cubicBezTo>
                    <a:cubicBezTo>
                      <a:pt x="362" y="34"/>
                      <a:pt x="362" y="34"/>
                      <a:pt x="362" y="34"/>
                    </a:cubicBezTo>
                    <a:cubicBezTo>
                      <a:pt x="362" y="34"/>
                      <a:pt x="354" y="32"/>
                      <a:pt x="354" y="31"/>
                    </a:cubicBezTo>
                    <a:cubicBezTo>
                      <a:pt x="354" y="30"/>
                      <a:pt x="351" y="28"/>
                      <a:pt x="350" y="28"/>
                    </a:cubicBezTo>
                    <a:cubicBezTo>
                      <a:pt x="349" y="28"/>
                      <a:pt x="338" y="31"/>
                      <a:pt x="338" y="31"/>
                    </a:cubicBezTo>
                    <a:cubicBezTo>
                      <a:pt x="338" y="34"/>
                      <a:pt x="338" y="34"/>
                      <a:pt x="338" y="34"/>
                    </a:cubicBezTo>
                    <a:cubicBezTo>
                      <a:pt x="325" y="34"/>
                      <a:pt x="325" y="34"/>
                      <a:pt x="325" y="34"/>
                    </a:cubicBezTo>
                    <a:cubicBezTo>
                      <a:pt x="325" y="34"/>
                      <a:pt x="315" y="35"/>
                      <a:pt x="315" y="35"/>
                    </a:cubicBezTo>
                    <a:cubicBezTo>
                      <a:pt x="315" y="34"/>
                      <a:pt x="310" y="34"/>
                      <a:pt x="310" y="34"/>
                    </a:cubicBezTo>
                    <a:cubicBezTo>
                      <a:pt x="318" y="30"/>
                      <a:pt x="318" y="30"/>
                      <a:pt x="318" y="30"/>
                    </a:cubicBezTo>
                    <a:cubicBezTo>
                      <a:pt x="312" y="27"/>
                      <a:pt x="312" y="27"/>
                      <a:pt x="312" y="27"/>
                    </a:cubicBezTo>
                    <a:cubicBezTo>
                      <a:pt x="302" y="26"/>
                      <a:pt x="302" y="26"/>
                      <a:pt x="302" y="26"/>
                    </a:cubicBezTo>
                    <a:cubicBezTo>
                      <a:pt x="294" y="23"/>
                      <a:pt x="294" y="23"/>
                      <a:pt x="294" y="23"/>
                    </a:cubicBezTo>
                    <a:cubicBezTo>
                      <a:pt x="285" y="24"/>
                      <a:pt x="285" y="24"/>
                      <a:pt x="285" y="24"/>
                    </a:cubicBezTo>
                    <a:cubicBezTo>
                      <a:pt x="284" y="21"/>
                      <a:pt x="284" y="21"/>
                      <a:pt x="284" y="21"/>
                    </a:cubicBezTo>
                    <a:cubicBezTo>
                      <a:pt x="277" y="24"/>
                      <a:pt x="277" y="24"/>
                      <a:pt x="277" y="24"/>
                    </a:cubicBezTo>
                    <a:cubicBezTo>
                      <a:pt x="275" y="19"/>
                      <a:pt x="275" y="19"/>
                      <a:pt x="275" y="19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50" y="25"/>
                      <a:pt x="249" y="26"/>
                    </a:cubicBezTo>
                    <a:cubicBezTo>
                      <a:pt x="248" y="26"/>
                      <a:pt x="243" y="24"/>
                      <a:pt x="243" y="24"/>
                    </a:cubicBezTo>
                    <a:cubicBezTo>
                      <a:pt x="237" y="27"/>
                      <a:pt x="237" y="27"/>
                      <a:pt x="237" y="27"/>
                    </a:cubicBezTo>
                    <a:cubicBezTo>
                      <a:pt x="226" y="27"/>
                      <a:pt x="226" y="27"/>
                      <a:pt x="226" y="27"/>
                    </a:cubicBezTo>
                    <a:cubicBezTo>
                      <a:pt x="221" y="24"/>
                      <a:pt x="221" y="24"/>
                      <a:pt x="221" y="24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201" y="23"/>
                      <a:pt x="201" y="23"/>
                      <a:pt x="201" y="23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71" y="18"/>
                      <a:pt x="172" y="18"/>
                    </a:cubicBezTo>
                    <a:cubicBezTo>
                      <a:pt x="173" y="17"/>
                      <a:pt x="166" y="16"/>
                      <a:pt x="166" y="16"/>
                    </a:cubicBezTo>
                    <a:cubicBezTo>
                      <a:pt x="166" y="16"/>
                      <a:pt x="166" y="15"/>
                      <a:pt x="167" y="14"/>
                    </a:cubicBezTo>
                    <a:cubicBezTo>
                      <a:pt x="164" y="15"/>
                      <a:pt x="145" y="18"/>
                      <a:pt x="145" y="18"/>
                    </a:cubicBezTo>
                    <a:cubicBezTo>
                      <a:pt x="120" y="27"/>
                      <a:pt x="120" y="27"/>
                      <a:pt x="120" y="27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4" y="30"/>
                      <a:pt x="104" y="34"/>
                      <a:pt x="105" y="35"/>
                    </a:cubicBezTo>
                    <a:cubicBezTo>
                      <a:pt x="105" y="36"/>
                      <a:pt x="106" y="40"/>
                      <a:pt x="106" y="40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8" y="52"/>
                      <a:pt x="91" y="50"/>
                      <a:pt x="91" y="51"/>
                    </a:cubicBezTo>
                    <a:cubicBezTo>
                      <a:pt x="91" y="51"/>
                      <a:pt x="90" y="57"/>
                      <a:pt x="90" y="57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2" y="56"/>
                      <a:pt x="78" y="57"/>
                      <a:pt x="78" y="57"/>
                    </a:cubicBezTo>
                    <a:cubicBezTo>
                      <a:pt x="78" y="57"/>
                      <a:pt x="73" y="61"/>
                      <a:pt x="73" y="60"/>
                    </a:cubicBezTo>
                    <a:cubicBezTo>
                      <a:pt x="72" y="59"/>
                      <a:pt x="63" y="62"/>
                      <a:pt x="63" y="62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62" y="84"/>
                      <a:pt x="63" y="85"/>
                    </a:cubicBezTo>
                    <a:cubicBezTo>
                      <a:pt x="63" y="86"/>
                      <a:pt x="66" y="85"/>
                      <a:pt x="66" y="86"/>
                    </a:cubicBezTo>
                    <a:cubicBezTo>
                      <a:pt x="66" y="86"/>
                      <a:pt x="9" y="108"/>
                      <a:pt x="9" y="108"/>
                    </a:cubicBezTo>
                    <a:cubicBezTo>
                      <a:pt x="8" y="107"/>
                      <a:pt x="0" y="111"/>
                      <a:pt x="0" y="111"/>
                    </a:cubicBezTo>
                    <a:cubicBezTo>
                      <a:pt x="0" y="111"/>
                      <a:pt x="11" y="110"/>
                      <a:pt x="11" y="110"/>
                    </a:cubicBezTo>
                    <a:cubicBezTo>
                      <a:pt x="12" y="110"/>
                      <a:pt x="28" y="106"/>
                      <a:pt x="28" y="106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6" y="104"/>
                      <a:pt x="53" y="99"/>
                      <a:pt x="53" y="98"/>
                    </a:cubicBezTo>
                    <a:cubicBezTo>
                      <a:pt x="53" y="97"/>
                      <a:pt x="64" y="91"/>
                      <a:pt x="65" y="91"/>
                    </a:cubicBezTo>
                    <a:cubicBezTo>
                      <a:pt x="66" y="91"/>
                      <a:pt x="70" y="90"/>
                      <a:pt x="70" y="91"/>
                    </a:cubicBezTo>
                    <a:cubicBezTo>
                      <a:pt x="70" y="92"/>
                      <a:pt x="86" y="86"/>
                      <a:pt x="86" y="86"/>
                    </a:cubicBezTo>
                    <a:cubicBezTo>
                      <a:pt x="86" y="86"/>
                      <a:pt x="92" y="82"/>
                      <a:pt x="92" y="82"/>
                    </a:cubicBezTo>
                    <a:cubicBezTo>
                      <a:pt x="91" y="81"/>
                      <a:pt x="88" y="79"/>
                      <a:pt x="89" y="79"/>
                    </a:cubicBezTo>
                    <a:cubicBezTo>
                      <a:pt x="90" y="78"/>
                      <a:pt x="98" y="77"/>
                      <a:pt x="98" y="77"/>
                    </a:cubicBezTo>
                    <a:cubicBezTo>
                      <a:pt x="98" y="77"/>
                      <a:pt x="111" y="72"/>
                      <a:pt x="111" y="73"/>
                    </a:cubicBezTo>
                    <a:cubicBezTo>
                      <a:pt x="111" y="73"/>
                      <a:pt x="98" y="82"/>
                      <a:pt x="98" y="82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24" y="75"/>
                      <a:pt x="124" y="75"/>
                      <a:pt x="124" y="75"/>
                    </a:cubicBezTo>
                    <a:cubicBezTo>
                      <a:pt x="124" y="75"/>
                      <a:pt x="130" y="73"/>
                      <a:pt x="129" y="73"/>
                    </a:cubicBezTo>
                    <a:cubicBezTo>
                      <a:pt x="129" y="74"/>
                      <a:pt x="137" y="76"/>
                      <a:pt x="137" y="77"/>
                    </a:cubicBezTo>
                    <a:cubicBezTo>
                      <a:pt x="137" y="78"/>
                      <a:pt x="153" y="80"/>
                      <a:pt x="153" y="80"/>
                    </a:cubicBezTo>
                    <a:cubicBezTo>
                      <a:pt x="157" y="87"/>
                      <a:pt x="157" y="87"/>
                      <a:pt x="157" y="87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65" y="107"/>
                      <a:pt x="165" y="107"/>
                      <a:pt x="165" y="107"/>
                    </a:cubicBezTo>
                    <a:cubicBezTo>
                      <a:pt x="162" y="115"/>
                      <a:pt x="162" y="115"/>
                      <a:pt x="162" y="115"/>
                    </a:cubicBezTo>
                    <a:cubicBezTo>
                      <a:pt x="163" y="127"/>
                      <a:pt x="163" y="127"/>
                      <a:pt x="163" y="127"/>
                    </a:cubicBezTo>
                    <a:cubicBezTo>
                      <a:pt x="163" y="127"/>
                      <a:pt x="163" y="132"/>
                      <a:pt x="163" y="133"/>
                    </a:cubicBezTo>
                    <a:cubicBezTo>
                      <a:pt x="163" y="133"/>
                      <a:pt x="157" y="131"/>
                      <a:pt x="157" y="131"/>
                    </a:cubicBezTo>
                    <a:cubicBezTo>
                      <a:pt x="157" y="131"/>
                      <a:pt x="156" y="137"/>
                      <a:pt x="156" y="138"/>
                    </a:cubicBezTo>
                    <a:cubicBezTo>
                      <a:pt x="157" y="138"/>
                      <a:pt x="165" y="146"/>
                      <a:pt x="165" y="146"/>
                    </a:cubicBezTo>
                    <a:cubicBezTo>
                      <a:pt x="162" y="149"/>
                      <a:pt x="162" y="149"/>
                      <a:pt x="162" y="149"/>
                    </a:cubicBezTo>
                    <a:cubicBezTo>
                      <a:pt x="156" y="164"/>
                      <a:pt x="156" y="164"/>
                      <a:pt x="156" y="164"/>
                    </a:cubicBezTo>
                    <a:cubicBezTo>
                      <a:pt x="142" y="181"/>
                      <a:pt x="142" y="181"/>
                      <a:pt x="142" y="181"/>
                    </a:cubicBezTo>
                    <a:cubicBezTo>
                      <a:pt x="140" y="189"/>
                      <a:pt x="140" y="189"/>
                      <a:pt x="140" y="189"/>
                    </a:cubicBezTo>
                    <a:cubicBezTo>
                      <a:pt x="133" y="197"/>
                      <a:pt x="133" y="197"/>
                      <a:pt x="133" y="197"/>
                    </a:cubicBezTo>
                    <a:cubicBezTo>
                      <a:pt x="134" y="203"/>
                      <a:pt x="134" y="203"/>
                      <a:pt x="134" y="203"/>
                    </a:cubicBezTo>
                    <a:cubicBezTo>
                      <a:pt x="134" y="203"/>
                      <a:pt x="132" y="206"/>
                      <a:pt x="133" y="207"/>
                    </a:cubicBezTo>
                    <a:cubicBezTo>
                      <a:pt x="133" y="207"/>
                      <a:pt x="136" y="233"/>
                      <a:pt x="136" y="233"/>
                    </a:cubicBezTo>
                    <a:cubicBezTo>
                      <a:pt x="146" y="240"/>
                      <a:pt x="146" y="240"/>
                      <a:pt x="146" y="240"/>
                    </a:cubicBezTo>
                    <a:cubicBezTo>
                      <a:pt x="149" y="244"/>
                      <a:pt x="149" y="244"/>
                      <a:pt x="149" y="244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155" y="273"/>
                      <a:pt x="155" y="273"/>
                      <a:pt x="155" y="273"/>
                    </a:cubicBezTo>
                    <a:cubicBezTo>
                      <a:pt x="150" y="276"/>
                      <a:pt x="150" y="276"/>
                      <a:pt x="150" y="276"/>
                    </a:cubicBezTo>
                    <a:cubicBezTo>
                      <a:pt x="155" y="284"/>
                      <a:pt x="155" y="284"/>
                      <a:pt x="155" y="284"/>
                    </a:cubicBezTo>
                    <a:cubicBezTo>
                      <a:pt x="157" y="284"/>
                      <a:pt x="157" y="284"/>
                      <a:pt x="157" y="284"/>
                    </a:cubicBezTo>
                    <a:cubicBezTo>
                      <a:pt x="162" y="289"/>
                      <a:pt x="162" y="289"/>
                      <a:pt x="162" y="289"/>
                    </a:cubicBezTo>
                    <a:cubicBezTo>
                      <a:pt x="160" y="296"/>
                      <a:pt x="160" y="296"/>
                      <a:pt x="160" y="296"/>
                    </a:cubicBezTo>
                    <a:cubicBezTo>
                      <a:pt x="165" y="299"/>
                      <a:pt x="165" y="299"/>
                      <a:pt x="165" y="299"/>
                    </a:cubicBezTo>
                    <a:cubicBezTo>
                      <a:pt x="169" y="306"/>
                      <a:pt x="169" y="306"/>
                      <a:pt x="169" y="306"/>
                    </a:cubicBezTo>
                    <a:cubicBezTo>
                      <a:pt x="170" y="309"/>
                      <a:pt x="170" y="309"/>
                      <a:pt x="170" y="309"/>
                    </a:cubicBezTo>
                    <a:cubicBezTo>
                      <a:pt x="174" y="305"/>
                      <a:pt x="174" y="305"/>
                      <a:pt x="174" y="305"/>
                    </a:cubicBezTo>
                    <a:cubicBezTo>
                      <a:pt x="170" y="297"/>
                      <a:pt x="170" y="297"/>
                      <a:pt x="170" y="297"/>
                    </a:cubicBezTo>
                    <a:cubicBezTo>
                      <a:pt x="170" y="297"/>
                      <a:pt x="167" y="291"/>
                      <a:pt x="167" y="289"/>
                    </a:cubicBezTo>
                    <a:cubicBezTo>
                      <a:pt x="167" y="288"/>
                      <a:pt x="163" y="277"/>
                      <a:pt x="163" y="277"/>
                    </a:cubicBezTo>
                    <a:cubicBezTo>
                      <a:pt x="163" y="277"/>
                      <a:pt x="159" y="269"/>
                      <a:pt x="160" y="268"/>
                    </a:cubicBezTo>
                    <a:cubicBezTo>
                      <a:pt x="160" y="268"/>
                      <a:pt x="157" y="263"/>
                      <a:pt x="157" y="263"/>
                    </a:cubicBezTo>
                    <a:cubicBezTo>
                      <a:pt x="159" y="253"/>
                      <a:pt x="159" y="253"/>
                      <a:pt x="159" y="253"/>
                    </a:cubicBezTo>
                    <a:cubicBezTo>
                      <a:pt x="166" y="254"/>
                      <a:pt x="166" y="254"/>
                      <a:pt x="166" y="254"/>
                    </a:cubicBezTo>
                    <a:cubicBezTo>
                      <a:pt x="166" y="254"/>
                      <a:pt x="167" y="263"/>
                      <a:pt x="167" y="264"/>
                    </a:cubicBezTo>
                    <a:cubicBezTo>
                      <a:pt x="167" y="265"/>
                      <a:pt x="168" y="271"/>
                      <a:pt x="168" y="271"/>
                    </a:cubicBezTo>
                    <a:cubicBezTo>
                      <a:pt x="178" y="284"/>
                      <a:pt x="178" y="284"/>
                      <a:pt x="178" y="284"/>
                    </a:cubicBezTo>
                    <a:cubicBezTo>
                      <a:pt x="176" y="290"/>
                      <a:pt x="176" y="290"/>
                      <a:pt x="176" y="290"/>
                    </a:cubicBezTo>
                    <a:cubicBezTo>
                      <a:pt x="194" y="311"/>
                      <a:pt x="194" y="311"/>
                      <a:pt x="194" y="311"/>
                    </a:cubicBezTo>
                    <a:cubicBezTo>
                      <a:pt x="193" y="319"/>
                      <a:pt x="193" y="319"/>
                      <a:pt x="193" y="319"/>
                    </a:cubicBezTo>
                    <a:cubicBezTo>
                      <a:pt x="191" y="323"/>
                      <a:pt x="191" y="323"/>
                      <a:pt x="191" y="323"/>
                    </a:cubicBezTo>
                    <a:cubicBezTo>
                      <a:pt x="192" y="329"/>
                      <a:pt x="192" y="329"/>
                      <a:pt x="192" y="329"/>
                    </a:cubicBezTo>
                    <a:cubicBezTo>
                      <a:pt x="207" y="340"/>
                      <a:pt x="207" y="340"/>
                      <a:pt x="207" y="340"/>
                    </a:cubicBezTo>
                    <a:cubicBezTo>
                      <a:pt x="209" y="339"/>
                      <a:pt x="209" y="339"/>
                      <a:pt x="209" y="339"/>
                    </a:cubicBezTo>
                    <a:cubicBezTo>
                      <a:pt x="213" y="344"/>
                      <a:pt x="213" y="344"/>
                      <a:pt x="213" y="344"/>
                    </a:cubicBezTo>
                    <a:cubicBezTo>
                      <a:pt x="229" y="352"/>
                      <a:pt x="229" y="352"/>
                      <a:pt x="229" y="352"/>
                    </a:cubicBezTo>
                    <a:cubicBezTo>
                      <a:pt x="237" y="354"/>
                      <a:pt x="237" y="354"/>
                      <a:pt x="237" y="354"/>
                    </a:cubicBezTo>
                    <a:cubicBezTo>
                      <a:pt x="246" y="351"/>
                      <a:pt x="246" y="351"/>
                      <a:pt x="246" y="351"/>
                    </a:cubicBezTo>
                    <a:cubicBezTo>
                      <a:pt x="252" y="354"/>
                      <a:pt x="252" y="354"/>
                      <a:pt x="252" y="354"/>
                    </a:cubicBezTo>
                    <a:cubicBezTo>
                      <a:pt x="261" y="364"/>
                      <a:pt x="261" y="364"/>
                      <a:pt x="261" y="364"/>
                    </a:cubicBezTo>
                    <a:cubicBezTo>
                      <a:pt x="271" y="366"/>
                      <a:pt x="271" y="366"/>
                      <a:pt x="271" y="366"/>
                    </a:cubicBezTo>
                    <a:cubicBezTo>
                      <a:pt x="280" y="370"/>
                      <a:pt x="280" y="370"/>
                      <a:pt x="280" y="370"/>
                    </a:cubicBezTo>
                    <a:cubicBezTo>
                      <a:pt x="285" y="370"/>
                      <a:pt x="285" y="370"/>
                      <a:pt x="285" y="370"/>
                    </a:cubicBezTo>
                    <a:cubicBezTo>
                      <a:pt x="286" y="375"/>
                      <a:pt x="286" y="375"/>
                      <a:pt x="286" y="375"/>
                    </a:cubicBezTo>
                    <a:cubicBezTo>
                      <a:pt x="286" y="375"/>
                      <a:pt x="290" y="381"/>
                      <a:pt x="291" y="382"/>
                    </a:cubicBezTo>
                    <a:cubicBezTo>
                      <a:pt x="292" y="382"/>
                      <a:pt x="292" y="388"/>
                      <a:pt x="292" y="388"/>
                    </a:cubicBezTo>
                    <a:cubicBezTo>
                      <a:pt x="296" y="391"/>
                      <a:pt x="296" y="391"/>
                      <a:pt x="296" y="391"/>
                    </a:cubicBezTo>
                    <a:cubicBezTo>
                      <a:pt x="300" y="396"/>
                      <a:pt x="300" y="396"/>
                      <a:pt x="300" y="396"/>
                    </a:cubicBezTo>
                    <a:cubicBezTo>
                      <a:pt x="303" y="399"/>
                      <a:pt x="303" y="399"/>
                      <a:pt x="303" y="399"/>
                    </a:cubicBezTo>
                    <a:cubicBezTo>
                      <a:pt x="307" y="402"/>
                      <a:pt x="307" y="402"/>
                      <a:pt x="307" y="402"/>
                    </a:cubicBezTo>
                    <a:cubicBezTo>
                      <a:pt x="309" y="401"/>
                      <a:pt x="309" y="401"/>
                      <a:pt x="309" y="401"/>
                    </a:cubicBezTo>
                    <a:cubicBezTo>
                      <a:pt x="313" y="402"/>
                      <a:pt x="313" y="402"/>
                      <a:pt x="313" y="402"/>
                    </a:cubicBezTo>
                    <a:cubicBezTo>
                      <a:pt x="319" y="408"/>
                      <a:pt x="319" y="408"/>
                      <a:pt x="319" y="408"/>
                    </a:cubicBezTo>
                    <a:cubicBezTo>
                      <a:pt x="324" y="405"/>
                      <a:pt x="324" y="405"/>
                      <a:pt x="324" y="405"/>
                    </a:cubicBezTo>
                    <a:cubicBezTo>
                      <a:pt x="322" y="401"/>
                      <a:pt x="322" y="401"/>
                      <a:pt x="322" y="401"/>
                    </a:cubicBezTo>
                    <a:cubicBezTo>
                      <a:pt x="326" y="397"/>
                      <a:pt x="326" y="397"/>
                      <a:pt x="326" y="397"/>
                    </a:cubicBezTo>
                    <a:cubicBezTo>
                      <a:pt x="330" y="397"/>
                      <a:pt x="330" y="397"/>
                      <a:pt x="330" y="397"/>
                    </a:cubicBezTo>
                    <a:cubicBezTo>
                      <a:pt x="333" y="400"/>
                      <a:pt x="333" y="400"/>
                      <a:pt x="333" y="400"/>
                    </a:cubicBezTo>
                    <a:cubicBezTo>
                      <a:pt x="333" y="403"/>
                      <a:pt x="333" y="403"/>
                      <a:pt x="333" y="403"/>
                    </a:cubicBezTo>
                    <a:cubicBezTo>
                      <a:pt x="337" y="410"/>
                      <a:pt x="337" y="410"/>
                      <a:pt x="337" y="410"/>
                    </a:cubicBezTo>
                    <a:cubicBezTo>
                      <a:pt x="337" y="430"/>
                      <a:pt x="337" y="430"/>
                      <a:pt x="337" y="430"/>
                    </a:cubicBezTo>
                    <a:cubicBezTo>
                      <a:pt x="334" y="436"/>
                      <a:pt x="334" y="436"/>
                      <a:pt x="334" y="436"/>
                    </a:cubicBezTo>
                    <a:cubicBezTo>
                      <a:pt x="328" y="439"/>
                      <a:pt x="328" y="439"/>
                      <a:pt x="328" y="439"/>
                    </a:cubicBezTo>
                    <a:cubicBezTo>
                      <a:pt x="328" y="445"/>
                      <a:pt x="328" y="445"/>
                      <a:pt x="328" y="445"/>
                    </a:cubicBezTo>
                    <a:cubicBezTo>
                      <a:pt x="323" y="447"/>
                      <a:pt x="323" y="447"/>
                      <a:pt x="323" y="447"/>
                    </a:cubicBezTo>
                    <a:cubicBezTo>
                      <a:pt x="320" y="455"/>
                      <a:pt x="320" y="455"/>
                      <a:pt x="320" y="455"/>
                    </a:cubicBezTo>
                    <a:cubicBezTo>
                      <a:pt x="317" y="462"/>
                      <a:pt x="317" y="462"/>
                      <a:pt x="317" y="462"/>
                    </a:cubicBezTo>
                    <a:cubicBezTo>
                      <a:pt x="318" y="467"/>
                      <a:pt x="318" y="467"/>
                      <a:pt x="318" y="467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318" y="476"/>
                      <a:pt x="318" y="476"/>
                      <a:pt x="318" y="476"/>
                    </a:cubicBezTo>
                    <a:cubicBezTo>
                      <a:pt x="315" y="481"/>
                      <a:pt x="315" y="481"/>
                      <a:pt x="315" y="481"/>
                    </a:cubicBezTo>
                    <a:cubicBezTo>
                      <a:pt x="318" y="490"/>
                      <a:pt x="318" y="490"/>
                      <a:pt x="318" y="490"/>
                    </a:cubicBezTo>
                    <a:cubicBezTo>
                      <a:pt x="318" y="490"/>
                      <a:pt x="319" y="494"/>
                      <a:pt x="319" y="494"/>
                    </a:cubicBezTo>
                    <a:cubicBezTo>
                      <a:pt x="319" y="493"/>
                      <a:pt x="324" y="497"/>
                      <a:pt x="324" y="497"/>
                    </a:cubicBezTo>
                    <a:cubicBezTo>
                      <a:pt x="332" y="514"/>
                      <a:pt x="332" y="514"/>
                      <a:pt x="332" y="514"/>
                    </a:cubicBezTo>
                    <a:cubicBezTo>
                      <a:pt x="340" y="525"/>
                      <a:pt x="340" y="525"/>
                      <a:pt x="340" y="525"/>
                    </a:cubicBezTo>
                    <a:cubicBezTo>
                      <a:pt x="340" y="525"/>
                      <a:pt x="352" y="549"/>
                      <a:pt x="353" y="549"/>
                    </a:cubicBezTo>
                    <a:cubicBezTo>
                      <a:pt x="356" y="552"/>
                      <a:pt x="382" y="571"/>
                      <a:pt x="382" y="571"/>
                    </a:cubicBezTo>
                    <a:cubicBezTo>
                      <a:pt x="387" y="594"/>
                      <a:pt x="387" y="594"/>
                      <a:pt x="387" y="594"/>
                    </a:cubicBezTo>
                    <a:cubicBezTo>
                      <a:pt x="388" y="643"/>
                      <a:pt x="388" y="643"/>
                      <a:pt x="388" y="643"/>
                    </a:cubicBezTo>
                    <a:cubicBezTo>
                      <a:pt x="392" y="657"/>
                      <a:pt x="392" y="657"/>
                      <a:pt x="392" y="657"/>
                    </a:cubicBezTo>
                    <a:cubicBezTo>
                      <a:pt x="390" y="685"/>
                      <a:pt x="390" y="685"/>
                      <a:pt x="390" y="685"/>
                    </a:cubicBezTo>
                    <a:cubicBezTo>
                      <a:pt x="389" y="691"/>
                      <a:pt x="389" y="691"/>
                      <a:pt x="389" y="691"/>
                    </a:cubicBezTo>
                    <a:cubicBezTo>
                      <a:pt x="389" y="691"/>
                      <a:pt x="394" y="700"/>
                      <a:pt x="394" y="701"/>
                    </a:cubicBezTo>
                    <a:cubicBezTo>
                      <a:pt x="394" y="703"/>
                      <a:pt x="395" y="714"/>
                      <a:pt x="395" y="714"/>
                    </a:cubicBezTo>
                    <a:cubicBezTo>
                      <a:pt x="398" y="726"/>
                      <a:pt x="398" y="726"/>
                      <a:pt x="398" y="726"/>
                    </a:cubicBezTo>
                    <a:cubicBezTo>
                      <a:pt x="402" y="726"/>
                      <a:pt x="402" y="726"/>
                      <a:pt x="402" y="726"/>
                    </a:cubicBezTo>
                    <a:cubicBezTo>
                      <a:pt x="400" y="719"/>
                      <a:pt x="400" y="719"/>
                      <a:pt x="400" y="719"/>
                    </a:cubicBezTo>
                    <a:cubicBezTo>
                      <a:pt x="403" y="719"/>
                      <a:pt x="403" y="719"/>
                      <a:pt x="403" y="719"/>
                    </a:cubicBezTo>
                    <a:cubicBezTo>
                      <a:pt x="405" y="730"/>
                      <a:pt x="405" y="730"/>
                      <a:pt x="405" y="730"/>
                    </a:cubicBezTo>
                    <a:cubicBezTo>
                      <a:pt x="406" y="735"/>
                      <a:pt x="406" y="735"/>
                      <a:pt x="406" y="735"/>
                    </a:cubicBezTo>
                    <a:cubicBezTo>
                      <a:pt x="403" y="732"/>
                      <a:pt x="403" y="732"/>
                      <a:pt x="403" y="732"/>
                    </a:cubicBezTo>
                    <a:cubicBezTo>
                      <a:pt x="401" y="735"/>
                      <a:pt x="401" y="735"/>
                      <a:pt x="401" y="735"/>
                    </a:cubicBezTo>
                    <a:cubicBezTo>
                      <a:pt x="399" y="736"/>
                      <a:pt x="399" y="736"/>
                      <a:pt x="399" y="736"/>
                    </a:cubicBezTo>
                    <a:cubicBezTo>
                      <a:pt x="402" y="739"/>
                      <a:pt x="402" y="739"/>
                      <a:pt x="402" y="739"/>
                    </a:cubicBezTo>
                    <a:cubicBezTo>
                      <a:pt x="401" y="744"/>
                      <a:pt x="401" y="744"/>
                      <a:pt x="401" y="744"/>
                    </a:cubicBezTo>
                    <a:cubicBezTo>
                      <a:pt x="400" y="750"/>
                      <a:pt x="400" y="750"/>
                      <a:pt x="400" y="750"/>
                    </a:cubicBezTo>
                    <a:cubicBezTo>
                      <a:pt x="405" y="750"/>
                      <a:pt x="405" y="750"/>
                      <a:pt x="405" y="750"/>
                    </a:cubicBezTo>
                    <a:cubicBezTo>
                      <a:pt x="408" y="753"/>
                      <a:pt x="408" y="753"/>
                      <a:pt x="408" y="753"/>
                    </a:cubicBezTo>
                    <a:cubicBezTo>
                      <a:pt x="405" y="758"/>
                      <a:pt x="405" y="758"/>
                      <a:pt x="405" y="758"/>
                    </a:cubicBezTo>
                    <a:cubicBezTo>
                      <a:pt x="405" y="758"/>
                      <a:pt x="424" y="793"/>
                      <a:pt x="441" y="797"/>
                    </a:cubicBezTo>
                    <a:cubicBezTo>
                      <a:pt x="458" y="801"/>
                      <a:pt x="462" y="802"/>
                      <a:pt x="462" y="802"/>
                    </a:cubicBezTo>
                    <a:cubicBezTo>
                      <a:pt x="469" y="799"/>
                      <a:pt x="469" y="799"/>
                      <a:pt x="469" y="799"/>
                    </a:cubicBezTo>
                    <a:cubicBezTo>
                      <a:pt x="472" y="796"/>
                      <a:pt x="472" y="796"/>
                      <a:pt x="472" y="796"/>
                    </a:cubicBezTo>
                    <a:cubicBezTo>
                      <a:pt x="457" y="791"/>
                      <a:pt x="457" y="791"/>
                      <a:pt x="457" y="791"/>
                    </a:cubicBezTo>
                    <a:cubicBezTo>
                      <a:pt x="446" y="779"/>
                      <a:pt x="446" y="779"/>
                      <a:pt x="446" y="779"/>
                    </a:cubicBezTo>
                    <a:cubicBezTo>
                      <a:pt x="444" y="772"/>
                      <a:pt x="444" y="772"/>
                      <a:pt x="444" y="772"/>
                    </a:cubicBezTo>
                    <a:cubicBezTo>
                      <a:pt x="447" y="770"/>
                      <a:pt x="447" y="770"/>
                      <a:pt x="447" y="770"/>
                    </a:cubicBezTo>
                    <a:cubicBezTo>
                      <a:pt x="446" y="765"/>
                      <a:pt x="446" y="765"/>
                      <a:pt x="446" y="765"/>
                    </a:cubicBezTo>
                    <a:cubicBezTo>
                      <a:pt x="446" y="765"/>
                      <a:pt x="446" y="761"/>
                      <a:pt x="448" y="760"/>
                    </a:cubicBezTo>
                    <a:cubicBezTo>
                      <a:pt x="449" y="759"/>
                      <a:pt x="452" y="755"/>
                      <a:pt x="452" y="755"/>
                    </a:cubicBezTo>
                    <a:cubicBezTo>
                      <a:pt x="448" y="753"/>
                      <a:pt x="448" y="753"/>
                      <a:pt x="448" y="753"/>
                    </a:cubicBezTo>
                    <a:cubicBezTo>
                      <a:pt x="441" y="746"/>
                      <a:pt x="441" y="746"/>
                      <a:pt x="441" y="746"/>
                    </a:cubicBezTo>
                    <a:cubicBezTo>
                      <a:pt x="442" y="739"/>
                      <a:pt x="442" y="739"/>
                      <a:pt x="442" y="739"/>
                    </a:cubicBezTo>
                    <a:cubicBezTo>
                      <a:pt x="446" y="737"/>
                      <a:pt x="446" y="737"/>
                      <a:pt x="446" y="737"/>
                    </a:cubicBezTo>
                    <a:cubicBezTo>
                      <a:pt x="446" y="737"/>
                      <a:pt x="446" y="733"/>
                      <a:pt x="445" y="732"/>
                    </a:cubicBezTo>
                    <a:cubicBezTo>
                      <a:pt x="445" y="731"/>
                      <a:pt x="446" y="726"/>
                      <a:pt x="447" y="726"/>
                    </a:cubicBezTo>
                    <a:cubicBezTo>
                      <a:pt x="448" y="725"/>
                      <a:pt x="451" y="721"/>
                      <a:pt x="451" y="721"/>
                    </a:cubicBezTo>
                    <a:cubicBezTo>
                      <a:pt x="446" y="721"/>
                      <a:pt x="446" y="721"/>
                      <a:pt x="446" y="721"/>
                    </a:cubicBezTo>
                    <a:cubicBezTo>
                      <a:pt x="444" y="721"/>
                      <a:pt x="444" y="721"/>
                      <a:pt x="444" y="721"/>
                    </a:cubicBezTo>
                    <a:cubicBezTo>
                      <a:pt x="441" y="715"/>
                      <a:pt x="441" y="715"/>
                      <a:pt x="441" y="715"/>
                    </a:cubicBezTo>
                    <a:cubicBezTo>
                      <a:pt x="441" y="712"/>
                      <a:pt x="441" y="712"/>
                      <a:pt x="441" y="712"/>
                    </a:cubicBezTo>
                    <a:cubicBezTo>
                      <a:pt x="446" y="713"/>
                      <a:pt x="446" y="713"/>
                      <a:pt x="446" y="713"/>
                    </a:cubicBezTo>
                    <a:cubicBezTo>
                      <a:pt x="451" y="712"/>
                      <a:pt x="451" y="712"/>
                      <a:pt x="451" y="712"/>
                    </a:cubicBezTo>
                    <a:cubicBezTo>
                      <a:pt x="454" y="708"/>
                      <a:pt x="454" y="708"/>
                      <a:pt x="454" y="708"/>
                    </a:cubicBezTo>
                    <a:cubicBezTo>
                      <a:pt x="454" y="708"/>
                      <a:pt x="453" y="706"/>
                      <a:pt x="453" y="705"/>
                    </a:cubicBezTo>
                    <a:cubicBezTo>
                      <a:pt x="453" y="704"/>
                      <a:pt x="453" y="700"/>
                      <a:pt x="454" y="699"/>
                    </a:cubicBezTo>
                    <a:cubicBezTo>
                      <a:pt x="455" y="699"/>
                      <a:pt x="461" y="700"/>
                      <a:pt x="461" y="700"/>
                    </a:cubicBezTo>
                    <a:cubicBezTo>
                      <a:pt x="472" y="697"/>
                      <a:pt x="472" y="697"/>
                      <a:pt x="472" y="697"/>
                    </a:cubicBezTo>
                    <a:cubicBezTo>
                      <a:pt x="472" y="697"/>
                      <a:pt x="476" y="689"/>
                      <a:pt x="476" y="688"/>
                    </a:cubicBezTo>
                    <a:cubicBezTo>
                      <a:pt x="475" y="687"/>
                      <a:pt x="475" y="683"/>
                      <a:pt x="475" y="683"/>
                    </a:cubicBezTo>
                    <a:cubicBezTo>
                      <a:pt x="475" y="683"/>
                      <a:pt x="475" y="680"/>
                      <a:pt x="473" y="679"/>
                    </a:cubicBezTo>
                    <a:cubicBezTo>
                      <a:pt x="470" y="679"/>
                      <a:pt x="470" y="678"/>
                      <a:pt x="470" y="676"/>
                    </a:cubicBezTo>
                    <a:cubicBezTo>
                      <a:pt x="469" y="673"/>
                      <a:pt x="467" y="670"/>
                      <a:pt x="467" y="670"/>
                    </a:cubicBezTo>
                    <a:cubicBezTo>
                      <a:pt x="464" y="671"/>
                      <a:pt x="464" y="671"/>
                      <a:pt x="464" y="671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3" y="673"/>
                      <a:pt x="473" y="673"/>
                      <a:pt x="473" y="673"/>
                    </a:cubicBezTo>
                    <a:cubicBezTo>
                      <a:pt x="483" y="674"/>
                      <a:pt x="483" y="674"/>
                      <a:pt x="483" y="674"/>
                    </a:cubicBezTo>
                    <a:cubicBezTo>
                      <a:pt x="490" y="667"/>
                      <a:pt x="490" y="667"/>
                      <a:pt x="490" y="667"/>
                    </a:cubicBezTo>
                    <a:cubicBezTo>
                      <a:pt x="495" y="655"/>
                      <a:pt x="495" y="655"/>
                      <a:pt x="495" y="655"/>
                    </a:cubicBezTo>
                    <a:cubicBezTo>
                      <a:pt x="497" y="645"/>
                      <a:pt x="497" y="645"/>
                      <a:pt x="497" y="645"/>
                    </a:cubicBezTo>
                    <a:cubicBezTo>
                      <a:pt x="502" y="645"/>
                      <a:pt x="502" y="645"/>
                      <a:pt x="502" y="645"/>
                    </a:cubicBezTo>
                    <a:cubicBezTo>
                      <a:pt x="507" y="636"/>
                      <a:pt x="507" y="636"/>
                      <a:pt x="507" y="636"/>
                    </a:cubicBezTo>
                    <a:cubicBezTo>
                      <a:pt x="509" y="627"/>
                      <a:pt x="509" y="627"/>
                      <a:pt x="509" y="627"/>
                    </a:cubicBezTo>
                    <a:cubicBezTo>
                      <a:pt x="508" y="617"/>
                      <a:pt x="508" y="617"/>
                      <a:pt x="508" y="617"/>
                    </a:cubicBezTo>
                    <a:cubicBezTo>
                      <a:pt x="510" y="613"/>
                      <a:pt x="510" y="613"/>
                      <a:pt x="510" y="613"/>
                    </a:cubicBezTo>
                    <a:cubicBezTo>
                      <a:pt x="526" y="602"/>
                      <a:pt x="526" y="602"/>
                      <a:pt x="526" y="602"/>
                    </a:cubicBezTo>
                    <a:cubicBezTo>
                      <a:pt x="539" y="598"/>
                      <a:pt x="539" y="598"/>
                      <a:pt x="539" y="598"/>
                    </a:cubicBezTo>
                    <a:cubicBezTo>
                      <a:pt x="543" y="595"/>
                      <a:pt x="543" y="595"/>
                      <a:pt x="543" y="595"/>
                    </a:cubicBezTo>
                    <a:cubicBezTo>
                      <a:pt x="543" y="595"/>
                      <a:pt x="549" y="586"/>
                      <a:pt x="549" y="585"/>
                    </a:cubicBezTo>
                    <a:cubicBezTo>
                      <a:pt x="549" y="584"/>
                      <a:pt x="552" y="572"/>
                      <a:pt x="552" y="572"/>
                    </a:cubicBezTo>
                    <a:cubicBezTo>
                      <a:pt x="552" y="572"/>
                      <a:pt x="555" y="557"/>
                      <a:pt x="554" y="556"/>
                    </a:cubicBezTo>
                    <a:cubicBezTo>
                      <a:pt x="554" y="555"/>
                      <a:pt x="555" y="542"/>
                      <a:pt x="554" y="542"/>
                    </a:cubicBezTo>
                    <a:cubicBezTo>
                      <a:pt x="554" y="542"/>
                      <a:pt x="555" y="538"/>
                      <a:pt x="555" y="538"/>
                    </a:cubicBezTo>
                    <a:cubicBezTo>
                      <a:pt x="567" y="521"/>
                      <a:pt x="567" y="521"/>
                      <a:pt x="567" y="521"/>
                    </a:cubicBezTo>
                    <a:cubicBezTo>
                      <a:pt x="573" y="508"/>
                      <a:pt x="573" y="508"/>
                      <a:pt x="573" y="508"/>
                    </a:cubicBezTo>
                    <a:cubicBezTo>
                      <a:pt x="573" y="508"/>
                      <a:pt x="577" y="501"/>
                      <a:pt x="576" y="500"/>
                    </a:cubicBezTo>
                    <a:cubicBezTo>
                      <a:pt x="576" y="499"/>
                      <a:pt x="572" y="488"/>
                      <a:pt x="572" y="48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3" name="Freeform 55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3770546" y="1292089"/>
                <a:ext cx="544779" cy="297536"/>
              </a:xfrm>
              <a:custGeom>
                <a:avLst/>
                <a:gdLst/>
                <a:ahLst/>
                <a:cxnLst>
                  <a:cxn ang="0">
                    <a:pos x="169" y="63"/>
                  </a:cxn>
                  <a:cxn ang="0">
                    <a:pos x="170" y="53"/>
                  </a:cxn>
                  <a:cxn ang="0">
                    <a:pos x="175" y="46"/>
                  </a:cxn>
                  <a:cxn ang="0">
                    <a:pos x="186" y="40"/>
                  </a:cxn>
                  <a:cxn ang="0">
                    <a:pos x="183" y="39"/>
                  </a:cxn>
                  <a:cxn ang="0">
                    <a:pos x="184" y="32"/>
                  </a:cxn>
                  <a:cxn ang="0">
                    <a:pos x="191" y="29"/>
                  </a:cxn>
                  <a:cxn ang="0">
                    <a:pos x="186" y="21"/>
                  </a:cxn>
                  <a:cxn ang="0">
                    <a:pos x="198" y="17"/>
                  </a:cxn>
                  <a:cxn ang="0">
                    <a:pos x="220" y="6"/>
                  </a:cxn>
                  <a:cxn ang="0">
                    <a:pos x="193" y="9"/>
                  </a:cxn>
                  <a:cxn ang="0">
                    <a:pos x="192" y="6"/>
                  </a:cxn>
                  <a:cxn ang="0">
                    <a:pos x="165" y="0"/>
                  </a:cxn>
                  <a:cxn ang="0">
                    <a:pos x="109" y="2"/>
                  </a:cxn>
                  <a:cxn ang="0">
                    <a:pos x="103" y="5"/>
                  </a:cxn>
                  <a:cxn ang="0">
                    <a:pos x="84" y="5"/>
                  </a:cxn>
                  <a:cxn ang="0">
                    <a:pos x="57" y="7"/>
                  </a:cxn>
                  <a:cxn ang="0">
                    <a:pos x="30" y="12"/>
                  </a:cxn>
                  <a:cxn ang="0">
                    <a:pos x="33" y="14"/>
                  </a:cxn>
                  <a:cxn ang="0">
                    <a:pos x="33" y="17"/>
                  </a:cxn>
                  <a:cxn ang="0">
                    <a:pos x="2" y="21"/>
                  </a:cxn>
                  <a:cxn ang="0">
                    <a:pos x="0" y="25"/>
                  </a:cxn>
                  <a:cxn ang="0">
                    <a:pos x="4" y="28"/>
                  </a:cxn>
                  <a:cxn ang="0">
                    <a:pos x="17" y="32"/>
                  </a:cxn>
                  <a:cxn ang="0">
                    <a:pos x="32" y="34"/>
                  </a:cxn>
                  <a:cxn ang="0">
                    <a:pos x="42" y="39"/>
                  </a:cxn>
                  <a:cxn ang="0">
                    <a:pos x="43" y="47"/>
                  </a:cxn>
                  <a:cxn ang="0">
                    <a:pos x="39" y="53"/>
                  </a:cxn>
                  <a:cxn ang="0">
                    <a:pos x="43" y="54"/>
                  </a:cxn>
                  <a:cxn ang="0">
                    <a:pos x="50" y="58"/>
                  </a:cxn>
                  <a:cxn ang="0">
                    <a:pos x="45" y="58"/>
                  </a:cxn>
                  <a:cxn ang="0">
                    <a:pos x="38" y="60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46" y="66"/>
                  </a:cxn>
                  <a:cxn ang="0">
                    <a:pos x="40" y="68"/>
                  </a:cxn>
                  <a:cxn ang="0">
                    <a:pos x="33" y="76"/>
                  </a:cxn>
                  <a:cxn ang="0">
                    <a:pos x="32" y="91"/>
                  </a:cxn>
                  <a:cxn ang="0">
                    <a:pos x="34" y="104"/>
                  </a:cxn>
                  <a:cxn ang="0">
                    <a:pos x="38" y="115"/>
                  </a:cxn>
                  <a:cxn ang="0">
                    <a:pos x="44" y="115"/>
                  </a:cxn>
                  <a:cxn ang="0">
                    <a:pos x="51" y="120"/>
                  </a:cxn>
                  <a:cxn ang="0">
                    <a:pos x="61" y="119"/>
                  </a:cxn>
                  <a:cxn ang="0">
                    <a:pos x="70" y="106"/>
                  </a:cxn>
                  <a:cxn ang="0">
                    <a:pos x="80" y="97"/>
                  </a:cxn>
                  <a:cxn ang="0">
                    <a:pos x="83" y="92"/>
                  </a:cxn>
                  <a:cxn ang="0">
                    <a:pos x="88" y="89"/>
                  </a:cxn>
                  <a:cxn ang="0">
                    <a:pos x="98" y="86"/>
                  </a:cxn>
                  <a:cxn ang="0">
                    <a:pos x="112" y="83"/>
                  </a:cxn>
                  <a:cxn ang="0">
                    <a:pos x="126" y="74"/>
                  </a:cxn>
                  <a:cxn ang="0">
                    <a:pos x="161" y="63"/>
                  </a:cxn>
                  <a:cxn ang="0">
                    <a:pos x="169" y="63"/>
                  </a:cxn>
                </a:cxnLst>
                <a:rect l="0" t="0" r="r" b="b"/>
                <a:pathLst>
                  <a:path w="220" h="120">
                    <a:moveTo>
                      <a:pt x="169" y="63"/>
                    </a:moveTo>
                    <a:cubicBezTo>
                      <a:pt x="169" y="63"/>
                      <a:pt x="171" y="54"/>
                      <a:pt x="170" y="53"/>
                    </a:cubicBezTo>
                    <a:cubicBezTo>
                      <a:pt x="168" y="52"/>
                      <a:pt x="175" y="46"/>
                      <a:pt x="175" y="46"/>
                    </a:cubicBezTo>
                    <a:cubicBezTo>
                      <a:pt x="175" y="46"/>
                      <a:pt x="186" y="41"/>
                      <a:pt x="186" y="40"/>
                    </a:cubicBezTo>
                    <a:cubicBezTo>
                      <a:pt x="187" y="39"/>
                      <a:pt x="183" y="39"/>
                      <a:pt x="183" y="39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91" y="29"/>
                      <a:pt x="191" y="29"/>
                      <a:pt x="191" y="29"/>
                    </a:cubicBezTo>
                    <a:cubicBezTo>
                      <a:pt x="191" y="29"/>
                      <a:pt x="187" y="24"/>
                      <a:pt x="186" y="21"/>
                    </a:cubicBezTo>
                    <a:cubicBezTo>
                      <a:pt x="185" y="18"/>
                      <a:pt x="198" y="17"/>
                      <a:pt x="198" y="17"/>
                    </a:cubicBezTo>
                    <a:cubicBezTo>
                      <a:pt x="220" y="6"/>
                      <a:pt x="220" y="6"/>
                      <a:pt x="220" y="6"/>
                    </a:cubicBezTo>
                    <a:cubicBezTo>
                      <a:pt x="193" y="9"/>
                      <a:pt x="193" y="9"/>
                      <a:pt x="193" y="9"/>
                    </a:cubicBezTo>
                    <a:cubicBezTo>
                      <a:pt x="192" y="6"/>
                      <a:pt x="192" y="6"/>
                      <a:pt x="192" y="6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7"/>
                      <a:pt x="32" y="11"/>
                      <a:pt x="30" y="12"/>
                    </a:cubicBezTo>
                    <a:cubicBezTo>
                      <a:pt x="29" y="13"/>
                      <a:pt x="33" y="14"/>
                      <a:pt x="33" y="14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3" y="28"/>
                      <a:pt x="4" y="28"/>
                    </a:cubicBezTo>
                    <a:cubicBezTo>
                      <a:pt x="4" y="29"/>
                      <a:pt x="17" y="32"/>
                      <a:pt x="17" y="32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41" y="38"/>
                      <a:pt x="42" y="39"/>
                    </a:cubicBezTo>
                    <a:cubicBezTo>
                      <a:pt x="44" y="40"/>
                      <a:pt x="43" y="45"/>
                      <a:pt x="43" y="47"/>
                    </a:cubicBezTo>
                    <a:cubicBezTo>
                      <a:pt x="42" y="50"/>
                      <a:pt x="41" y="50"/>
                      <a:pt x="39" y="53"/>
                    </a:cubicBezTo>
                    <a:cubicBezTo>
                      <a:pt x="37" y="56"/>
                      <a:pt x="43" y="54"/>
                      <a:pt x="43" y="54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0" y="58"/>
                      <a:pt x="48" y="58"/>
                      <a:pt x="45" y="58"/>
                    </a:cubicBezTo>
                    <a:cubicBezTo>
                      <a:pt x="42" y="59"/>
                      <a:pt x="38" y="60"/>
                      <a:pt x="38" y="60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61" y="119"/>
                      <a:pt x="61" y="119"/>
                      <a:pt x="61" y="119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80" y="97"/>
                      <a:pt x="80" y="97"/>
                      <a:pt x="80" y="97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8" y="89"/>
                      <a:pt x="88" y="89"/>
                      <a:pt x="88" y="89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12" y="83"/>
                      <a:pt x="124" y="75"/>
                      <a:pt x="126" y="74"/>
                    </a:cubicBezTo>
                    <a:cubicBezTo>
                      <a:pt x="127" y="73"/>
                      <a:pt x="161" y="63"/>
                      <a:pt x="161" y="63"/>
                    </a:cubicBezTo>
                    <a:lnTo>
                      <a:pt x="169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4" name="Freeform 56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4139320" y="1497431"/>
                <a:ext cx="114194" cy="4505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43" y="11"/>
                  </a:cxn>
                  <a:cxn ang="0">
                    <a:pos x="46" y="6"/>
                  </a:cxn>
                  <a:cxn ang="0">
                    <a:pos x="41" y="1"/>
                  </a:cxn>
                  <a:cxn ang="0">
                    <a:pos x="16" y="4"/>
                  </a:cxn>
                  <a:cxn ang="0">
                    <a:pos x="9" y="0"/>
                  </a:cxn>
                  <a:cxn ang="0">
                    <a:pos x="0" y="5"/>
                  </a:cxn>
                  <a:cxn ang="0">
                    <a:pos x="6" y="8"/>
                  </a:cxn>
                  <a:cxn ang="0">
                    <a:pos x="10" y="7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30" y="15"/>
                  </a:cxn>
                </a:cxnLst>
                <a:rect l="0" t="0" r="r" b="b"/>
                <a:pathLst>
                  <a:path w="46" h="18">
                    <a:moveTo>
                      <a:pt x="30" y="15"/>
                    </a:moveTo>
                    <a:cubicBezTo>
                      <a:pt x="43" y="11"/>
                      <a:pt x="43" y="11"/>
                      <a:pt x="43" y="11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5" y="7"/>
                      <a:pt x="6" y="8"/>
                    </a:cubicBezTo>
                    <a:cubicBezTo>
                      <a:pt x="8" y="9"/>
                      <a:pt x="10" y="7"/>
                      <a:pt x="10" y="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8" y="15"/>
                      <a:pt x="17" y="17"/>
                    </a:cubicBezTo>
                    <a:cubicBezTo>
                      <a:pt x="16" y="18"/>
                      <a:pt x="30" y="15"/>
                      <a:pt x="3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5" name="Freeform 57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4263991" y="1656676"/>
                <a:ext cx="61812" cy="57621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2" y="23"/>
                  </a:cxn>
                  <a:cxn ang="0">
                    <a:pos x="6" y="23"/>
                  </a:cxn>
                  <a:cxn ang="0">
                    <a:pos x="10" y="22"/>
                  </a:cxn>
                  <a:cxn ang="0">
                    <a:pos x="13" y="21"/>
                  </a:cxn>
                  <a:cxn ang="0">
                    <a:pos x="14" y="20"/>
                  </a:cxn>
                  <a:cxn ang="0">
                    <a:pos x="20" y="19"/>
                  </a:cxn>
                  <a:cxn ang="0">
                    <a:pos x="20" y="17"/>
                  </a:cxn>
                  <a:cxn ang="0">
                    <a:pos x="22" y="15"/>
                  </a:cxn>
                  <a:cxn ang="0">
                    <a:pos x="22" y="8"/>
                  </a:cxn>
                  <a:cxn ang="0">
                    <a:pos x="25" y="6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6" y="6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3" y="10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5" y="15"/>
                  </a:cxn>
                  <a:cxn ang="0">
                    <a:pos x="3" y="16"/>
                  </a:cxn>
                </a:cxnLst>
                <a:rect l="0" t="0" r="r" b="b"/>
                <a:pathLst>
                  <a:path w="25" h="23">
                    <a:moveTo>
                      <a:pt x="3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5"/>
                      <a:pt x="9" y="5"/>
                    </a:cubicBezTo>
                    <a:cubicBezTo>
                      <a:pt x="10" y="4"/>
                      <a:pt x="11" y="4"/>
                      <a:pt x="11" y="5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3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6" name="Freeform 58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4315326" y="1596959"/>
                <a:ext cx="94289" cy="141435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7" y="24"/>
                  </a:cxn>
                  <a:cxn ang="0">
                    <a:pos x="6" y="28"/>
                  </a:cxn>
                  <a:cxn ang="0">
                    <a:pos x="13" y="27"/>
                  </a:cxn>
                  <a:cxn ang="0">
                    <a:pos x="14" y="31"/>
                  </a:cxn>
                  <a:cxn ang="0">
                    <a:pos x="14" y="36"/>
                  </a:cxn>
                  <a:cxn ang="0">
                    <a:pos x="7" y="39"/>
                  </a:cxn>
                  <a:cxn ang="0">
                    <a:pos x="10" y="39"/>
                  </a:cxn>
                  <a:cxn ang="0">
                    <a:pos x="7" y="43"/>
                  </a:cxn>
                  <a:cxn ang="0">
                    <a:pos x="4" y="47"/>
                  </a:cxn>
                  <a:cxn ang="0">
                    <a:pos x="11" y="47"/>
                  </a:cxn>
                  <a:cxn ang="0">
                    <a:pos x="9" y="48"/>
                  </a:cxn>
                  <a:cxn ang="0">
                    <a:pos x="5" y="53"/>
                  </a:cxn>
                  <a:cxn ang="0">
                    <a:pos x="3" y="57"/>
                  </a:cxn>
                  <a:cxn ang="0">
                    <a:pos x="7" y="55"/>
                  </a:cxn>
                  <a:cxn ang="0">
                    <a:pos x="13" y="52"/>
                  </a:cxn>
                  <a:cxn ang="0">
                    <a:pos x="23" y="52"/>
                  </a:cxn>
                  <a:cxn ang="0">
                    <a:pos x="34" y="51"/>
                  </a:cxn>
                  <a:cxn ang="0">
                    <a:pos x="34" y="47"/>
                  </a:cxn>
                  <a:cxn ang="0">
                    <a:pos x="38" y="42"/>
                  </a:cxn>
                  <a:cxn ang="0">
                    <a:pos x="34" y="39"/>
                  </a:cxn>
                  <a:cxn ang="0">
                    <a:pos x="31" y="35"/>
                  </a:cxn>
                  <a:cxn ang="0">
                    <a:pos x="21" y="21"/>
                  </a:cxn>
                  <a:cxn ang="0">
                    <a:pos x="19" y="16"/>
                  </a:cxn>
                  <a:cxn ang="0">
                    <a:pos x="22" y="10"/>
                  </a:cxn>
                  <a:cxn ang="0">
                    <a:pos x="14" y="8"/>
                  </a:cxn>
                  <a:cxn ang="0">
                    <a:pos x="20" y="2"/>
                  </a:cxn>
                  <a:cxn ang="0">
                    <a:pos x="18" y="1"/>
                  </a:cxn>
                  <a:cxn ang="0">
                    <a:pos x="13" y="4"/>
                  </a:cxn>
                  <a:cxn ang="0">
                    <a:pos x="8" y="6"/>
                  </a:cxn>
                  <a:cxn ang="0">
                    <a:pos x="2" y="12"/>
                  </a:cxn>
                  <a:cxn ang="0">
                    <a:pos x="1" y="15"/>
                  </a:cxn>
                  <a:cxn ang="0">
                    <a:pos x="4" y="19"/>
                  </a:cxn>
                  <a:cxn ang="0">
                    <a:pos x="1" y="22"/>
                  </a:cxn>
                </a:cxnLst>
                <a:rect l="0" t="0" r="r" b="b"/>
                <a:pathLst>
                  <a:path w="38" h="57">
                    <a:moveTo>
                      <a:pt x="1" y="22"/>
                    </a:moveTo>
                    <a:cubicBezTo>
                      <a:pt x="2" y="22"/>
                      <a:pt x="3" y="23"/>
                      <a:pt x="3" y="23"/>
                    </a:cubicBezTo>
                    <a:cubicBezTo>
                      <a:pt x="2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7"/>
                      <a:pt x="6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8" y="28"/>
                      <a:pt x="12" y="27"/>
                      <a:pt x="13" y="27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5" y="34"/>
                      <a:pt x="15" y="35"/>
                    </a:cubicBezTo>
                    <a:cubicBezTo>
                      <a:pt x="15" y="36"/>
                      <a:pt x="14" y="36"/>
                      <a:pt x="14" y="36"/>
                    </a:cubicBezTo>
                    <a:cubicBezTo>
                      <a:pt x="14" y="36"/>
                      <a:pt x="11" y="36"/>
                      <a:pt x="10" y="36"/>
                    </a:cubicBezTo>
                    <a:cubicBezTo>
                      <a:pt x="9" y="36"/>
                      <a:pt x="8" y="37"/>
                      <a:pt x="7" y="39"/>
                    </a:cubicBezTo>
                    <a:cubicBezTo>
                      <a:pt x="6" y="40"/>
                      <a:pt x="7" y="39"/>
                      <a:pt x="7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41"/>
                      <a:pt x="10" y="42"/>
                    </a:cubicBezTo>
                    <a:cubicBezTo>
                      <a:pt x="10" y="42"/>
                      <a:pt x="8" y="43"/>
                      <a:pt x="7" y="43"/>
                    </a:cubicBezTo>
                    <a:cubicBezTo>
                      <a:pt x="7" y="43"/>
                      <a:pt x="4" y="44"/>
                      <a:pt x="4" y="44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9" y="49"/>
                      <a:pt x="9" y="48"/>
                    </a:cubicBezTo>
                    <a:cubicBezTo>
                      <a:pt x="8" y="48"/>
                      <a:pt x="6" y="51"/>
                      <a:pt x="6" y="51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3" y="52"/>
                      <a:pt x="13" y="52"/>
                    </a:cubicBezTo>
                    <a:cubicBezTo>
                      <a:pt x="14" y="52"/>
                      <a:pt x="19" y="52"/>
                      <a:pt x="19" y="52"/>
                    </a:cubicBezTo>
                    <a:cubicBezTo>
                      <a:pt x="19" y="52"/>
                      <a:pt x="23" y="51"/>
                      <a:pt x="23" y="52"/>
                    </a:cubicBezTo>
                    <a:cubicBezTo>
                      <a:pt x="24" y="52"/>
                      <a:pt x="27" y="53"/>
                      <a:pt x="27" y="53"/>
                    </a:cubicBezTo>
                    <a:cubicBezTo>
                      <a:pt x="28" y="53"/>
                      <a:pt x="34" y="51"/>
                      <a:pt x="34" y="51"/>
                    </a:cubicBezTo>
                    <a:cubicBezTo>
                      <a:pt x="34" y="51"/>
                      <a:pt x="35" y="49"/>
                      <a:pt x="36" y="48"/>
                    </a:cubicBezTo>
                    <a:cubicBezTo>
                      <a:pt x="36" y="48"/>
                      <a:pt x="34" y="47"/>
                      <a:pt x="34" y="47"/>
                    </a:cubicBezTo>
                    <a:cubicBezTo>
                      <a:pt x="33" y="46"/>
                      <a:pt x="35" y="45"/>
                      <a:pt x="36" y="45"/>
                    </a:cubicBezTo>
                    <a:cubicBezTo>
                      <a:pt x="37" y="44"/>
                      <a:pt x="37" y="43"/>
                      <a:pt x="38" y="42"/>
                    </a:cubicBezTo>
                    <a:cubicBezTo>
                      <a:pt x="38" y="41"/>
                      <a:pt x="37" y="39"/>
                      <a:pt x="37" y="39"/>
                    </a:cubicBezTo>
                    <a:cubicBezTo>
                      <a:pt x="37" y="39"/>
                      <a:pt x="35" y="39"/>
                      <a:pt x="34" y="39"/>
                    </a:cubicBezTo>
                    <a:cubicBezTo>
                      <a:pt x="33" y="38"/>
                      <a:pt x="31" y="39"/>
                      <a:pt x="31" y="39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5"/>
                      <a:pt x="23" y="25"/>
                      <a:pt x="23" y="25"/>
                    </a:cubicBezTo>
                    <a:cubicBezTo>
                      <a:pt x="24" y="24"/>
                      <a:pt x="22" y="21"/>
                      <a:pt x="21" y="21"/>
                    </a:cubicBezTo>
                    <a:cubicBezTo>
                      <a:pt x="20" y="21"/>
                      <a:pt x="19" y="20"/>
                      <a:pt x="18" y="19"/>
                    </a:cubicBezTo>
                    <a:cubicBezTo>
                      <a:pt x="17" y="18"/>
                      <a:pt x="19" y="16"/>
                      <a:pt x="19" y="16"/>
                    </a:cubicBezTo>
                    <a:cubicBezTo>
                      <a:pt x="19" y="16"/>
                      <a:pt x="22" y="13"/>
                      <a:pt x="23" y="13"/>
                    </a:cubicBezTo>
                    <a:cubicBezTo>
                      <a:pt x="23" y="12"/>
                      <a:pt x="22" y="10"/>
                      <a:pt x="22" y="10"/>
                    </a:cubicBezTo>
                    <a:cubicBezTo>
                      <a:pt x="21" y="10"/>
                      <a:pt x="16" y="10"/>
                      <a:pt x="16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4" y="8"/>
                      <a:pt x="16" y="8"/>
                      <a:pt x="16" y="8"/>
                    </a:cubicBezTo>
                    <a:cubicBezTo>
                      <a:pt x="17" y="8"/>
                      <a:pt x="20" y="2"/>
                      <a:pt x="20" y="2"/>
                    </a:cubicBezTo>
                    <a:cubicBezTo>
                      <a:pt x="21" y="2"/>
                      <a:pt x="20" y="0"/>
                      <a:pt x="20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4" y="5"/>
                      <a:pt x="13" y="4"/>
                    </a:cubicBezTo>
                    <a:cubicBezTo>
                      <a:pt x="12" y="4"/>
                      <a:pt x="11" y="4"/>
                      <a:pt x="10" y="4"/>
                    </a:cubicBezTo>
                    <a:cubicBezTo>
                      <a:pt x="9" y="4"/>
                      <a:pt x="8" y="6"/>
                      <a:pt x="8" y="6"/>
                    </a:cubicBezTo>
                    <a:cubicBezTo>
                      <a:pt x="8" y="6"/>
                      <a:pt x="6" y="9"/>
                      <a:pt x="5" y="9"/>
                    </a:cubicBezTo>
                    <a:cubicBezTo>
                      <a:pt x="4" y="9"/>
                      <a:pt x="2" y="11"/>
                      <a:pt x="2" y="12"/>
                    </a:cubicBezTo>
                    <a:cubicBezTo>
                      <a:pt x="2" y="12"/>
                      <a:pt x="3" y="14"/>
                      <a:pt x="3" y="14"/>
                    </a:cubicBezTo>
                    <a:cubicBezTo>
                      <a:pt x="3" y="14"/>
                      <a:pt x="2" y="15"/>
                      <a:pt x="1" y="15"/>
                    </a:cubicBezTo>
                    <a:cubicBezTo>
                      <a:pt x="1" y="15"/>
                      <a:pt x="2" y="18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20"/>
                      <a:pt x="2" y="20"/>
                    </a:cubicBezTo>
                    <a:cubicBezTo>
                      <a:pt x="1" y="19"/>
                      <a:pt x="0" y="21"/>
                      <a:pt x="1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7" name="Freeform 59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6174909" y="1564482"/>
                <a:ext cx="2095" cy="10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8" name="Freeform 60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4521713" y="1505812"/>
                <a:ext cx="195911" cy="172864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1" y="61"/>
                  </a:cxn>
                  <a:cxn ang="0">
                    <a:pos x="17" y="63"/>
                  </a:cxn>
                  <a:cxn ang="0">
                    <a:pos x="18" y="62"/>
                  </a:cxn>
                  <a:cxn ang="0">
                    <a:pos x="16" y="58"/>
                  </a:cxn>
                  <a:cxn ang="0">
                    <a:pos x="23" y="56"/>
                  </a:cxn>
                  <a:cxn ang="0">
                    <a:pos x="26" y="50"/>
                  </a:cxn>
                  <a:cxn ang="0">
                    <a:pos x="27" y="42"/>
                  </a:cxn>
                  <a:cxn ang="0">
                    <a:pos x="35" y="35"/>
                  </a:cxn>
                  <a:cxn ang="0">
                    <a:pos x="26" y="23"/>
                  </a:cxn>
                  <a:cxn ang="0">
                    <a:pos x="35" y="13"/>
                  </a:cxn>
                  <a:cxn ang="0">
                    <a:pos x="44" y="10"/>
                  </a:cxn>
                  <a:cxn ang="0">
                    <a:pos x="45" y="3"/>
                  </a:cxn>
                  <a:cxn ang="0">
                    <a:pos x="54" y="1"/>
                  </a:cxn>
                  <a:cxn ang="0">
                    <a:pos x="59" y="4"/>
                  </a:cxn>
                  <a:cxn ang="0">
                    <a:pos x="47" y="12"/>
                  </a:cxn>
                  <a:cxn ang="0">
                    <a:pos x="43" y="16"/>
                  </a:cxn>
                  <a:cxn ang="0">
                    <a:pos x="44" y="27"/>
                  </a:cxn>
                  <a:cxn ang="0">
                    <a:pos x="46" y="32"/>
                  </a:cxn>
                  <a:cxn ang="0">
                    <a:pos x="52" y="34"/>
                  </a:cxn>
                  <a:cxn ang="0">
                    <a:pos x="55" y="34"/>
                  </a:cxn>
                  <a:cxn ang="0">
                    <a:pos x="62" y="33"/>
                  </a:cxn>
                  <a:cxn ang="0">
                    <a:pos x="74" y="30"/>
                  </a:cxn>
                  <a:cxn ang="0">
                    <a:pos x="79" y="32"/>
                  </a:cxn>
                  <a:cxn ang="0">
                    <a:pos x="73" y="37"/>
                  </a:cxn>
                  <a:cxn ang="0">
                    <a:pos x="66" y="36"/>
                  </a:cxn>
                  <a:cxn ang="0">
                    <a:pos x="54" y="39"/>
                  </a:cxn>
                  <a:cxn ang="0">
                    <a:pos x="54" y="41"/>
                  </a:cxn>
                  <a:cxn ang="0">
                    <a:pos x="59" y="46"/>
                  </a:cxn>
                  <a:cxn ang="0">
                    <a:pos x="55" y="51"/>
                  </a:cxn>
                  <a:cxn ang="0">
                    <a:pos x="48" y="47"/>
                  </a:cxn>
                  <a:cxn ang="0">
                    <a:pos x="44" y="56"/>
                  </a:cxn>
                  <a:cxn ang="0">
                    <a:pos x="42" y="64"/>
                  </a:cxn>
                  <a:cxn ang="0">
                    <a:pos x="34" y="66"/>
                  </a:cxn>
                  <a:cxn ang="0">
                    <a:pos x="31" y="62"/>
                  </a:cxn>
                  <a:cxn ang="0">
                    <a:pos x="25" y="65"/>
                  </a:cxn>
                  <a:cxn ang="0">
                    <a:pos x="19" y="67"/>
                  </a:cxn>
                  <a:cxn ang="0">
                    <a:pos x="12" y="68"/>
                  </a:cxn>
                  <a:cxn ang="0">
                    <a:pos x="6" y="66"/>
                  </a:cxn>
                  <a:cxn ang="0">
                    <a:pos x="0" y="69"/>
                  </a:cxn>
                </a:cxnLst>
                <a:rect l="0" t="0" r="r" b="b"/>
                <a:pathLst>
                  <a:path w="79" h="70">
                    <a:moveTo>
                      <a:pt x="0" y="69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0"/>
                      <a:pt x="11" y="61"/>
                      <a:pt x="11" y="61"/>
                    </a:cubicBezTo>
                    <a:cubicBezTo>
                      <a:pt x="11" y="62"/>
                      <a:pt x="12" y="60"/>
                      <a:pt x="14" y="61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17" y="64"/>
                      <a:pt x="18" y="65"/>
                      <a:pt x="18" y="64"/>
                    </a:cubicBezTo>
                    <a:cubicBezTo>
                      <a:pt x="18" y="64"/>
                      <a:pt x="18" y="62"/>
                      <a:pt x="18" y="62"/>
                    </a:cubicBezTo>
                    <a:cubicBezTo>
                      <a:pt x="18" y="62"/>
                      <a:pt x="17" y="61"/>
                      <a:pt x="16" y="60"/>
                    </a:cubicBezTo>
                    <a:cubicBezTo>
                      <a:pt x="15" y="60"/>
                      <a:pt x="15" y="58"/>
                      <a:pt x="16" y="58"/>
                    </a:cubicBezTo>
                    <a:cubicBezTo>
                      <a:pt x="17" y="57"/>
                      <a:pt x="19" y="56"/>
                      <a:pt x="20" y="57"/>
                    </a:cubicBezTo>
                    <a:cubicBezTo>
                      <a:pt x="20" y="57"/>
                      <a:pt x="23" y="56"/>
                      <a:pt x="23" y="56"/>
                    </a:cubicBezTo>
                    <a:cubicBezTo>
                      <a:pt x="23" y="56"/>
                      <a:pt x="24" y="55"/>
                      <a:pt x="24" y="54"/>
                    </a:cubicBezTo>
                    <a:cubicBezTo>
                      <a:pt x="24" y="54"/>
                      <a:pt x="26" y="50"/>
                      <a:pt x="26" y="50"/>
                    </a:cubicBezTo>
                    <a:cubicBezTo>
                      <a:pt x="26" y="50"/>
                      <a:pt x="25" y="49"/>
                      <a:pt x="24" y="48"/>
                    </a:cubicBezTo>
                    <a:cubicBezTo>
                      <a:pt x="24" y="46"/>
                      <a:pt x="26" y="42"/>
                      <a:pt x="27" y="42"/>
                    </a:cubicBezTo>
                    <a:cubicBezTo>
                      <a:pt x="27" y="42"/>
                      <a:pt x="33" y="38"/>
                      <a:pt x="33" y="38"/>
                    </a:cubicBezTo>
                    <a:cubicBezTo>
                      <a:pt x="33" y="38"/>
                      <a:pt x="36" y="36"/>
                      <a:pt x="35" y="35"/>
                    </a:cubicBezTo>
                    <a:cubicBezTo>
                      <a:pt x="34" y="34"/>
                      <a:pt x="27" y="31"/>
                      <a:pt x="27" y="30"/>
                    </a:cubicBezTo>
                    <a:cubicBezTo>
                      <a:pt x="27" y="29"/>
                      <a:pt x="26" y="25"/>
                      <a:pt x="26" y="23"/>
                    </a:cubicBezTo>
                    <a:cubicBezTo>
                      <a:pt x="27" y="22"/>
                      <a:pt x="30" y="19"/>
                      <a:pt x="30" y="18"/>
                    </a:cubicBezTo>
                    <a:cubicBezTo>
                      <a:pt x="31" y="17"/>
                      <a:pt x="34" y="13"/>
                      <a:pt x="35" y="13"/>
                    </a:cubicBezTo>
                    <a:cubicBezTo>
                      <a:pt x="35" y="13"/>
                      <a:pt x="38" y="13"/>
                      <a:pt x="38" y="13"/>
                    </a:cubicBezTo>
                    <a:cubicBezTo>
                      <a:pt x="39" y="12"/>
                      <a:pt x="45" y="10"/>
                      <a:pt x="44" y="10"/>
                    </a:cubicBezTo>
                    <a:cubicBezTo>
                      <a:pt x="43" y="9"/>
                      <a:pt x="44" y="7"/>
                      <a:pt x="44" y="7"/>
                    </a:cubicBezTo>
                    <a:cubicBezTo>
                      <a:pt x="43" y="7"/>
                      <a:pt x="44" y="3"/>
                      <a:pt x="45" y="3"/>
                    </a:cubicBezTo>
                    <a:cubicBezTo>
                      <a:pt x="46" y="2"/>
                      <a:pt x="48" y="1"/>
                      <a:pt x="49" y="1"/>
                    </a:cubicBezTo>
                    <a:cubicBezTo>
                      <a:pt x="49" y="1"/>
                      <a:pt x="53" y="1"/>
                      <a:pt x="54" y="1"/>
                    </a:cubicBezTo>
                    <a:cubicBezTo>
                      <a:pt x="55" y="1"/>
                      <a:pt x="58" y="0"/>
                      <a:pt x="59" y="1"/>
                    </a:cubicBezTo>
                    <a:cubicBezTo>
                      <a:pt x="59" y="3"/>
                      <a:pt x="60" y="3"/>
                      <a:pt x="59" y="4"/>
                    </a:cubicBezTo>
                    <a:cubicBezTo>
                      <a:pt x="58" y="4"/>
                      <a:pt x="56" y="6"/>
                      <a:pt x="54" y="8"/>
                    </a:cubicBezTo>
                    <a:cubicBezTo>
                      <a:pt x="52" y="9"/>
                      <a:pt x="48" y="12"/>
                      <a:pt x="47" y="12"/>
                    </a:cubicBezTo>
                    <a:cubicBezTo>
                      <a:pt x="46" y="13"/>
                      <a:pt x="46" y="13"/>
                      <a:pt x="45" y="14"/>
                    </a:cubicBezTo>
                    <a:cubicBezTo>
                      <a:pt x="44" y="14"/>
                      <a:pt x="44" y="13"/>
                      <a:pt x="43" y="16"/>
                    </a:cubicBezTo>
                    <a:cubicBezTo>
                      <a:pt x="43" y="19"/>
                      <a:pt x="42" y="22"/>
                      <a:pt x="43" y="23"/>
                    </a:cubicBezTo>
                    <a:cubicBezTo>
                      <a:pt x="44" y="24"/>
                      <a:pt x="44" y="26"/>
                      <a:pt x="44" y="27"/>
                    </a:cubicBezTo>
                    <a:cubicBezTo>
                      <a:pt x="43" y="28"/>
                      <a:pt x="43" y="28"/>
                      <a:pt x="44" y="29"/>
                    </a:cubicBezTo>
                    <a:cubicBezTo>
                      <a:pt x="44" y="31"/>
                      <a:pt x="46" y="32"/>
                      <a:pt x="46" y="32"/>
                    </a:cubicBezTo>
                    <a:cubicBezTo>
                      <a:pt x="46" y="33"/>
                      <a:pt x="48" y="34"/>
                      <a:pt x="48" y="34"/>
                    </a:cubicBezTo>
                    <a:cubicBezTo>
                      <a:pt x="50" y="34"/>
                      <a:pt x="51" y="34"/>
                      <a:pt x="52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8" y="33"/>
                      <a:pt x="59" y="33"/>
                    </a:cubicBezTo>
                    <a:cubicBezTo>
                      <a:pt x="60" y="33"/>
                      <a:pt x="61" y="32"/>
                      <a:pt x="62" y="33"/>
                    </a:cubicBezTo>
                    <a:cubicBezTo>
                      <a:pt x="63" y="33"/>
                      <a:pt x="68" y="31"/>
                      <a:pt x="69" y="32"/>
                    </a:cubicBezTo>
                    <a:cubicBezTo>
                      <a:pt x="69" y="32"/>
                      <a:pt x="74" y="30"/>
                      <a:pt x="74" y="30"/>
                    </a:cubicBezTo>
                    <a:cubicBezTo>
                      <a:pt x="74" y="31"/>
                      <a:pt x="77" y="31"/>
                      <a:pt x="77" y="31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3"/>
                      <a:pt x="77" y="36"/>
                      <a:pt x="76" y="36"/>
                    </a:cubicBezTo>
                    <a:cubicBezTo>
                      <a:pt x="76" y="36"/>
                      <a:pt x="74" y="37"/>
                      <a:pt x="73" y="37"/>
                    </a:cubicBezTo>
                    <a:cubicBezTo>
                      <a:pt x="72" y="37"/>
                      <a:pt x="72" y="37"/>
                      <a:pt x="70" y="37"/>
                    </a:cubicBezTo>
                    <a:cubicBezTo>
                      <a:pt x="69" y="36"/>
                      <a:pt x="67" y="36"/>
                      <a:pt x="66" y="36"/>
                    </a:cubicBezTo>
                    <a:cubicBezTo>
                      <a:pt x="66" y="36"/>
                      <a:pt x="58" y="37"/>
                      <a:pt x="58" y="37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8" y="44"/>
                      <a:pt x="60" y="44"/>
                      <a:pt x="59" y="46"/>
                    </a:cubicBezTo>
                    <a:cubicBezTo>
                      <a:pt x="59" y="48"/>
                      <a:pt x="59" y="49"/>
                      <a:pt x="58" y="50"/>
                    </a:cubicBezTo>
                    <a:cubicBezTo>
                      <a:pt x="58" y="51"/>
                      <a:pt x="56" y="52"/>
                      <a:pt x="55" y="51"/>
                    </a:cubicBezTo>
                    <a:cubicBezTo>
                      <a:pt x="55" y="50"/>
                      <a:pt x="52" y="48"/>
                      <a:pt x="52" y="47"/>
                    </a:cubicBezTo>
                    <a:cubicBezTo>
                      <a:pt x="51" y="47"/>
                      <a:pt x="49" y="47"/>
                      <a:pt x="48" y="47"/>
                    </a:cubicBezTo>
                    <a:cubicBezTo>
                      <a:pt x="47" y="47"/>
                      <a:pt x="45" y="49"/>
                      <a:pt x="45" y="51"/>
                    </a:cubicBezTo>
                    <a:cubicBezTo>
                      <a:pt x="45" y="52"/>
                      <a:pt x="44" y="55"/>
                      <a:pt x="44" y="56"/>
                    </a:cubicBezTo>
                    <a:cubicBezTo>
                      <a:pt x="45" y="58"/>
                      <a:pt x="47" y="60"/>
                      <a:pt x="46" y="62"/>
                    </a:cubicBezTo>
                    <a:cubicBezTo>
                      <a:pt x="45" y="63"/>
                      <a:pt x="43" y="63"/>
                      <a:pt x="42" y="64"/>
                    </a:cubicBezTo>
                    <a:cubicBezTo>
                      <a:pt x="41" y="64"/>
                      <a:pt x="38" y="66"/>
                      <a:pt x="38" y="66"/>
                    </a:cubicBezTo>
                    <a:cubicBezTo>
                      <a:pt x="37" y="67"/>
                      <a:pt x="34" y="68"/>
                      <a:pt x="34" y="66"/>
                    </a:cubicBezTo>
                    <a:cubicBezTo>
                      <a:pt x="34" y="65"/>
                      <a:pt x="33" y="64"/>
                      <a:pt x="33" y="64"/>
                    </a:cubicBezTo>
                    <a:cubicBezTo>
                      <a:pt x="33" y="64"/>
                      <a:pt x="32" y="62"/>
                      <a:pt x="31" y="62"/>
                    </a:cubicBezTo>
                    <a:cubicBezTo>
                      <a:pt x="31" y="63"/>
                      <a:pt x="29" y="63"/>
                      <a:pt x="29" y="63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5"/>
                      <a:pt x="23" y="66"/>
                      <a:pt x="23" y="67"/>
                    </a:cubicBezTo>
                    <a:cubicBezTo>
                      <a:pt x="22" y="67"/>
                      <a:pt x="20" y="67"/>
                      <a:pt x="19" y="67"/>
                    </a:cubicBezTo>
                    <a:cubicBezTo>
                      <a:pt x="18" y="68"/>
                      <a:pt x="15" y="70"/>
                      <a:pt x="14" y="69"/>
                    </a:cubicBezTo>
                    <a:cubicBezTo>
                      <a:pt x="13" y="68"/>
                      <a:pt x="13" y="70"/>
                      <a:pt x="12" y="68"/>
                    </a:cubicBezTo>
                    <a:cubicBezTo>
                      <a:pt x="11" y="66"/>
                      <a:pt x="11" y="65"/>
                      <a:pt x="10" y="65"/>
                    </a:cubicBezTo>
                    <a:cubicBezTo>
                      <a:pt x="9" y="65"/>
                      <a:pt x="6" y="66"/>
                      <a:pt x="6" y="66"/>
                    </a:cubicBezTo>
                    <a:cubicBezTo>
                      <a:pt x="6" y="67"/>
                      <a:pt x="5" y="67"/>
                      <a:pt x="5" y="68"/>
                    </a:cubicBezTo>
                    <a:cubicBezTo>
                      <a:pt x="4" y="68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59" name="Freeform 61"/>
              <p:cNvSpPr>
                <a:spLocks noEditPoint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4129891" y="1353901"/>
                <a:ext cx="2257692" cy="1716073"/>
              </a:xfrm>
              <a:custGeom>
                <a:avLst/>
                <a:gdLst/>
                <a:ahLst/>
                <a:cxnLst>
                  <a:cxn ang="0">
                    <a:pos x="756" y="40"/>
                  </a:cxn>
                  <a:cxn ang="0">
                    <a:pos x="621" y="30"/>
                  </a:cxn>
                  <a:cxn ang="0">
                    <a:pos x="536" y="15"/>
                  </a:cxn>
                  <a:cxn ang="0">
                    <a:pos x="443" y="19"/>
                  </a:cxn>
                  <a:cxn ang="0">
                    <a:pos x="415" y="34"/>
                  </a:cxn>
                  <a:cxn ang="0">
                    <a:pos x="420" y="46"/>
                  </a:cxn>
                  <a:cxn ang="0">
                    <a:pos x="398" y="32"/>
                  </a:cxn>
                  <a:cxn ang="0">
                    <a:pos x="391" y="49"/>
                  </a:cxn>
                  <a:cxn ang="0">
                    <a:pos x="331" y="49"/>
                  </a:cxn>
                  <a:cxn ang="0">
                    <a:pos x="296" y="56"/>
                  </a:cxn>
                  <a:cxn ang="0">
                    <a:pos x="256" y="63"/>
                  </a:cxn>
                  <a:cxn ang="0">
                    <a:pos x="224" y="33"/>
                  </a:cxn>
                  <a:cxn ang="0">
                    <a:pos x="131" y="82"/>
                  </a:cxn>
                  <a:cxn ang="0">
                    <a:pos x="156" y="119"/>
                  </a:cxn>
                  <a:cxn ang="0">
                    <a:pos x="133" y="133"/>
                  </a:cxn>
                  <a:cxn ang="0">
                    <a:pos x="79" y="163"/>
                  </a:cxn>
                  <a:cxn ang="0">
                    <a:pos x="60" y="193"/>
                  </a:cxn>
                  <a:cxn ang="0">
                    <a:pos x="67" y="241"/>
                  </a:cxn>
                  <a:cxn ang="0">
                    <a:pos x="19" y="304"/>
                  </a:cxn>
                  <a:cxn ang="0">
                    <a:pos x="3" y="373"/>
                  </a:cxn>
                  <a:cxn ang="0">
                    <a:pos x="53" y="443"/>
                  </a:cxn>
                  <a:cxn ang="0">
                    <a:pos x="150" y="464"/>
                  </a:cxn>
                  <a:cxn ang="0">
                    <a:pos x="170" y="601"/>
                  </a:cxn>
                  <a:cxn ang="0">
                    <a:pos x="219" y="686"/>
                  </a:cxn>
                  <a:cxn ang="0">
                    <a:pos x="289" y="595"/>
                  </a:cxn>
                  <a:cxn ang="0">
                    <a:pos x="380" y="409"/>
                  </a:cxn>
                  <a:cxn ang="0">
                    <a:pos x="302" y="337"/>
                  </a:cxn>
                  <a:cxn ang="0">
                    <a:pos x="333" y="367"/>
                  </a:cxn>
                  <a:cxn ang="0">
                    <a:pos x="387" y="366"/>
                  </a:cxn>
                  <a:cxn ang="0">
                    <a:pos x="408" y="318"/>
                  </a:cxn>
                  <a:cxn ang="0">
                    <a:pos x="362" y="279"/>
                  </a:cxn>
                  <a:cxn ang="0">
                    <a:pos x="460" y="311"/>
                  </a:cxn>
                  <a:cxn ang="0">
                    <a:pos x="511" y="385"/>
                  </a:cxn>
                  <a:cxn ang="0">
                    <a:pos x="549" y="413"/>
                  </a:cxn>
                  <a:cxn ang="0">
                    <a:pos x="558" y="357"/>
                  </a:cxn>
                  <a:cxn ang="0">
                    <a:pos x="609" y="345"/>
                  </a:cxn>
                  <a:cxn ang="0">
                    <a:pos x="646" y="402"/>
                  </a:cxn>
                  <a:cxn ang="0">
                    <a:pos x="665" y="454"/>
                  </a:cxn>
                  <a:cxn ang="0">
                    <a:pos x="649" y="402"/>
                  </a:cxn>
                  <a:cxn ang="0">
                    <a:pos x="681" y="416"/>
                  </a:cxn>
                  <a:cxn ang="0">
                    <a:pos x="683" y="341"/>
                  </a:cxn>
                  <a:cxn ang="0">
                    <a:pos x="723" y="329"/>
                  </a:cxn>
                  <a:cxn ang="0">
                    <a:pos x="747" y="270"/>
                  </a:cxn>
                  <a:cxn ang="0">
                    <a:pos x="717" y="228"/>
                  </a:cxn>
                  <a:cxn ang="0">
                    <a:pos x="743" y="218"/>
                  </a:cxn>
                  <a:cxn ang="0">
                    <a:pos x="759" y="220"/>
                  </a:cxn>
                  <a:cxn ang="0">
                    <a:pos x="756" y="133"/>
                  </a:cxn>
                  <a:cxn ang="0">
                    <a:pos x="789" y="101"/>
                  </a:cxn>
                  <a:cxn ang="0">
                    <a:pos x="826" y="80"/>
                  </a:cxn>
                  <a:cxn ang="0">
                    <a:pos x="861" y="135"/>
                  </a:cxn>
                  <a:cxn ang="0">
                    <a:pos x="842" y="102"/>
                  </a:cxn>
                  <a:cxn ang="0">
                    <a:pos x="882" y="79"/>
                  </a:cxn>
                  <a:cxn ang="0">
                    <a:pos x="903" y="69"/>
                  </a:cxn>
                  <a:cxn ang="0">
                    <a:pos x="218" y="261"/>
                  </a:cxn>
                  <a:cxn ang="0">
                    <a:pos x="156" y="247"/>
                  </a:cxn>
                  <a:cxn ang="0">
                    <a:pos x="90" y="248"/>
                  </a:cxn>
                  <a:cxn ang="0">
                    <a:pos x="116" y="205"/>
                  </a:cxn>
                  <a:cxn ang="0">
                    <a:pos x="181" y="218"/>
                  </a:cxn>
                  <a:cxn ang="0">
                    <a:pos x="188" y="225"/>
                  </a:cxn>
                  <a:cxn ang="0">
                    <a:pos x="171" y="198"/>
                  </a:cxn>
                  <a:cxn ang="0">
                    <a:pos x="200" y="216"/>
                  </a:cxn>
                  <a:cxn ang="0">
                    <a:pos x="239" y="228"/>
                  </a:cxn>
                </a:cxnLst>
                <a:rect l="0" t="0" r="r" b="b"/>
                <a:pathLst>
                  <a:path w="911" h="691">
                    <a:moveTo>
                      <a:pt x="909" y="65"/>
                    </a:moveTo>
                    <a:cubicBezTo>
                      <a:pt x="908" y="66"/>
                      <a:pt x="906" y="64"/>
                      <a:pt x="907" y="64"/>
                    </a:cubicBezTo>
                    <a:cubicBezTo>
                      <a:pt x="909" y="64"/>
                      <a:pt x="911" y="62"/>
                      <a:pt x="910" y="62"/>
                    </a:cubicBezTo>
                    <a:cubicBezTo>
                      <a:pt x="910" y="61"/>
                      <a:pt x="908" y="60"/>
                      <a:pt x="906" y="59"/>
                    </a:cubicBezTo>
                    <a:cubicBezTo>
                      <a:pt x="905" y="58"/>
                      <a:pt x="897" y="56"/>
                      <a:pt x="896" y="57"/>
                    </a:cubicBezTo>
                    <a:cubicBezTo>
                      <a:pt x="895" y="57"/>
                      <a:pt x="883" y="54"/>
                      <a:pt x="883" y="54"/>
                    </a:cubicBezTo>
                    <a:cubicBezTo>
                      <a:pt x="882" y="54"/>
                      <a:pt x="878" y="53"/>
                      <a:pt x="878" y="53"/>
                    </a:cubicBezTo>
                    <a:cubicBezTo>
                      <a:pt x="837" y="42"/>
                      <a:pt x="837" y="42"/>
                      <a:pt x="837" y="42"/>
                    </a:cubicBezTo>
                    <a:cubicBezTo>
                      <a:pt x="837" y="42"/>
                      <a:pt x="811" y="39"/>
                      <a:pt x="812" y="39"/>
                    </a:cubicBezTo>
                    <a:cubicBezTo>
                      <a:pt x="812" y="38"/>
                      <a:pt x="797" y="37"/>
                      <a:pt x="797" y="37"/>
                    </a:cubicBezTo>
                    <a:cubicBezTo>
                      <a:pt x="806" y="44"/>
                      <a:pt x="806" y="44"/>
                      <a:pt x="806" y="44"/>
                    </a:cubicBezTo>
                    <a:cubicBezTo>
                      <a:pt x="797" y="43"/>
                      <a:pt x="797" y="43"/>
                      <a:pt x="797" y="43"/>
                    </a:cubicBezTo>
                    <a:cubicBezTo>
                      <a:pt x="797" y="43"/>
                      <a:pt x="786" y="41"/>
                      <a:pt x="786" y="41"/>
                    </a:cubicBezTo>
                    <a:cubicBezTo>
                      <a:pt x="786" y="40"/>
                      <a:pt x="756" y="40"/>
                      <a:pt x="756" y="40"/>
                    </a:cubicBezTo>
                    <a:cubicBezTo>
                      <a:pt x="751" y="35"/>
                      <a:pt x="751" y="35"/>
                      <a:pt x="751" y="35"/>
                    </a:cubicBezTo>
                    <a:cubicBezTo>
                      <a:pt x="751" y="35"/>
                      <a:pt x="737" y="33"/>
                      <a:pt x="736" y="33"/>
                    </a:cubicBezTo>
                    <a:cubicBezTo>
                      <a:pt x="736" y="33"/>
                      <a:pt x="718" y="33"/>
                      <a:pt x="718" y="33"/>
                    </a:cubicBezTo>
                    <a:cubicBezTo>
                      <a:pt x="703" y="31"/>
                      <a:pt x="703" y="31"/>
                      <a:pt x="703" y="31"/>
                    </a:cubicBezTo>
                    <a:cubicBezTo>
                      <a:pt x="703" y="31"/>
                      <a:pt x="693" y="26"/>
                      <a:pt x="691" y="27"/>
                    </a:cubicBezTo>
                    <a:cubicBezTo>
                      <a:pt x="688" y="27"/>
                      <a:pt x="666" y="25"/>
                      <a:pt x="665" y="25"/>
                    </a:cubicBezTo>
                    <a:cubicBezTo>
                      <a:pt x="664" y="24"/>
                      <a:pt x="655" y="25"/>
                      <a:pt x="655" y="25"/>
                    </a:cubicBezTo>
                    <a:cubicBezTo>
                      <a:pt x="662" y="31"/>
                      <a:pt x="662" y="31"/>
                      <a:pt x="662" y="31"/>
                    </a:cubicBezTo>
                    <a:cubicBezTo>
                      <a:pt x="651" y="31"/>
                      <a:pt x="651" y="31"/>
                      <a:pt x="651" y="31"/>
                    </a:cubicBezTo>
                    <a:cubicBezTo>
                      <a:pt x="639" y="30"/>
                      <a:pt x="639" y="30"/>
                      <a:pt x="639" y="30"/>
                    </a:cubicBezTo>
                    <a:cubicBezTo>
                      <a:pt x="634" y="28"/>
                      <a:pt x="634" y="28"/>
                      <a:pt x="634" y="28"/>
                    </a:cubicBezTo>
                    <a:cubicBezTo>
                      <a:pt x="634" y="35"/>
                      <a:pt x="634" y="35"/>
                      <a:pt x="634" y="35"/>
                    </a:cubicBezTo>
                    <a:cubicBezTo>
                      <a:pt x="634" y="35"/>
                      <a:pt x="631" y="35"/>
                      <a:pt x="631" y="35"/>
                    </a:cubicBezTo>
                    <a:cubicBezTo>
                      <a:pt x="631" y="34"/>
                      <a:pt x="621" y="30"/>
                      <a:pt x="621" y="30"/>
                    </a:cubicBezTo>
                    <a:cubicBezTo>
                      <a:pt x="621" y="30"/>
                      <a:pt x="612" y="22"/>
                      <a:pt x="612" y="23"/>
                    </a:cubicBezTo>
                    <a:cubicBezTo>
                      <a:pt x="612" y="23"/>
                      <a:pt x="598" y="20"/>
                      <a:pt x="598" y="20"/>
                    </a:cubicBezTo>
                    <a:cubicBezTo>
                      <a:pt x="589" y="19"/>
                      <a:pt x="589" y="19"/>
                      <a:pt x="589" y="19"/>
                    </a:cubicBezTo>
                    <a:cubicBezTo>
                      <a:pt x="589" y="19"/>
                      <a:pt x="587" y="20"/>
                      <a:pt x="587" y="20"/>
                    </a:cubicBezTo>
                    <a:cubicBezTo>
                      <a:pt x="587" y="21"/>
                      <a:pt x="591" y="23"/>
                      <a:pt x="590" y="24"/>
                    </a:cubicBezTo>
                    <a:cubicBezTo>
                      <a:pt x="590" y="24"/>
                      <a:pt x="585" y="23"/>
                      <a:pt x="585" y="23"/>
                    </a:cubicBezTo>
                    <a:cubicBezTo>
                      <a:pt x="571" y="23"/>
                      <a:pt x="571" y="23"/>
                      <a:pt x="571" y="23"/>
                    </a:cubicBezTo>
                    <a:cubicBezTo>
                      <a:pt x="569" y="20"/>
                      <a:pt x="569" y="20"/>
                      <a:pt x="569" y="20"/>
                    </a:cubicBezTo>
                    <a:cubicBezTo>
                      <a:pt x="551" y="20"/>
                      <a:pt x="551" y="20"/>
                      <a:pt x="551" y="20"/>
                    </a:cubicBezTo>
                    <a:cubicBezTo>
                      <a:pt x="551" y="20"/>
                      <a:pt x="544" y="15"/>
                      <a:pt x="544" y="15"/>
                    </a:cubicBezTo>
                    <a:cubicBezTo>
                      <a:pt x="544" y="16"/>
                      <a:pt x="539" y="17"/>
                      <a:pt x="539" y="17"/>
                    </a:cubicBezTo>
                    <a:cubicBezTo>
                      <a:pt x="535" y="21"/>
                      <a:pt x="535" y="21"/>
                      <a:pt x="535" y="21"/>
                    </a:cubicBezTo>
                    <a:cubicBezTo>
                      <a:pt x="524" y="21"/>
                      <a:pt x="524" y="21"/>
                      <a:pt x="524" y="21"/>
                    </a:cubicBezTo>
                    <a:cubicBezTo>
                      <a:pt x="536" y="15"/>
                      <a:pt x="536" y="15"/>
                      <a:pt x="536" y="15"/>
                    </a:cubicBezTo>
                    <a:cubicBezTo>
                      <a:pt x="540" y="12"/>
                      <a:pt x="540" y="12"/>
                      <a:pt x="540" y="12"/>
                    </a:cubicBezTo>
                    <a:cubicBezTo>
                      <a:pt x="540" y="11"/>
                      <a:pt x="537" y="7"/>
                      <a:pt x="536" y="7"/>
                    </a:cubicBezTo>
                    <a:cubicBezTo>
                      <a:pt x="536" y="8"/>
                      <a:pt x="527" y="5"/>
                      <a:pt x="526" y="5"/>
                    </a:cubicBezTo>
                    <a:cubicBezTo>
                      <a:pt x="526" y="5"/>
                      <a:pt x="512" y="5"/>
                      <a:pt x="512" y="5"/>
                    </a:cubicBezTo>
                    <a:cubicBezTo>
                      <a:pt x="511" y="5"/>
                      <a:pt x="507" y="5"/>
                      <a:pt x="507" y="5"/>
                    </a:cubicBezTo>
                    <a:cubicBezTo>
                      <a:pt x="507" y="5"/>
                      <a:pt x="505" y="0"/>
                      <a:pt x="504" y="0"/>
                    </a:cubicBezTo>
                    <a:cubicBezTo>
                      <a:pt x="504" y="1"/>
                      <a:pt x="493" y="0"/>
                      <a:pt x="493" y="0"/>
                    </a:cubicBezTo>
                    <a:cubicBezTo>
                      <a:pt x="493" y="0"/>
                      <a:pt x="484" y="2"/>
                      <a:pt x="484" y="3"/>
                    </a:cubicBezTo>
                    <a:cubicBezTo>
                      <a:pt x="483" y="4"/>
                      <a:pt x="485" y="5"/>
                      <a:pt x="485" y="5"/>
                    </a:cubicBezTo>
                    <a:cubicBezTo>
                      <a:pt x="485" y="5"/>
                      <a:pt x="481" y="9"/>
                      <a:pt x="480" y="8"/>
                    </a:cubicBezTo>
                    <a:cubicBezTo>
                      <a:pt x="480" y="8"/>
                      <a:pt x="465" y="8"/>
                      <a:pt x="465" y="8"/>
                    </a:cubicBezTo>
                    <a:cubicBezTo>
                      <a:pt x="465" y="8"/>
                      <a:pt x="445" y="12"/>
                      <a:pt x="445" y="12"/>
                    </a:cubicBezTo>
                    <a:cubicBezTo>
                      <a:pt x="445" y="12"/>
                      <a:pt x="439" y="14"/>
                      <a:pt x="438" y="15"/>
                    </a:cubicBezTo>
                    <a:cubicBezTo>
                      <a:pt x="439" y="16"/>
                      <a:pt x="443" y="18"/>
                      <a:pt x="443" y="19"/>
                    </a:cubicBezTo>
                    <a:cubicBezTo>
                      <a:pt x="442" y="19"/>
                      <a:pt x="429" y="20"/>
                      <a:pt x="428" y="19"/>
                    </a:cubicBezTo>
                    <a:cubicBezTo>
                      <a:pt x="428" y="18"/>
                      <a:pt x="423" y="20"/>
                      <a:pt x="422" y="20"/>
                    </a:cubicBezTo>
                    <a:cubicBezTo>
                      <a:pt x="423" y="21"/>
                      <a:pt x="429" y="26"/>
                      <a:pt x="429" y="26"/>
                    </a:cubicBezTo>
                    <a:cubicBezTo>
                      <a:pt x="430" y="27"/>
                      <a:pt x="431" y="28"/>
                      <a:pt x="433" y="28"/>
                    </a:cubicBezTo>
                    <a:cubicBezTo>
                      <a:pt x="434" y="27"/>
                      <a:pt x="436" y="26"/>
                      <a:pt x="436" y="27"/>
                    </a:cubicBezTo>
                    <a:cubicBezTo>
                      <a:pt x="436" y="28"/>
                      <a:pt x="436" y="29"/>
                      <a:pt x="436" y="29"/>
                    </a:cubicBezTo>
                    <a:cubicBezTo>
                      <a:pt x="436" y="29"/>
                      <a:pt x="432" y="30"/>
                      <a:pt x="431" y="30"/>
                    </a:cubicBezTo>
                    <a:cubicBezTo>
                      <a:pt x="431" y="30"/>
                      <a:pt x="426" y="27"/>
                      <a:pt x="426" y="27"/>
                    </a:cubicBezTo>
                    <a:cubicBezTo>
                      <a:pt x="425" y="27"/>
                      <a:pt x="419" y="25"/>
                      <a:pt x="418" y="25"/>
                    </a:cubicBezTo>
                    <a:cubicBezTo>
                      <a:pt x="417" y="25"/>
                      <a:pt x="414" y="26"/>
                      <a:pt x="414" y="26"/>
                    </a:cubicBezTo>
                    <a:cubicBezTo>
                      <a:pt x="414" y="26"/>
                      <a:pt x="411" y="28"/>
                      <a:pt x="412" y="28"/>
                    </a:cubicBezTo>
                    <a:cubicBezTo>
                      <a:pt x="412" y="29"/>
                      <a:pt x="414" y="32"/>
                      <a:pt x="414" y="32"/>
                    </a:cubicBezTo>
                    <a:cubicBezTo>
                      <a:pt x="415" y="31"/>
                      <a:pt x="418" y="30"/>
                      <a:pt x="418" y="31"/>
                    </a:cubicBezTo>
                    <a:cubicBezTo>
                      <a:pt x="418" y="33"/>
                      <a:pt x="415" y="34"/>
                      <a:pt x="415" y="34"/>
                    </a:cubicBezTo>
                    <a:cubicBezTo>
                      <a:pt x="415" y="34"/>
                      <a:pt x="410" y="32"/>
                      <a:pt x="410" y="32"/>
                    </a:cubicBezTo>
                    <a:cubicBezTo>
                      <a:pt x="409" y="31"/>
                      <a:pt x="407" y="28"/>
                      <a:pt x="407" y="27"/>
                    </a:cubicBezTo>
                    <a:cubicBezTo>
                      <a:pt x="407" y="25"/>
                      <a:pt x="404" y="20"/>
                      <a:pt x="404" y="21"/>
                    </a:cubicBezTo>
                    <a:cubicBezTo>
                      <a:pt x="403" y="22"/>
                      <a:pt x="400" y="22"/>
                      <a:pt x="400" y="22"/>
                    </a:cubicBezTo>
                    <a:cubicBezTo>
                      <a:pt x="403" y="25"/>
                      <a:pt x="403" y="25"/>
                      <a:pt x="403" y="25"/>
                    </a:cubicBezTo>
                    <a:cubicBezTo>
                      <a:pt x="403" y="25"/>
                      <a:pt x="406" y="28"/>
                      <a:pt x="406" y="28"/>
                    </a:cubicBezTo>
                    <a:cubicBezTo>
                      <a:pt x="405" y="28"/>
                      <a:pt x="403" y="30"/>
                      <a:pt x="402" y="30"/>
                    </a:cubicBezTo>
                    <a:cubicBezTo>
                      <a:pt x="402" y="31"/>
                      <a:pt x="401" y="33"/>
                      <a:pt x="403" y="33"/>
                    </a:cubicBezTo>
                    <a:cubicBezTo>
                      <a:pt x="405" y="33"/>
                      <a:pt x="408" y="36"/>
                      <a:pt x="408" y="36"/>
                    </a:cubicBezTo>
                    <a:cubicBezTo>
                      <a:pt x="408" y="36"/>
                      <a:pt x="408" y="41"/>
                      <a:pt x="409" y="41"/>
                    </a:cubicBezTo>
                    <a:cubicBezTo>
                      <a:pt x="409" y="42"/>
                      <a:pt x="414" y="45"/>
                      <a:pt x="414" y="45"/>
                    </a:cubicBezTo>
                    <a:cubicBezTo>
                      <a:pt x="414" y="45"/>
                      <a:pt x="417" y="43"/>
                      <a:pt x="417" y="43"/>
                    </a:cubicBezTo>
                    <a:cubicBezTo>
                      <a:pt x="418" y="43"/>
                      <a:pt x="422" y="42"/>
                      <a:pt x="423" y="43"/>
                    </a:cubicBezTo>
                    <a:cubicBezTo>
                      <a:pt x="424" y="44"/>
                      <a:pt x="421" y="46"/>
                      <a:pt x="420" y="46"/>
                    </a:cubicBezTo>
                    <a:cubicBezTo>
                      <a:pt x="419" y="45"/>
                      <a:pt x="418" y="45"/>
                      <a:pt x="417" y="45"/>
                    </a:cubicBezTo>
                    <a:cubicBezTo>
                      <a:pt x="416" y="45"/>
                      <a:pt x="416" y="45"/>
                      <a:pt x="416" y="45"/>
                    </a:cubicBezTo>
                    <a:cubicBezTo>
                      <a:pt x="416" y="45"/>
                      <a:pt x="415" y="48"/>
                      <a:pt x="416" y="48"/>
                    </a:cubicBezTo>
                    <a:cubicBezTo>
                      <a:pt x="417" y="49"/>
                      <a:pt x="419" y="50"/>
                      <a:pt x="418" y="51"/>
                    </a:cubicBezTo>
                    <a:cubicBezTo>
                      <a:pt x="418" y="52"/>
                      <a:pt x="415" y="57"/>
                      <a:pt x="415" y="57"/>
                    </a:cubicBezTo>
                    <a:cubicBezTo>
                      <a:pt x="411" y="58"/>
                      <a:pt x="411" y="58"/>
                      <a:pt x="411" y="58"/>
                    </a:cubicBezTo>
                    <a:cubicBezTo>
                      <a:pt x="409" y="58"/>
                      <a:pt x="407" y="57"/>
                      <a:pt x="407" y="57"/>
                    </a:cubicBezTo>
                    <a:cubicBezTo>
                      <a:pt x="411" y="53"/>
                      <a:pt x="411" y="53"/>
                      <a:pt x="411" y="53"/>
                    </a:cubicBezTo>
                    <a:cubicBezTo>
                      <a:pt x="412" y="48"/>
                      <a:pt x="412" y="48"/>
                      <a:pt x="412" y="48"/>
                    </a:cubicBezTo>
                    <a:cubicBezTo>
                      <a:pt x="412" y="48"/>
                      <a:pt x="412" y="48"/>
                      <a:pt x="411" y="47"/>
                    </a:cubicBezTo>
                    <a:cubicBezTo>
                      <a:pt x="410" y="46"/>
                      <a:pt x="405" y="42"/>
                      <a:pt x="405" y="42"/>
                    </a:cubicBezTo>
                    <a:cubicBezTo>
                      <a:pt x="405" y="42"/>
                      <a:pt x="402" y="37"/>
                      <a:pt x="402" y="37"/>
                    </a:cubicBezTo>
                    <a:cubicBezTo>
                      <a:pt x="402" y="36"/>
                      <a:pt x="401" y="34"/>
                      <a:pt x="401" y="34"/>
                    </a:cubicBezTo>
                    <a:cubicBezTo>
                      <a:pt x="401" y="34"/>
                      <a:pt x="398" y="32"/>
                      <a:pt x="398" y="32"/>
                    </a:cubicBezTo>
                    <a:cubicBezTo>
                      <a:pt x="397" y="31"/>
                      <a:pt x="397" y="30"/>
                      <a:pt x="397" y="29"/>
                    </a:cubicBezTo>
                    <a:cubicBezTo>
                      <a:pt x="398" y="28"/>
                      <a:pt x="397" y="23"/>
                      <a:pt x="397" y="24"/>
                    </a:cubicBezTo>
                    <a:cubicBezTo>
                      <a:pt x="397" y="25"/>
                      <a:pt x="391" y="24"/>
                      <a:pt x="391" y="24"/>
                    </a:cubicBezTo>
                    <a:cubicBezTo>
                      <a:pt x="390" y="24"/>
                      <a:pt x="388" y="22"/>
                      <a:pt x="388" y="22"/>
                    </a:cubicBezTo>
                    <a:cubicBezTo>
                      <a:pt x="388" y="22"/>
                      <a:pt x="388" y="19"/>
                      <a:pt x="386" y="20"/>
                    </a:cubicBezTo>
                    <a:cubicBezTo>
                      <a:pt x="385" y="21"/>
                      <a:pt x="383" y="22"/>
                      <a:pt x="383" y="22"/>
                    </a:cubicBezTo>
                    <a:cubicBezTo>
                      <a:pt x="381" y="28"/>
                      <a:pt x="381" y="28"/>
                      <a:pt x="381" y="28"/>
                    </a:cubicBezTo>
                    <a:cubicBezTo>
                      <a:pt x="381" y="30"/>
                      <a:pt x="381" y="30"/>
                      <a:pt x="381" y="30"/>
                    </a:cubicBezTo>
                    <a:cubicBezTo>
                      <a:pt x="377" y="33"/>
                      <a:pt x="377" y="33"/>
                      <a:pt x="377" y="33"/>
                    </a:cubicBezTo>
                    <a:cubicBezTo>
                      <a:pt x="377" y="33"/>
                      <a:pt x="381" y="36"/>
                      <a:pt x="381" y="37"/>
                    </a:cubicBezTo>
                    <a:cubicBezTo>
                      <a:pt x="381" y="36"/>
                      <a:pt x="381" y="40"/>
                      <a:pt x="381" y="41"/>
                    </a:cubicBezTo>
                    <a:cubicBezTo>
                      <a:pt x="381" y="41"/>
                      <a:pt x="388" y="43"/>
                      <a:pt x="388" y="43"/>
                    </a:cubicBezTo>
                    <a:cubicBezTo>
                      <a:pt x="388" y="43"/>
                      <a:pt x="392" y="45"/>
                      <a:pt x="392" y="46"/>
                    </a:cubicBezTo>
                    <a:cubicBezTo>
                      <a:pt x="392" y="47"/>
                      <a:pt x="391" y="49"/>
                      <a:pt x="391" y="49"/>
                    </a:cubicBezTo>
                    <a:cubicBezTo>
                      <a:pt x="384" y="46"/>
                      <a:pt x="384" y="46"/>
                      <a:pt x="384" y="46"/>
                    </a:cubicBezTo>
                    <a:cubicBezTo>
                      <a:pt x="369" y="41"/>
                      <a:pt x="369" y="41"/>
                      <a:pt x="369" y="41"/>
                    </a:cubicBezTo>
                    <a:cubicBezTo>
                      <a:pt x="369" y="41"/>
                      <a:pt x="354" y="40"/>
                      <a:pt x="355" y="40"/>
                    </a:cubicBezTo>
                    <a:cubicBezTo>
                      <a:pt x="355" y="39"/>
                      <a:pt x="349" y="36"/>
                      <a:pt x="349" y="36"/>
                    </a:cubicBezTo>
                    <a:cubicBezTo>
                      <a:pt x="346" y="38"/>
                      <a:pt x="346" y="38"/>
                      <a:pt x="346" y="38"/>
                    </a:cubicBezTo>
                    <a:cubicBezTo>
                      <a:pt x="346" y="38"/>
                      <a:pt x="349" y="40"/>
                      <a:pt x="349" y="40"/>
                    </a:cubicBezTo>
                    <a:cubicBezTo>
                      <a:pt x="350" y="40"/>
                      <a:pt x="355" y="42"/>
                      <a:pt x="355" y="42"/>
                    </a:cubicBezTo>
                    <a:cubicBezTo>
                      <a:pt x="355" y="42"/>
                      <a:pt x="356" y="43"/>
                      <a:pt x="356" y="44"/>
                    </a:cubicBezTo>
                    <a:cubicBezTo>
                      <a:pt x="357" y="45"/>
                      <a:pt x="354" y="47"/>
                      <a:pt x="354" y="47"/>
                    </a:cubicBezTo>
                    <a:cubicBezTo>
                      <a:pt x="354" y="47"/>
                      <a:pt x="352" y="45"/>
                      <a:pt x="352" y="44"/>
                    </a:cubicBezTo>
                    <a:cubicBezTo>
                      <a:pt x="352" y="44"/>
                      <a:pt x="351" y="42"/>
                      <a:pt x="351" y="42"/>
                    </a:cubicBezTo>
                    <a:cubicBezTo>
                      <a:pt x="350" y="43"/>
                      <a:pt x="344" y="46"/>
                      <a:pt x="344" y="46"/>
                    </a:cubicBezTo>
                    <a:cubicBezTo>
                      <a:pt x="344" y="46"/>
                      <a:pt x="337" y="46"/>
                      <a:pt x="336" y="46"/>
                    </a:cubicBezTo>
                    <a:cubicBezTo>
                      <a:pt x="336" y="47"/>
                      <a:pt x="331" y="50"/>
                      <a:pt x="331" y="49"/>
                    </a:cubicBezTo>
                    <a:cubicBezTo>
                      <a:pt x="331" y="48"/>
                      <a:pt x="332" y="45"/>
                      <a:pt x="332" y="44"/>
                    </a:cubicBezTo>
                    <a:cubicBezTo>
                      <a:pt x="331" y="44"/>
                      <a:pt x="325" y="46"/>
                      <a:pt x="325" y="46"/>
                    </a:cubicBezTo>
                    <a:cubicBezTo>
                      <a:pt x="325" y="46"/>
                      <a:pt x="316" y="48"/>
                      <a:pt x="316" y="49"/>
                    </a:cubicBezTo>
                    <a:cubicBezTo>
                      <a:pt x="316" y="50"/>
                      <a:pt x="312" y="51"/>
                      <a:pt x="311" y="51"/>
                    </a:cubicBezTo>
                    <a:cubicBezTo>
                      <a:pt x="311" y="51"/>
                      <a:pt x="310" y="51"/>
                      <a:pt x="310" y="51"/>
                    </a:cubicBezTo>
                    <a:cubicBezTo>
                      <a:pt x="310" y="51"/>
                      <a:pt x="307" y="53"/>
                      <a:pt x="307" y="54"/>
                    </a:cubicBezTo>
                    <a:cubicBezTo>
                      <a:pt x="308" y="55"/>
                      <a:pt x="303" y="56"/>
                      <a:pt x="303" y="56"/>
                    </a:cubicBezTo>
                    <a:cubicBezTo>
                      <a:pt x="303" y="56"/>
                      <a:pt x="299" y="54"/>
                      <a:pt x="299" y="53"/>
                    </a:cubicBezTo>
                    <a:cubicBezTo>
                      <a:pt x="299" y="53"/>
                      <a:pt x="303" y="50"/>
                      <a:pt x="303" y="50"/>
                    </a:cubicBezTo>
                    <a:cubicBezTo>
                      <a:pt x="303" y="50"/>
                      <a:pt x="299" y="46"/>
                      <a:pt x="299" y="46"/>
                    </a:cubicBezTo>
                    <a:cubicBezTo>
                      <a:pt x="298" y="46"/>
                      <a:pt x="290" y="46"/>
                      <a:pt x="288" y="46"/>
                    </a:cubicBezTo>
                    <a:cubicBezTo>
                      <a:pt x="289" y="46"/>
                      <a:pt x="292" y="49"/>
                      <a:pt x="292" y="50"/>
                    </a:cubicBezTo>
                    <a:cubicBezTo>
                      <a:pt x="292" y="50"/>
                      <a:pt x="293" y="55"/>
                      <a:pt x="293" y="55"/>
                    </a:cubicBezTo>
                    <a:cubicBezTo>
                      <a:pt x="293" y="55"/>
                      <a:pt x="295" y="56"/>
                      <a:pt x="296" y="56"/>
                    </a:cubicBezTo>
                    <a:cubicBezTo>
                      <a:pt x="296" y="56"/>
                      <a:pt x="295" y="59"/>
                      <a:pt x="295" y="59"/>
                    </a:cubicBezTo>
                    <a:cubicBezTo>
                      <a:pt x="291" y="58"/>
                      <a:pt x="291" y="58"/>
                      <a:pt x="291" y="58"/>
                    </a:cubicBezTo>
                    <a:cubicBezTo>
                      <a:pt x="291" y="58"/>
                      <a:pt x="289" y="56"/>
                      <a:pt x="288" y="57"/>
                    </a:cubicBezTo>
                    <a:cubicBezTo>
                      <a:pt x="286" y="59"/>
                      <a:pt x="281" y="62"/>
                      <a:pt x="281" y="62"/>
                    </a:cubicBezTo>
                    <a:cubicBezTo>
                      <a:pt x="281" y="61"/>
                      <a:pt x="278" y="62"/>
                      <a:pt x="278" y="63"/>
                    </a:cubicBezTo>
                    <a:cubicBezTo>
                      <a:pt x="278" y="64"/>
                      <a:pt x="280" y="66"/>
                      <a:pt x="280" y="66"/>
                    </a:cubicBezTo>
                    <a:cubicBezTo>
                      <a:pt x="280" y="66"/>
                      <a:pt x="277" y="69"/>
                      <a:pt x="278" y="68"/>
                    </a:cubicBezTo>
                    <a:cubicBezTo>
                      <a:pt x="278" y="67"/>
                      <a:pt x="269" y="65"/>
                      <a:pt x="269" y="65"/>
                    </a:cubicBezTo>
                    <a:cubicBezTo>
                      <a:pt x="268" y="65"/>
                      <a:pt x="264" y="66"/>
                      <a:pt x="264" y="66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66" y="69"/>
                      <a:pt x="271" y="69"/>
                      <a:pt x="271" y="70"/>
                    </a:cubicBezTo>
                    <a:cubicBezTo>
                      <a:pt x="272" y="71"/>
                      <a:pt x="270" y="73"/>
                      <a:pt x="270" y="73"/>
                    </a:cubicBezTo>
                    <a:cubicBezTo>
                      <a:pt x="269" y="73"/>
                      <a:pt x="258" y="68"/>
                      <a:pt x="258" y="68"/>
                    </a:cubicBezTo>
                    <a:cubicBezTo>
                      <a:pt x="258" y="68"/>
                      <a:pt x="255" y="64"/>
                      <a:pt x="256" y="63"/>
                    </a:cubicBezTo>
                    <a:cubicBezTo>
                      <a:pt x="257" y="62"/>
                      <a:pt x="258" y="60"/>
                      <a:pt x="256" y="60"/>
                    </a:cubicBezTo>
                    <a:cubicBezTo>
                      <a:pt x="254" y="60"/>
                      <a:pt x="251" y="58"/>
                      <a:pt x="251" y="58"/>
                    </a:cubicBezTo>
                    <a:cubicBezTo>
                      <a:pt x="251" y="57"/>
                      <a:pt x="264" y="59"/>
                      <a:pt x="264" y="59"/>
                    </a:cubicBezTo>
                    <a:cubicBezTo>
                      <a:pt x="271" y="60"/>
                      <a:pt x="271" y="60"/>
                      <a:pt x="271" y="60"/>
                    </a:cubicBezTo>
                    <a:cubicBezTo>
                      <a:pt x="271" y="60"/>
                      <a:pt x="270" y="61"/>
                      <a:pt x="273" y="60"/>
                    </a:cubicBezTo>
                    <a:cubicBezTo>
                      <a:pt x="276" y="59"/>
                      <a:pt x="281" y="57"/>
                      <a:pt x="281" y="56"/>
                    </a:cubicBezTo>
                    <a:cubicBezTo>
                      <a:pt x="282" y="56"/>
                      <a:pt x="283" y="53"/>
                      <a:pt x="283" y="53"/>
                    </a:cubicBezTo>
                    <a:cubicBezTo>
                      <a:pt x="282" y="50"/>
                      <a:pt x="282" y="50"/>
                      <a:pt x="282" y="50"/>
                    </a:cubicBezTo>
                    <a:cubicBezTo>
                      <a:pt x="254" y="44"/>
                      <a:pt x="254" y="44"/>
                      <a:pt x="254" y="44"/>
                    </a:cubicBezTo>
                    <a:cubicBezTo>
                      <a:pt x="254" y="44"/>
                      <a:pt x="245" y="41"/>
                      <a:pt x="245" y="41"/>
                    </a:cubicBezTo>
                    <a:cubicBezTo>
                      <a:pt x="245" y="40"/>
                      <a:pt x="237" y="39"/>
                      <a:pt x="237" y="39"/>
                    </a:cubicBezTo>
                    <a:cubicBezTo>
                      <a:pt x="233" y="40"/>
                      <a:pt x="233" y="40"/>
                      <a:pt x="233" y="40"/>
                    </a:cubicBezTo>
                    <a:cubicBezTo>
                      <a:pt x="236" y="36"/>
                      <a:pt x="236" y="36"/>
                      <a:pt x="236" y="36"/>
                    </a:cubicBezTo>
                    <a:cubicBezTo>
                      <a:pt x="236" y="36"/>
                      <a:pt x="224" y="32"/>
                      <a:pt x="224" y="33"/>
                    </a:cubicBezTo>
                    <a:cubicBezTo>
                      <a:pt x="223" y="33"/>
                      <a:pt x="218" y="36"/>
                      <a:pt x="218" y="36"/>
                    </a:cubicBezTo>
                    <a:cubicBezTo>
                      <a:pt x="209" y="34"/>
                      <a:pt x="209" y="34"/>
                      <a:pt x="209" y="34"/>
                    </a:cubicBezTo>
                    <a:cubicBezTo>
                      <a:pt x="196" y="37"/>
                      <a:pt x="196" y="37"/>
                      <a:pt x="196" y="37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66" y="48"/>
                      <a:pt x="166" y="48"/>
                      <a:pt x="166" y="48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70" y="53"/>
                      <a:pt x="170" y="53"/>
                      <a:pt x="170" y="53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57" y="66"/>
                      <a:pt x="157" y="66"/>
                      <a:pt x="157" y="66"/>
                    </a:cubicBezTo>
                    <a:cubicBezTo>
                      <a:pt x="157" y="70"/>
                      <a:pt x="157" y="70"/>
                      <a:pt x="157" y="70"/>
                    </a:cubicBezTo>
                    <a:cubicBezTo>
                      <a:pt x="152" y="75"/>
                      <a:pt x="152" y="75"/>
                      <a:pt x="152" y="75"/>
                    </a:cubicBezTo>
                    <a:cubicBezTo>
                      <a:pt x="152" y="75"/>
                      <a:pt x="149" y="73"/>
                      <a:pt x="149" y="73"/>
                    </a:cubicBezTo>
                    <a:cubicBezTo>
                      <a:pt x="148" y="72"/>
                      <a:pt x="138" y="76"/>
                      <a:pt x="138" y="76"/>
                    </a:cubicBezTo>
                    <a:cubicBezTo>
                      <a:pt x="131" y="82"/>
                      <a:pt x="131" y="82"/>
                      <a:pt x="131" y="82"/>
                    </a:cubicBezTo>
                    <a:cubicBezTo>
                      <a:pt x="131" y="82"/>
                      <a:pt x="130" y="85"/>
                      <a:pt x="129" y="86"/>
                    </a:cubicBezTo>
                    <a:cubicBezTo>
                      <a:pt x="129" y="87"/>
                      <a:pt x="130" y="95"/>
                      <a:pt x="130" y="95"/>
                    </a:cubicBezTo>
                    <a:cubicBezTo>
                      <a:pt x="130" y="95"/>
                      <a:pt x="134" y="95"/>
                      <a:pt x="133" y="96"/>
                    </a:cubicBezTo>
                    <a:cubicBezTo>
                      <a:pt x="131" y="97"/>
                      <a:pt x="132" y="102"/>
                      <a:pt x="132" y="102"/>
                    </a:cubicBezTo>
                    <a:cubicBezTo>
                      <a:pt x="136" y="105"/>
                      <a:pt x="136" y="105"/>
                      <a:pt x="136" y="105"/>
                    </a:cubicBezTo>
                    <a:cubicBezTo>
                      <a:pt x="136" y="105"/>
                      <a:pt x="142" y="107"/>
                      <a:pt x="143" y="107"/>
                    </a:cubicBezTo>
                    <a:cubicBezTo>
                      <a:pt x="144" y="107"/>
                      <a:pt x="146" y="105"/>
                      <a:pt x="147" y="105"/>
                    </a:cubicBezTo>
                    <a:cubicBezTo>
                      <a:pt x="147" y="104"/>
                      <a:pt x="151" y="101"/>
                      <a:pt x="152" y="101"/>
                    </a:cubicBezTo>
                    <a:cubicBezTo>
                      <a:pt x="153" y="101"/>
                      <a:pt x="156" y="98"/>
                      <a:pt x="156" y="99"/>
                    </a:cubicBezTo>
                    <a:cubicBezTo>
                      <a:pt x="157" y="100"/>
                      <a:pt x="157" y="104"/>
                      <a:pt x="158" y="105"/>
                    </a:cubicBezTo>
                    <a:cubicBezTo>
                      <a:pt x="159" y="106"/>
                      <a:pt x="161" y="108"/>
                      <a:pt x="162" y="110"/>
                    </a:cubicBezTo>
                    <a:cubicBezTo>
                      <a:pt x="163" y="112"/>
                      <a:pt x="164" y="115"/>
                      <a:pt x="164" y="115"/>
                    </a:cubicBezTo>
                    <a:cubicBezTo>
                      <a:pt x="163" y="116"/>
                      <a:pt x="161" y="118"/>
                      <a:pt x="161" y="118"/>
                    </a:cubicBezTo>
                    <a:cubicBezTo>
                      <a:pt x="161" y="118"/>
                      <a:pt x="156" y="118"/>
                      <a:pt x="156" y="119"/>
                    </a:cubicBezTo>
                    <a:cubicBezTo>
                      <a:pt x="155" y="120"/>
                      <a:pt x="154" y="120"/>
                      <a:pt x="154" y="120"/>
                    </a:cubicBezTo>
                    <a:cubicBezTo>
                      <a:pt x="153" y="119"/>
                      <a:pt x="155" y="117"/>
                      <a:pt x="156" y="116"/>
                    </a:cubicBezTo>
                    <a:cubicBezTo>
                      <a:pt x="156" y="116"/>
                      <a:pt x="155" y="113"/>
                      <a:pt x="154" y="113"/>
                    </a:cubicBezTo>
                    <a:cubicBezTo>
                      <a:pt x="153" y="114"/>
                      <a:pt x="153" y="112"/>
                      <a:pt x="153" y="112"/>
                    </a:cubicBezTo>
                    <a:cubicBezTo>
                      <a:pt x="154" y="111"/>
                      <a:pt x="154" y="108"/>
                      <a:pt x="154" y="108"/>
                    </a:cubicBezTo>
                    <a:cubicBezTo>
                      <a:pt x="154" y="108"/>
                      <a:pt x="153" y="108"/>
                      <a:pt x="152" y="108"/>
                    </a:cubicBezTo>
                    <a:cubicBezTo>
                      <a:pt x="152" y="108"/>
                      <a:pt x="146" y="110"/>
                      <a:pt x="146" y="110"/>
                    </a:cubicBezTo>
                    <a:cubicBezTo>
                      <a:pt x="146" y="110"/>
                      <a:pt x="143" y="113"/>
                      <a:pt x="143" y="114"/>
                    </a:cubicBezTo>
                    <a:cubicBezTo>
                      <a:pt x="143" y="115"/>
                      <a:pt x="142" y="118"/>
                      <a:pt x="143" y="120"/>
                    </a:cubicBezTo>
                    <a:cubicBezTo>
                      <a:pt x="143" y="123"/>
                      <a:pt x="145" y="126"/>
                      <a:pt x="145" y="126"/>
                    </a:cubicBezTo>
                    <a:cubicBezTo>
                      <a:pt x="145" y="126"/>
                      <a:pt x="147" y="128"/>
                      <a:pt x="147" y="129"/>
                    </a:cubicBezTo>
                    <a:cubicBezTo>
                      <a:pt x="146" y="129"/>
                      <a:pt x="144" y="132"/>
                      <a:pt x="144" y="132"/>
                    </a:cubicBezTo>
                    <a:cubicBezTo>
                      <a:pt x="140" y="132"/>
                      <a:pt x="140" y="132"/>
                      <a:pt x="140" y="132"/>
                    </a:cubicBezTo>
                    <a:cubicBezTo>
                      <a:pt x="140" y="132"/>
                      <a:pt x="134" y="133"/>
                      <a:pt x="133" y="133"/>
                    </a:cubicBezTo>
                    <a:cubicBezTo>
                      <a:pt x="132" y="133"/>
                      <a:pt x="126" y="135"/>
                      <a:pt x="126" y="136"/>
                    </a:cubicBezTo>
                    <a:cubicBezTo>
                      <a:pt x="126" y="137"/>
                      <a:pt x="124" y="143"/>
                      <a:pt x="124" y="143"/>
                    </a:cubicBezTo>
                    <a:cubicBezTo>
                      <a:pt x="124" y="144"/>
                      <a:pt x="117" y="148"/>
                      <a:pt x="117" y="148"/>
                    </a:cubicBezTo>
                    <a:cubicBezTo>
                      <a:pt x="116" y="148"/>
                      <a:pt x="111" y="150"/>
                      <a:pt x="111" y="150"/>
                    </a:cubicBezTo>
                    <a:cubicBezTo>
                      <a:pt x="111" y="150"/>
                      <a:pt x="109" y="155"/>
                      <a:pt x="109" y="155"/>
                    </a:cubicBezTo>
                    <a:cubicBezTo>
                      <a:pt x="108" y="155"/>
                      <a:pt x="101" y="159"/>
                      <a:pt x="101" y="159"/>
                    </a:cubicBezTo>
                    <a:cubicBezTo>
                      <a:pt x="101" y="159"/>
                      <a:pt x="95" y="157"/>
                      <a:pt x="95" y="156"/>
                    </a:cubicBezTo>
                    <a:cubicBezTo>
                      <a:pt x="95" y="156"/>
                      <a:pt x="93" y="154"/>
                      <a:pt x="93" y="155"/>
                    </a:cubicBezTo>
                    <a:cubicBezTo>
                      <a:pt x="93" y="155"/>
                      <a:pt x="95" y="160"/>
                      <a:pt x="95" y="161"/>
                    </a:cubicBezTo>
                    <a:cubicBezTo>
                      <a:pt x="95" y="162"/>
                      <a:pt x="95" y="164"/>
                      <a:pt x="95" y="163"/>
                    </a:cubicBezTo>
                    <a:cubicBezTo>
                      <a:pt x="94" y="163"/>
                      <a:pt x="91" y="162"/>
                      <a:pt x="90" y="162"/>
                    </a:cubicBezTo>
                    <a:cubicBezTo>
                      <a:pt x="90" y="161"/>
                      <a:pt x="84" y="161"/>
                      <a:pt x="84" y="161"/>
                    </a:cubicBezTo>
                    <a:cubicBezTo>
                      <a:pt x="82" y="161"/>
                      <a:pt x="82" y="161"/>
                      <a:pt x="82" y="161"/>
                    </a:cubicBezTo>
                    <a:cubicBezTo>
                      <a:pt x="82" y="161"/>
                      <a:pt x="79" y="164"/>
                      <a:pt x="79" y="163"/>
                    </a:cubicBezTo>
                    <a:cubicBezTo>
                      <a:pt x="79" y="163"/>
                      <a:pt x="79" y="165"/>
                      <a:pt x="79" y="165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6" y="169"/>
                      <a:pt x="86" y="169"/>
                      <a:pt x="86" y="169"/>
                    </a:cubicBezTo>
                    <a:cubicBezTo>
                      <a:pt x="91" y="173"/>
                      <a:pt x="91" y="173"/>
                      <a:pt x="91" y="173"/>
                    </a:cubicBezTo>
                    <a:cubicBezTo>
                      <a:pt x="94" y="178"/>
                      <a:pt x="94" y="178"/>
                      <a:pt x="94" y="178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6" y="183"/>
                      <a:pt x="94" y="192"/>
                      <a:pt x="94" y="193"/>
                    </a:cubicBezTo>
                    <a:cubicBezTo>
                      <a:pt x="94" y="193"/>
                      <a:pt x="90" y="196"/>
                      <a:pt x="90" y="196"/>
                    </a:cubicBezTo>
                    <a:cubicBezTo>
                      <a:pt x="80" y="195"/>
                      <a:pt x="80" y="195"/>
                      <a:pt x="80" y="195"/>
                    </a:cubicBezTo>
                    <a:cubicBezTo>
                      <a:pt x="80" y="195"/>
                      <a:pt x="75" y="194"/>
                      <a:pt x="74" y="194"/>
                    </a:cubicBezTo>
                    <a:cubicBezTo>
                      <a:pt x="74" y="194"/>
                      <a:pt x="67" y="195"/>
                      <a:pt x="67" y="195"/>
                    </a:cubicBezTo>
                    <a:cubicBezTo>
                      <a:pt x="66" y="194"/>
                      <a:pt x="64" y="194"/>
                      <a:pt x="64" y="194"/>
                    </a:cubicBezTo>
                    <a:cubicBezTo>
                      <a:pt x="63" y="193"/>
                      <a:pt x="63" y="193"/>
                      <a:pt x="63" y="193"/>
                    </a:cubicBezTo>
                    <a:cubicBezTo>
                      <a:pt x="60" y="193"/>
                      <a:pt x="60" y="193"/>
                      <a:pt x="60" y="193"/>
                    </a:cubicBezTo>
                    <a:cubicBezTo>
                      <a:pt x="58" y="195"/>
                      <a:pt x="58" y="195"/>
                      <a:pt x="58" y="195"/>
                    </a:cubicBezTo>
                    <a:cubicBezTo>
                      <a:pt x="54" y="196"/>
                      <a:pt x="54" y="196"/>
                      <a:pt x="54" y="196"/>
                    </a:cubicBezTo>
                    <a:cubicBezTo>
                      <a:pt x="54" y="199"/>
                      <a:pt x="54" y="199"/>
                      <a:pt x="54" y="199"/>
                    </a:cubicBezTo>
                    <a:cubicBezTo>
                      <a:pt x="54" y="199"/>
                      <a:pt x="56" y="205"/>
                      <a:pt x="56" y="205"/>
                    </a:cubicBezTo>
                    <a:cubicBezTo>
                      <a:pt x="55" y="204"/>
                      <a:pt x="55" y="212"/>
                      <a:pt x="55" y="212"/>
                    </a:cubicBezTo>
                    <a:cubicBezTo>
                      <a:pt x="55" y="212"/>
                      <a:pt x="52" y="219"/>
                      <a:pt x="51" y="220"/>
                    </a:cubicBezTo>
                    <a:cubicBezTo>
                      <a:pt x="51" y="220"/>
                      <a:pt x="51" y="224"/>
                      <a:pt x="51" y="224"/>
                    </a:cubicBezTo>
                    <a:cubicBezTo>
                      <a:pt x="53" y="228"/>
                      <a:pt x="53" y="228"/>
                      <a:pt x="53" y="228"/>
                    </a:cubicBezTo>
                    <a:cubicBezTo>
                      <a:pt x="53" y="232"/>
                      <a:pt x="53" y="232"/>
                      <a:pt x="53" y="232"/>
                    </a:cubicBezTo>
                    <a:cubicBezTo>
                      <a:pt x="53" y="232"/>
                      <a:pt x="52" y="235"/>
                      <a:pt x="52" y="235"/>
                    </a:cubicBezTo>
                    <a:cubicBezTo>
                      <a:pt x="53" y="235"/>
                      <a:pt x="58" y="235"/>
                      <a:pt x="58" y="235"/>
                    </a:cubicBezTo>
                    <a:cubicBezTo>
                      <a:pt x="58" y="234"/>
                      <a:pt x="61" y="232"/>
                      <a:pt x="62" y="234"/>
                    </a:cubicBezTo>
                    <a:cubicBezTo>
                      <a:pt x="62" y="235"/>
                      <a:pt x="64" y="234"/>
                      <a:pt x="65" y="235"/>
                    </a:cubicBezTo>
                    <a:cubicBezTo>
                      <a:pt x="65" y="237"/>
                      <a:pt x="67" y="240"/>
                      <a:pt x="67" y="241"/>
                    </a:cubicBezTo>
                    <a:cubicBezTo>
                      <a:pt x="67" y="241"/>
                      <a:pt x="69" y="242"/>
                      <a:pt x="69" y="242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68" y="244"/>
                      <a:pt x="68" y="244"/>
                      <a:pt x="68" y="244"/>
                    </a:cubicBezTo>
                    <a:cubicBezTo>
                      <a:pt x="64" y="253"/>
                      <a:pt x="64" y="253"/>
                      <a:pt x="64" y="253"/>
                    </a:cubicBezTo>
                    <a:cubicBezTo>
                      <a:pt x="55" y="259"/>
                      <a:pt x="55" y="259"/>
                      <a:pt x="55" y="259"/>
                    </a:cubicBezTo>
                    <a:cubicBezTo>
                      <a:pt x="50" y="262"/>
                      <a:pt x="50" y="262"/>
                      <a:pt x="50" y="262"/>
                    </a:cubicBezTo>
                    <a:cubicBezTo>
                      <a:pt x="49" y="266"/>
                      <a:pt x="49" y="266"/>
                      <a:pt x="49" y="266"/>
                    </a:cubicBezTo>
                    <a:cubicBezTo>
                      <a:pt x="46" y="269"/>
                      <a:pt x="46" y="269"/>
                      <a:pt x="46" y="269"/>
                    </a:cubicBezTo>
                    <a:cubicBezTo>
                      <a:pt x="46" y="274"/>
                      <a:pt x="46" y="274"/>
                      <a:pt x="46" y="274"/>
                    </a:cubicBezTo>
                    <a:cubicBezTo>
                      <a:pt x="46" y="274"/>
                      <a:pt x="46" y="280"/>
                      <a:pt x="46" y="280"/>
                    </a:cubicBezTo>
                    <a:cubicBezTo>
                      <a:pt x="46" y="280"/>
                      <a:pt x="34" y="291"/>
                      <a:pt x="34" y="291"/>
                    </a:cubicBezTo>
                    <a:cubicBezTo>
                      <a:pt x="28" y="293"/>
                      <a:pt x="28" y="293"/>
                      <a:pt x="28" y="293"/>
                    </a:cubicBezTo>
                    <a:cubicBezTo>
                      <a:pt x="24" y="299"/>
                      <a:pt x="24" y="299"/>
                      <a:pt x="24" y="299"/>
                    </a:cubicBezTo>
                    <a:cubicBezTo>
                      <a:pt x="24" y="299"/>
                      <a:pt x="19" y="303"/>
                      <a:pt x="19" y="304"/>
                    </a:cubicBezTo>
                    <a:cubicBezTo>
                      <a:pt x="19" y="305"/>
                      <a:pt x="16" y="308"/>
                      <a:pt x="16" y="308"/>
                    </a:cubicBezTo>
                    <a:cubicBezTo>
                      <a:pt x="16" y="308"/>
                      <a:pt x="17" y="314"/>
                      <a:pt x="16" y="313"/>
                    </a:cubicBezTo>
                    <a:cubicBezTo>
                      <a:pt x="16" y="312"/>
                      <a:pt x="10" y="319"/>
                      <a:pt x="10" y="319"/>
                    </a:cubicBezTo>
                    <a:cubicBezTo>
                      <a:pt x="10" y="319"/>
                      <a:pt x="8" y="326"/>
                      <a:pt x="8" y="326"/>
                    </a:cubicBezTo>
                    <a:cubicBezTo>
                      <a:pt x="8" y="327"/>
                      <a:pt x="4" y="332"/>
                      <a:pt x="4" y="332"/>
                    </a:cubicBezTo>
                    <a:cubicBezTo>
                      <a:pt x="3" y="332"/>
                      <a:pt x="3" y="336"/>
                      <a:pt x="3" y="336"/>
                    </a:cubicBezTo>
                    <a:cubicBezTo>
                      <a:pt x="3" y="337"/>
                      <a:pt x="5" y="339"/>
                      <a:pt x="5" y="339"/>
                    </a:cubicBezTo>
                    <a:cubicBezTo>
                      <a:pt x="5" y="339"/>
                      <a:pt x="7" y="343"/>
                      <a:pt x="7" y="343"/>
                    </a:cubicBezTo>
                    <a:cubicBezTo>
                      <a:pt x="7" y="342"/>
                      <a:pt x="7" y="344"/>
                      <a:pt x="7" y="344"/>
                    </a:cubicBezTo>
                    <a:cubicBezTo>
                      <a:pt x="5" y="347"/>
                      <a:pt x="5" y="347"/>
                      <a:pt x="5" y="347"/>
                    </a:cubicBezTo>
                    <a:cubicBezTo>
                      <a:pt x="5" y="347"/>
                      <a:pt x="7" y="350"/>
                      <a:pt x="7" y="351"/>
                    </a:cubicBezTo>
                    <a:cubicBezTo>
                      <a:pt x="7" y="351"/>
                      <a:pt x="7" y="361"/>
                      <a:pt x="7" y="361"/>
                    </a:cubicBezTo>
                    <a:cubicBezTo>
                      <a:pt x="5" y="366"/>
                      <a:pt x="5" y="366"/>
                      <a:pt x="5" y="366"/>
                    </a:cubicBezTo>
                    <a:cubicBezTo>
                      <a:pt x="3" y="373"/>
                      <a:pt x="3" y="373"/>
                      <a:pt x="3" y="373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378"/>
                      <a:pt x="0" y="378"/>
                      <a:pt x="0" y="378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4"/>
                      <a:pt x="4" y="384"/>
                      <a:pt x="4" y="384"/>
                    </a:cubicBezTo>
                    <a:cubicBezTo>
                      <a:pt x="3" y="387"/>
                      <a:pt x="3" y="387"/>
                      <a:pt x="3" y="387"/>
                    </a:cubicBezTo>
                    <a:cubicBezTo>
                      <a:pt x="3" y="390"/>
                      <a:pt x="3" y="390"/>
                      <a:pt x="3" y="390"/>
                    </a:cubicBezTo>
                    <a:cubicBezTo>
                      <a:pt x="5" y="396"/>
                      <a:pt x="5" y="396"/>
                      <a:pt x="5" y="396"/>
                    </a:cubicBezTo>
                    <a:cubicBezTo>
                      <a:pt x="5" y="396"/>
                      <a:pt x="7" y="398"/>
                      <a:pt x="8" y="397"/>
                    </a:cubicBezTo>
                    <a:cubicBezTo>
                      <a:pt x="8" y="397"/>
                      <a:pt x="13" y="400"/>
                      <a:pt x="14" y="401"/>
                    </a:cubicBezTo>
                    <a:cubicBezTo>
                      <a:pt x="14" y="403"/>
                      <a:pt x="20" y="410"/>
                      <a:pt x="20" y="410"/>
                    </a:cubicBezTo>
                    <a:cubicBezTo>
                      <a:pt x="20" y="410"/>
                      <a:pt x="21" y="412"/>
                      <a:pt x="21" y="412"/>
                    </a:cubicBezTo>
                    <a:cubicBezTo>
                      <a:pt x="24" y="422"/>
                      <a:pt x="24" y="422"/>
                      <a:pt x="24" y="422"/>
                    </a:cubicBezTo>
                    <a:cubicBezTo>
                      <a:pt x="24" y="422"/>
                      <a:pt x="38" y="433"/>
                      <a:pt x="38" y="433"/>
                    </a:cubicBezTo>
                    <a:cubicBezTo>
                      <a:pt x="39" y="432"/>
                      <a:pt x="53" y="443"/>
                      <a:pt x="53" y="443"/>
                    </a:cubicBezTo>
                    <a:cubicBezTo>
                      <a:pt x="53" y="443"/>
                      <a:pt x="65" y="437"/>
                      <a:pt x="65" y="438"/>
                    </a:cubicBezTo>
                    <a:cubicBezTo>
                      <a:pt x="65" y="438"/>
                      <a:pt x="75" y="437"/>
                      <a:pt x="75" y="437"/>
                    </a:cubicBezTo>
                    <a:cubicBezTo>
                      <a:pt x="81" y="438"/>
                      <a:pt x="81" y="438"/>
                      <a:pt x="81" y="438"/>
                    </a:cubicBezTo>
                    <a:cubicBezTo>
                      <a:pt x="85" y="440"/>
                      <a:pt x="85" y="440"/>
                      <a:pt x="85" y="440"/>
                    </a:cubicBezTo>
                    <a:cubicBezTo>
                      <a:pt x="101" y="433"/>
                      <a:pt x="101" y="433"/>
                      <a:pt x="101" y="433"/>
                    </a:cubicBezTo>
                    <a:cubicBezTo>
                      <a:pt x="105" y="430"/>
                      <a:pt x="105" y="430"/>
                      <a:pt x="105" y="430"/>
                    </a:cubicBezTo>
                    <a:cubicBezTo>
                      <a:pt x="117" y="430"/>
                      <a:pt x="117" y="430"/>
                      <a:pt x="117" y="430"/>
                    </a:cubicBezTo>
                    <a:cubicBezTo>
                      <a:pt x="123" y="432"/>
                      <a:pt x="123" y="432"/>
                      <a:pt x="123" y="432"/>
                    </a:cubicBezTo>
                    <a:cubicBezTo>
                      <a:pt x="123" y="432"/>
                      <a:pt x="127" y="438"/>
                      <a:pt x="127" y="439"/>
                    </a:cubicBezTo>
                    <a:cubicBezTo>
                      <a:pt x="127" y="440"/>
                      <a:pt x="130" y="444"/>
                      <a:pt x="130" y="444"/>
                    </a:cubicBezTo>
                    <a:cubicBezTo>
                      <a:pt x="130" y="443"/>
                      <a:pt x="144" y="442"/>
                      <a:pt x="145" y="443"/>
                    </a:cubicBezTo>
                    <a:cubicBezTo>
                      <a:pt x="145" y="443"/>
                      <a:pt x="151" y="449"/>
                      <a:pt x="151" y="449"/>
                    </a:cubicBezTo>
                    <a:cubicBezTo>
                      <a:pt x="151" y="454"/>
                      <a:pt x="151" y="454"/>
                      <a:pt x="151" y="454"/>
                    </a:cubicBezTo>
                    <a:cubicBezTo>
                      <a:pt x="150" y="464"/>
                      <a:pt x="150" y="464"/>
                      <a:pt x="150" y="464"/>
                    </a:cubicBezTo>
                    <a:cubicBezTo>
                      <a:pt x="148" y="469"/>
                      <a:pt x="148" y="469"/>
                      <a:pt x="148" y="469"/>
                    </a:cubicBezTo>
                    <a:cubicBezTo>
                      <a:pt x="146" y="473"/>
                      <a:pt x="146" y="473"/>
                      <a:pt x="146" y="473"/>
                    </a:cubicBezTo>
                    <a:cubicBezTo>
                      <a:pt x="145" y="476"/>
                      <a:pt x="145" y="476"/>
                      <a:pt x="145" y="476"/>
                    </a:cubicBezTo>
                    <a:cubicBezTo>
                      <a:pt x="145" y="476"/>
                      <a:pt x="160" y="497"/>
                      <a:pt x="160" y="497"/>
                    </a:cubicBezTo>
                    <a:cubicBezTo>
                      <a:pt x="160" y="498"/>
                      <a:pt x="163" y="506"/>
                      <a:pt x="163" y="506"/>
                    </a:cubicBezTo>
                    <a:cubicBezTo>
                      <a:pt x="168" y="517"/>
                      <a:pt x="168" y="517"/>
                      <a:pt x="168" y="517"/>
                    </a:cubicBezTo>
                    <a:cubicBezTo>
                      <a:pt x="170" y="523"/>
                      <a:pt x="170" y="523"/>
                      <a:pt x="170" y="523"/>
                    </a:cubicBezTo>
                    <a:cubicBezTo>
                      <a:pt x="168" y="527"/>
                      <a:pt x="168" y="527"/>
                      <a:pt x="168" y="527"/>
                    </a:cubicBezTo>
                    <a:cubicBezTo>
                      <a:pt x="172" y="538"/>
                      <a:pt x="172" y="538"/>
                      <a:pt x="172" y="538"/>
                    </a:cubicBezTo>
                    <a:cubicBezTo>
                      <a:pt x="170" y="548"/>
                      <a:pt x="170" y="548"/>
                      <a:pt x="170" y="548"/>
                    </a:cubicBezTo>
                    <a:cubicBezTo>
                      <a:pt x="164" y="562"/>
                      <a:pt x="164" y="562"/>
                      <a:pt x="164" y="562"/>
                    </a:cubicBezTo>
                    <a:cubicBezTo>
                      <a:pt x="162" y="572"/>
                      <a:pt x="162" y="572"/>
                      <a:pt x="162" y="572"/>
                    </a:cubicBezTo>
                    <a:cubicBezTo>
                      <a:pt x="162" y="585"/>
                      <a:pt x="162" y="585"/>
                      <a:pt x="162" y="585"/>
                    </a:cubicBezTo>
                    <a:cubicBezTo>
                      <a:pt x="170" y="601"/>
                      <a:pt x="170" y="601"/>
                      <a:pt x="170" y="601"/>
                    </a:cubicBezTo>
                    <a:cubicBezTo>
                      <a:pt x="178" y="618"/>
                      <a:pt x="178" y="618"/>
                      <a:pt x="178" y="618"/>
                    </a:cubicBezTo>
                    <a:cubicBezTo>
                      <a:pt x="178" y="638"/>
                      <a:pt x="178" y="638"/>
                      <a:pt x="178" y="638"/>
                    </a:cubicBezTo>
                    <a:cubicBezTo>
                      <a:pt x="185" y="649"/>
                      <a:pt x="185" y="649"/>
                      <a:pt x="185" y="649"/>
                    </a:cubicBezTo>
                    <a:cubicBezTo>
                      <a:pt x="189" y="659"/>
                      <a:pt x="189" y="659"/>
                      <a:pt x="189" y="659"/>
                    </a:cubicBezTo>
                    <a:cubicBezTo>
                      <a:pt x="193" y="669"/>
                      <a:pt x="193" y="669"/>
                      <a:pt x="193" y="669"/>
                    </a:cubicBezTo>
                    <a:cubicBezTo>
                      <a:pt x="196" y="672"/>
                      <a:pt x="196" y="672"/>
                      <a:pt x="196" y="672"/>
                    </a:cubicBezTo>
                    <a:cubicBezTo>
                      <a:pt x="196" y="672"/>
                      <a:pt x="196" y="677"/>
                      <a:pt x="195" y="677"/>
                    </a:cubicBezTo>
                    <a:cubicBezTo>
                      <a:pt x="195" y="677"/>
                      <a:pt x="193" y="677"/>
                      <a:pt x="193" y="678"/>
                    </a:cubicBezTo>
                    <a:cubicBezTo>
                      <a:pt x="194" y="679"/>
                      <a:pt x="198" y="685"/>
                      <a:pt x="198" y="685"/>
                    </a:cubicBezTo>
                    <a:cubicBezTo>
                      <a:pt x="198" y="688"/>
                      <a:pt x="198" y="688"/>
                      <a:pt x="198" y="688"/>
                    </a:cubicBezTo>
                    <a:cubicBezTo>
                      <a:pt x="203" y="691"/>
                      <a:pt x="203" y="691"/>
                      <a:pt x="203" y="691"/>
                    </a:cubicBezTo>
                    <a:cubicBezTo>
                      <a:pt x="207" y="689"/>
                      <a:pt x="207" y="689"/>
                      <a:pt x="207" y="689"/>
                    </a:cubicBezTo>
                    <a:cubicBezTo>
                      <a:pt x="207" y="689"/>
                      <a:pt x="212" y="688"/>
                      <a:pt x="212" y="688"/>
                    </a:cubicBezTo>
                    <a:cubicBezTo>
                      <a:pt x="213" y="689"/>
                      <a:pt x="219" y="686"/>
                      <a:pt x="219" y="686"/>
                    </a:cubicBezTo>
                    <a:cubicBezTo>
                      <a:pt x="228" y="688"/>
                      <a:pt x="228" y="688"/>
                      <a:pt x="228" y="688"/>
                    </a:cubicBezTo>
                    <a:cubicBezTo>
                      <a:pt x="235" y="684"/>
                      <a:pt x="235" y="684"/>
                      <a:pt x="235" y="684"/>
                    </a:cubicBezTo>
                    <a:cubicBezTo>
                      <a:pt x="242" y="684"/>
                      <a:pt x="242" y="684"/>
                      <a:pt x="242" y="684"/>
                    </a:cubicBezTo>
                    <a:cubicBezTo>
                      <a:pt x="242" y="684"/>
                      <a:pt x="255" y="672"/>
                      <a:pt x="255" y="672"/>
                    </a:cubicBezTo>
                    <a:cubicBezTo>
                      <a:pt x="255" y="672"/>
                      <a:pt x="267" y="657"/>
                      <a:pt x="267" y="657"/>
                    </a:cubicBezTo>
                    <a:cubicBezTo>
                      <a:pt x="273" y="652"/>
                      <a:pt x="273" y="652"/>
                      <a:pt x="273" y="652"/>
                    </a:cubicBezTo>
                    <a:cubicBezTo>
                      <a:pt x="276" y="642"/>
                      <a:pt x="276" y="642"/>
                      <a:pt x="276" y="642"/>
                    </a:cubicBezTo>
                    <a:cubicBezTo>
                      <a:pt x="275" y="635"/>
                      <a:pt x="275" y="635"/>
                      <a:pt x="275" y="635"/>
                    </a:cubicBezTo>
                    <a:cubicBezTo>
                      <a:pt x="275" y="635"/>
                      <a:pt x="277" y="632"/>
                      <a:pt x="278" y="631"/>
                    </a:cubicBezTo>
                    <a:cubicBezTo>
                      <a:pt x="279" y="631"/>
                      <a:pt x="290" y="624"/>
                      <a:pt x="290" y="624"/>
                    </a:cubicBezTo>
                    <a:cubicBezTo>
                      <a:pt x="292" y="614"/>
                      <a:pt x="292" y="614"/>
                      <a:pt x="292" y="614"/>
                    </a:cubicBezTo>
                    <a:cubicBezTo>
                      <a:pt x="290" y="603"/>
                      <a:pt x="290" y="603"/>
                      <a:pt x="290" y="603"/>
                    </a:cubicBezTo>
                    <a:cubicBezTo>
                      <a:pt x="290" y="603"/>
                      <a:pt x="288" y="599"/>
                      <a:pt x="288" y="599"/>
                    </a:cubicBezTo>
                    <a:cubicBezTo>
                      <a:pt x="288" y="598"/>
                      <a:pt x="289" y="595"/>
                      <a:pt x="289" y="595"/>
                    </a:cubicBezTo>
                    <a:cubicBezTo>
                      <a:pt x="300" y="586"/>
                      <a:pt x="300" y="586"/>
                      <a:pt x="300" y="586"/>
                    </a:cubicBezTo>
                    <a:cubicBezTo>
                      <a:pt x="300" y="586"/>
                      <a:pt x="302" y="583"/>
                      <a:pt x="303" y="582"/>
                    </a:cubicBezTo>
                    <a:cubicBezTo>
                      <a:pt x="304" y="581"/>
                      <a:pt x="314" y="576"/>
                      <a:pt x="314" y="576"/>
                    </a:cubicBezTo>
                    <a:cubicBezTo>
                      <a:pt x="321" y="570"/>
                      <a:pt x="321" y="570"/>
                      <a:pt x="321" y="570"/>
                    </a:cubicBezTo>
                    <a:cubicBezTo>
                      <a:pt x="322" y="546"/>
                      <a:pt x="322" y="546"/>
                      <a:pt x="322" y="546"/>
                    </a:cubicBezTo>
                    <a:cubicBezTo>
                      <a:pt x="322" y="546"/>
                      <a:pt x="320" y="537"/>
                      <a:pt x="320" y="536"/>
                    </a:cubicBezTo>
                    <a:cubicBezTo>
                      <a:pt x="319" y="535"/>
                      <a:pt x="315" y="520"/>
                      <a:pt x="315" y="519"/>
                    </a:cubicBezTo>
                    <a:cubicBezTo>
                      <a:pt x="315" y="519"/>
                      <a:pt x="313" y="510"/>
                      <a:pt x="313" y="509"/>
                    </a:cubicBezTo>
                    <a:cubicBezTo>
                      <a:pt x="313" y="508"/>
                      <a:pt x="317" y="497"/>
                      <a:pt x="317" y="497"/>
                    </a:cubicBezTo>
                    <a:cubicBezTo>
                      <a:pt x="322" y="487"/>
                      <a:pt x="322" y="487"/>
                      <a:pt x="322" y="487"/>
                    </a:cubicBezTo>
                    <a:cubicBezTo>
                      <a:pt x="344" y="462"/>
                      <a:pt x="344" y="462"/>
                      <a:pt x="344" y="462"/>
                    </a:cubicBezTo>
                    <a:cubicBezTo>
                      <a:pt x="356" y="452"/>
                      <a:pt x="356" y="452"/>
                      <a:pt x="356" y="452"/>
                    </a:cubicBezTo>
                    <a:cubicBezTo>
                      <a:pt x="374" y="423"/>
                      <a:pt x="374" y="423"/>
                      <a:pt x="374" y="423"/>
                    </a:cubicBezTo>
                    <a:cubicBezTo>
                      <a:pt x="380" y="409"/>
                      <a:pt x="380" y="409"/>
                      <a:pt x="380" y="409"/>
                    </a:cubicBezTo>
                    <a:cubicBezTo>
                      <a:pt x="381" y="395"/>
                      <a:pt x="381" y="395"/>
                      <a:pt x="381" y="395"/>
                    </a:cubicBezTo>
                    <a:cubicBezTo>
                      <a:pt x="377" y="394"/>
                      <a:pt x="377" y="394"/>
                      <a:pt x="377" y="394"/>
                    </a:cubicBezTo>
                    <a:cubicBezTo>
                      <a:pt x="377" y="394"/>
                      <a:pt x="375" y="396"/>
                      <a:pt x="375" y="397"/>
                    </a:cubicBezTo>
                    <a:cubicBezTo>
                      <a:pt x="374" y="397"/>
                      <a:pt x="363" y="398"/>
                      <a:pt x="363" y="398"/>
                    </a:cubicBezTo>
                    <a:cubicBezTo>
                      <a:pt x="350" y="401"/>
                      <a:pt x="350" y="401"/>
                      <a:pt x="350" y="401"/>
                    </a:cubicBezTo>
                    <a:cubicBezTo>
                      <a:pt x="344" y="404"/>
                      <a:pt x="344" y="404"/>
                      <a:pt x="344" y="404"/>
                    </a:cubicBezTo>
                    <a:cubicBezTo>
                      <a:pt x="337" y="397"/>
                      <a:pt x="337" y="397"/>
                      <a:pt x="337" y="397"/>
                    </a:cubicBezTo>
                    <a:cubicBezTo>
                      <a:pt x="338" y="392"/>
                      <a:pt x="338" y="392"/>
                      <a:pt x="338" y="392"/>
                    </a:cubicBezTo>
                    <a:cubicBezTo>
                      <a:pt x="330" y="382"/>
                      <a:pt x="330" y="382"/>
                      <a:pt x="330" y="382"/>
                    </a:cubicBezTo>
                    <a:cubicBezTo>
                      <a:pt x="317" y="370"/>
                      <a:pt x="317" y="370"/>
                      <a:pt x="317" y="370"/>
                    </a:cubicBezTo>
                    <a:cubicBezTo>
                      <a:pt x="317" y="370"/>
                      <a:pt x="311" y="365"/>
                      <a:pt x="312" y="365"/>
                    </a:cubicBezTo>
                    <a:cubicBezTo>
                      <a:pt x="312" y="365"/>
                      <a:pt x="308" y="353"/>
                      <a:pt x="308" y="354"/>
                    </a:cubicBezTo>
                    <a:cubicBezTo>
                      <a:pt x="308" y="354"/>
                      <a:pt x="302" y="348"/>
                      <a:pt x="302" y="348"/>
                    </a:cubicBezTo>
                    <a:cubicBezTo>
                      <a:pt x="302" y="337"/>
                      <a:pt x="302" y="337"/>
                      <a:pt x="302" y="337"/>
                    </a:cubicBezTo>
                    <a:cubicBezTo>
                      <a:pt x="296" y="327"/>
                      <a:pt x="296" y="327"/>
                      <a:pt x="296" y="327"/>
                    </a:cubicBezTo>
                    <a:cubicBezTo>
                      <a:pt x="288" y="314"/>
                      <a:pt x="288" y="314"/>
                      <a:pt x="288" y="314"/>
                    </a:cubicBezTo>
                    <a:cubicBezTo>
                      <a:pt x="288" y="314"/>
                      <a:pt x="282" y="299"/>
                      <a:pt x="282" y="298"/>
                    </a:cubicBezTo>
                    <a:cubicBezTo>
                      <a:pt x="281" y="297"/>
                      <a:pt x="279" y="293"/>
                      <a:pt x="279" y="293"/>
                    </a:cubicBezTo>
                    <a:cubicBezTo>
                      <a:pt x="280" y="293"/>
                      <a:pt x="286" y="293"/>
                      <a:pt x="286" y="293"/>
                    </a:cubicBezTo>
                    <a:cubicBezTo>
                      <a:pt x="286" y="293"/>
                      <a:pt x="297" y="305"/>
                      <a:pt x="297" y="306"/>
                    </a:cubicBezTo>
                    <a:cubicBezTo>
                      <a:pt x="297" y="307"/>
                      <a:pt x="303" y="317"/>
                      <a:pt x="303" y="317"/>
                    </a:cubicBezTo>
                    <a:cubicBezTo>
                      <a:pt x="303" y="317"/>
                      <a:pt x="308" y="324"/>
                      <a:pt x="308" y="323"/>
                    </a:cubicBezTo>
                    <a:cubicBezTo>
                      <a:pt x="308" y="323"/>
                      <a:pt x="309" y="330"/>
                      <a:pt x="309" y="330"/>
                    </a:cubicBezTo>
                    <a:cubicBezTo>
                      <a:pt x="309" y="331"/>
                      <a:pt x="312" y="338"/>
                      <a:pt x="312" y="338"/>
                    </a:cubicBezTo>
                    <a:cubicBezTo>
                      <a:pt x="321" y="346"/>
                      <a:pt x="321" y="346"/>
                      <a:pt x="321" y="346"/>
                    </a:cubicBezTo>
                    <a:cubicBezTo>
                      <a:pt x="323" y="352"/>
                      <a:pt x="323" y="352"/>
                      <a:pt x="323" y="352"/>
                    </a:cubicBezTo>
                    <a:cubicBezTo>
                      <a:pt x="331" y="361"/>
                      <a:pt x="331" y="361"/>
                      <a:pt x="331" y="361"/>
                    </a:cubicBezTo>
                    <a:cubicBezTo>
                      <a:pt x="333" y="367"/>
                      <a:pt x="333" y="367"/>
                      <a:pt x="333" y="367"/>
                    </a:cubicBezTo>
                    <a:cubicBezTo>
                      <a:pt x="327" y="362"/>
                      <a:pt x="327" y="362"/>
                      <a:pt x="327" y="362"/>
                    </a:cubicBezTo>
                    <a:cubicBezTo>
                      <a:pt x="327" y="362"/>
                      <a:pt x="325" y="365"/>
                      <a:pt x="326" y="365"/>
                    </a:cubicBezTo>
                    <a:cubicBezTo>
                      <a:pt x="326" y="365"/>
                      <a:pt x="332" y="371"/>
                      <a:pt x="332" y="371"/>
                    </a:cubicBezTo>
                    <a:cubicBezTo>
                      <a:pt x="335" y="380"/>
                      <a:pt x="335" y="380"/>
                      <a:pt x="335" y="380"/>
                    </a:cubicBezTo>
                    <a:cubicBezTo>
                      <a:pt x="337" y="387"/>
                      <a:pt x="337" y="387"/>
                      <a:pt x="337" y="387"/>
                    </a:cubicBezTo>
                    <a:cubicBezTo>
                      <a:pt x="340" y="390"/>
                      <a:pt x="340" y="390"/>
                      <a:pt x="340" y="390"/>
                    </a:cubicBezTo>
                    <a:cubicBezTo>
                      <a:pt x="349" y="388"/>
                      <a:pt x="349" y="388"/>
                      <a:pt x="349" y="388"/>
                    </a:cubicBezTo>
                    <a:cubicBezTo>
                      <a:pt x="350" y="384"/>
                      <a:pt x="350" y="384"/>
                      <a:pt x="350" y="384"/>
                    </a:cubicBezTo>
                    <a:cubicBezTo>
                      <a:pt x="359" y="384"/>
                      <a:pt x="359" y="384"/>
                      <a:pt x="359" y="384"/>
                    </a:cubicBezTo>
                    <a:cubicBezTo>
                      <a:pt x="363" y="382"/>
                      <a:pt x="363" y="382"/>
                      <a:pt x="363" y="382"/>
                    </a:cubicBezTo>
                    <a:cubicBezTo>
                      <a:pt x="368" y="381"/>
                      <a:pt x="368" y="381"/>
                      <a:pt x="368" y="381"/>
                    </a:cubicBezTo>
                    <a:cubicBezTo>
                      <a:pt x="368" y="381"/>
                      <a:pt x="371" y="377"/>
                      <a:pt x="372" y="377"/>
                    </a:cubicBezTo>
                    <a:cubicBezTo>
                      <a:pt x="372" y="377"/>
                      <a:pt x="386" y="371"/>
                      <a:pt x="386" y="371"/>
                    </a:cubicBezTo>
                    <a:cubicBezTo>
                      <a:pt x="386" y="371"/>
                      <a:pt x="387" y="366"/>
                      <a:pt x="387" y="366"/>
                    </a:cubicBezTo>
                    <a:cubicBezTo>
                      <a:pt x="388" y="366"/>
                      <a:pt x="402" y="362"/>
                      <a:pt x="402" y="362"/>
                    </a:cubicBezTo>
                    <a:cubicBezTo>
                      <a:pt x="403" y="356"/>
                      <a:pt x="403" y="356"/>
                      <a:pt x="403" y="356"/>
                    </a:cubicBezTo>
                    <a:cubicBezTo>
                      <a:pt x="409" y="356"/>
                      <a:pt x="409" y="356"/>
                      <a:pt x="409" y="356"/>
                    </a:cubicBezTo>
                    <a:cubicBezTo>
                      <a:pt x="410" y="352"/>
                      <a:pt x="410" y="352"/>
                      <a:pt x="410" y="352"/>
                    </a:cubicBezTo>
                    <a:cubicBezTo>
                      <a:pt x="415" y="349"/>
                      <a:pt x="415" y="349"/>
                      <a:pt x="415" y="349"/>
                    </a:cubicBezTo>
                    <a:cubicBezTo>
                      <a:pt x="415" y="341"/>
                      <a:pt x="415" y="341"/>
                      <a:pt x="415" y="341"/>
                    </a:cubicBezTo>
                    <a:cubicBezTo>
                      <a:pt x="419" y="342"/>
                      <a:pt x="419" y="342"/>
                      <a:pt x="419" y="342"/>
                    </a:cubicBezTo>
                    <a:cubicBezTo>
                      <a:pt x="420" y="340"/>
                      <a:pt x="420" y="340"/>
                      <a:pt x="420" y="340"/>
                    </a:cubicBezTo>
                    <a:cubicBezTo>
                      <a:pt x="419" y="338"/>
                      <a:pt x="419" y="338"/>
                      <a:pt x="419" y="338"/>
                    </a:cubicBezTo>
                    <a:cubicBezTo>
                      <a:pt x="425" y="330"/>
                      <a:pt x="425" y="330"/>
                      <a:pt x="425" y="330"/>
                    </a:cubicBezTo>
                    <a:cubicBezTo>
                      <a:pt x="425" y="327"/>
                      <a:pt x="425" y="327"/>
                      <a:pt x="425" y="327"/>
                    </a:cubicBezTo>
                    <a:cubicBezTo>
                      <a:pt x="419" y="322"/>
                      <a:pt x="419" y="322"/>
                      <a:pt x="419" y="322"/>
                    </a:cubicBezTo>
                    <a:cubicBezTo>
                      <a:pt x="417" y="319"/>
                      <a:pt x="417" y="319"/>
                      <a:pt x="417" y="319"/>
                    </a:cubicBezTo>
                    <a:cubicBezTo>
                      <a:pt x="417" y="319"/>
                      <a:pt x="408" y="318"/>
                      <a:pt x="408" y="318"/>
                    </a:cubicBezTo>
                    <a:cubicBezTo>
                      <a:pt x="408" y="317"/>
                      <a:pt x="404" y="309"/>
                      <a:pt x="404" y="309"/>
                    </a:cubicBezTo>
                    <a:cubicBezTo>
                      <a:pt x="404" y="307"/>
                      <a:pt x="404" y="303"/>
                      <a:pt x="404" y="303"/>
                    </a:cubicBezTo>
                    <a:cubicBezTo>
                      <a:pt x="403" y="303"/>
                      <a:pt x="401" y="306"/>
                      <a:pt x="401" y="306"/>
                    </a:cubicBezTo>
                    <a:cubicBezTo>
                      <a:pt x="391" y="315"/>
                      <a:pt x="391" y="315"/>
                      <a:pt x="391" y="315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382" y="318"/>
                      <a:pt x="379" y="317"/>
                      <a:pt x="379" y="316"/>
                    </a:cubicBezTo>
                    <a:cubicBezTo>
                      <a:pt x="379" y="316"/>
                      <a:pt x="379" y="309"/>
                      <a:pt x="379" y="309"/>
                    </a:cubicBezTo>
                    <a:cubicBezTo>
                      <a:pt x="379" y="309"/>
                      <a:pt x="375" y="304"/>
                      <a:pt x="375" y="304"/>
                    </a:cubicBezTo>
                    <a:cubicBezTo>
                      <a:pt x="375" y="303"/>
                      <a:pt x="372" y="309"/>
                      <a:pt x="372" y="309"/>
                    </a:cubicBezTo>
                    <a:cubicBezTo>
                      <a:pt x="372" y="309"/>
                      <a:pt x="368" y="304"/>
                      <a:pt x="368" y="303"/>
                    </a:cubicBezTo>
                    <a:cubicBezTo>
                      <a:pt x="369" y="303"/>
                      <a:pt x="366" y="298"/>
                      <a:pt x="366" y="298"/>
                    </a:cubicBezTo>
                    <a:cubicBezTo>
                      <a:pt x="358" y="288"/>
                      <a:pt x="358" y="288"/>
                      <a:pt x="358" y="288"/>
                    </a:cubicBezTo>
                    <a:cubicBezTo>
                      <a:pt x="358" y="283"/>
                      <a:pt x="358" y="283"/>
                      <a:pt x="358" y="283"/>
                    </a:cubicBezTo>
                    <a:cubicBezTo>
                      <a:pt x="358" y="283"/>
                      <a:pt x="362" y="279"/>
                      <a:pt x="362" y="279"/>
                    </a:cubicBezTo>
                    <a:cubicBezTo>
                      <a:pt x="363" y="279"/>
                      <a:pt x="369" y="278"/>
                      <a:pt x="369" y="280"/>
                    </a:cubicBezTo>
                    <a:cubicBezTo>
                      <a:pt x="370" y="282"/>
                      <a:pt x="375" y="289"/>
                      <a:pt x="375" y="290"/>
                    </a:cubicBezTo>
                    <a:cubicBezTo>
                      <a:pt x="375" y="291"/>
                      <a:pt x="382" y="297"/>
                      <a:pt x="383" y="297"/>
                    </a:cubicBezTo>
                    <a:cubicBezTo>
                      <a:pt x="384" y="297"/>
                      <a:pt x="387" y="299"/>
                      <a:pt x="387" y="299"/>
                    </a:cubicBezTo>
                    <a:cubicBezTo>
                      <a:pt x="388" y="300"/>
                      <a:pt x="390" y="301"/>
                      <a:pt x="391" y="302"/>
                    </a:cubicBezTo>
                    <a:cubicBezTo>
                      <a:pt x="392" y="303"/>
                      <a:pt x="394" y="302"/>
                      <a:pt x="394" y="302"/>
                    </a:cubicBezTo>
                    <a:cubicBezTo>
                      <a:pt x="399" y="301"/>
                      <a:pt x="399" y="301"/>
                      <a:pt x="399" y="301"/>
                    </a:cubicBezTo>
                    <a:cubicBezTo>
                      <a:pt x="399" y="301"/>
                      <a:pt x="404" y="297"/>
                      <a:pt x="404" y="298"/>
                    </a:cubicBezTo>
                    <a:cubicBezTo>
                      <a:pt x="404" y="299"/>
                      <a:pt x="409" y="299"/>
                      <a:pt x="408" y="300"/>
                    </a:cubicBezTo>
                    <a:cubicBezTo>
                      <a:pt x="408" y="301"/>
                      <a:pt x="408" y="305"/>
                      <a:pt x="409" y="306"/>
                    </a:cubicBezTo>
                    <a:cubicBezTo>
                      <a:pt x="409" y="307"/>
                      <a:pt x="431" y="310"/>
                      <a:pt x="431" y="310"/>
                    </a:cubicBezTo>
                    <a:cubicBezTo>
                      <a:pt x="441" y="311"/>
                      <a:pt x="441" y="311"/>
                      <a:pt x="441" y="311"/>
                    </a:cubicBezTo>
                    <a:cubicBezTo>
                      <a:pt x="441" y="311"/>
                      <a:pt x="451" y="310"/>
                      <a:pt x="452" y="310"/>
                    </a:cubicBezTo>
                    <a:cubicBezTo>
                      <a:pt x="452" y="310"/>
                      <a:pt x="459" y="311"/>
                      <a:pt x="460" y="311"/>
                    </a:cubicBezTo>
                    <a:cubicBezTo>
                      <a:pt x="460" y="311"/>
                      <a:pt x="470" y="321"/>
                      <a:pt x="470" y="321"/>
                    </a:cubicBezTo>
                    <a:cubicBezTo>
                      <a:pt x="479" y="326"/>
                      <a:pt x="479" y="326"/>
                      <a:pt x="479" y="326"/>
                    </a:cubicBezTo>
                    <a:cubicBezTo>
                      <a:pt x="481" y="325"/>
                      <a:pt x="481" y="325"/>
                      <a:pt x="481" y="325"/>
                    </a:cubicBezTo>
                    <a:cubicBezTo>
                      <a:pt x="476" y="328"/>
                      <a:pt x="476" y="328"/>
                      <a:pt x="476" y="328"/>
                    </a:cubicBezTo>
                    <a:cubicBezTo>
                      <a:pt x="476" y="328"/>
                      <a:pt x="478" y="332"/>
                      <a:pt x="478" y="332"/>
                    </a:cubicBezTo>
                    <a:cubicBezTo>
                      <a:pt x="478" y="333"/>
                      <a:pt x="487" y="339"/>
                      <a:pt x="487" y="339"/>
                    </a:cubicBezTo>
                    <a:cubicBezTo>
                      <a:pt x="487" y="339"/>
                      <a:pt x="490" y="337"/>
                      <a:pt x="490" y="337"/>
                    </a:cubicBezTo>
                    <a:cubicBezTo>
                      <a:pt x="491" y="337"/>
                      <a:pt x="493" y="336"/>
                      <a:pt x="493" y="335"/>
                    </a:cubicBezTo>
                    <a:cubicBezTo>
                      <a:pt x="493" y="334"/>
                      <a:pt x="493" y="331"/>
                      <a:pt x="493" y="330"/>
                    </a:cubicBezTo>
                    <a:cubicBezTo>
                      <a:pt x="494" y="330"/>
                      <a:pt x="495" y="329"/>
                      <a:pt x="496" y="330"/>
                    </a:cubicBezTo>
                    <a:cubicBezTo>
                      <a:pt x="496" y="332"/>
                      <a:pt x="498" y="346"/>
                      <a:pt x="497" y="346"/>
                    </a:cubicBezTo>
                    <a:cubicBezTo>
                      <a:pt x="497" y="346"/>
                      <a:pt x="500" y="356"/>
                      <a:pt x="500" y="357"/>
                    </a:cubicBezTo>
                    <a:cubicBezTo>
                      <a:pt x="500" y="357"/>
                      <a:pt x="504" y="369"/>
                      <a:pt x="504" y="370"/>
                    </a:cubicBezTo>
                    <a:cubicBezTo>
                      <a:pt x="504" y="370"/>
                      <a:pt x="511" y="384"/>
                      <a:pt x="511" y="385"/>
                    </a:cubicBezTo>
                    <a:cubicBezTo>
                      <a:pt x="512" y="385"/>
                      <a:pt x="518" y="402"/>
                      <a:pt x="518" y="402"/>
                    </a:cubicBezTo>
                    <a:cubicBezTo>
                      <a:pt x="518" y="402"/>
                      <a:pt x="522" y="409"/>
                      <a:pt x="522" y="410"/>
                    </a:cubicBezTo>
                    <a:cubicBezTo>
                      <a:pt x="521" y="411"/>
                      <a:pt x="523" y="416"/>
                      <a:pt x="524" y="417"/>
                    </a:cubicBezTo>
                    <a:cubicBezTo>
                      <a:pt x="525" y="418"/>
                      <a:pt x="529" y="419"/>
                      <a:pt x="529" y="419"/>
                    </a:cubicBezTo>
                    <a:cubicBezTo>
                      <a:pt x="529" y="419"/>
                      <a:pt x="531" y="417"/>
                      <a:pt x="532" y="417"/>
                    </a:cubicBezTo>
                    <a:cubicBezTo>
                      <a:pt x="532" y="416"/>
                      <a:pt x="534" y="413"/>
                      <a:pt x="534" y="412"/>
                    </a:cubicBezTo>
                    <a:cubicBezTo>
                      <a:pt x="535" y="411"/>
                      <a:pt x="538" y="411"/>
                      <a:pt x="538" y="412"/>
                    </a:cubicBezTo>
                    <a:cubicBezTo>
                      <a:pt x="538" y="412"/>
                      <a:pt x="541" y="414"/>
                      <a:pt x="541" y="414"/>
                    </a:cubicBezTo>
                    <a:cubicBezTo>
                      <a:pt x="541" y="422"/>
                      <a:pt x="541" y="422"/>
                      <a:pt x="541" y="422"/>
                    </a:cubicBezTo>
                    <a:cubicBezTo>
                      <a:pt x="541" y="422"/>
                      <a:pt x="542" y="427"/>
                      <a:pt x="542" y="429"/>
                    </a:cubicBezTo>
                    <a:cubicBezTo>
                      <a:pt x="543" y="431"/>
                      <a:pt x="547" y="432"/>
                      <a:pt x="547" y="432"/>
                    </a:cubicBezTo>
                    <a:cubicBezTo>
                      <a:pt x="551" y="428"/>
                      <a:pt x="551" y="428"/>
                      <a:pt x="551" y="428"/>
                    </a:cubicBezTo>
                    <a:cubicBezTo>
                      <a:pt x="553" y="420"/>
                      <a:pt x="553" y="420"/>
                      <a:pt x="553" y="420"/>
                    </a:cubicBezTo>
                    <a:cubicBezTo>
                      <a:pt x="549" y="413"/>
                      <a:pt x="549" y="413"/>
                      <a:pt x="549" y="413"/>
                    </a:cubicBezTo>
                    <a:cubicBezTo>
                      <a:pt x="549" y="413"/>
                      <a:pt x="545" y="409"/>
                      <a:pt x="545" y="409"/>
                    </a:cubicBezTo>
                    <a:cubicBezTo>
                      <a:pt x="544" y="408"/>
                      <a:pt x="541" y="408"/>
                      <a:pt x="541" y="408"/>
                    </a:cubicBezTo>
                    <a:cubicBezTo>
                      <a:pt x="541" y="408"/>
                      <a:pt x="541" y="409"/>
                      <a:pt x="542" y="410"/>
                    </a:cubicBezTo>
                    <a:cubicBezTo>
                      <a:pt x="542" y="411"/>
                      <a:pt x="541" y="411"/>
                      <a:pt x="541" y="411"/>
                    </a:cubicBezTo>
                    <a:cubicBezTo>
                      <a:pt x="537" y="410"/>
                      <a:pt x="537" y="410"/>
                      <a:pt x="537" y="410"/>
                    </a:cubicBezTo>
                    <a:cubicBezTo>
                      <a:pt x="538" y="405"/>
                      <a:pt x="538" y="405"/>
                      <a:pt x="538" y="405"/>
                    </a:cubicBezTo>
                    <a:cubicBezTo>
                      <a:pt x="538" y="405"/>
                      <a:pt x="541" y="405"/>
                      <a:pt x="541" y="405"/>
                    </a:cubicBezTo>
                    <a:cubicBezTo>
                      <a:pt x="542" y="405"/>
                      <a:pt x="541" y="398"/>
                      <a:pt x="541" y="398"/>
                    </a:cubicBezTo>
                    <a:cubicBezTo>
                      <a:pt x="541" y="398"/>
                      <a:pt x="542" y="387"/>
                      <a:pt x="542" y="387"/>
                    </a:cubicBezTo>
                    <a:cubicBezTo>
                      <a:pt x="543" y="387"/>
                      <a:pt x="542" y="375"/>
                      <a:pt x="541" y="375"/>
                    </a:cubicBezTo>
                    <a:cubicBezTo>
                      <a:pt x="539" y="374"/>
                      <a:pt x="541" y="371"/>
                      <a:pt x="541" y="371"/>
                    </a:cubicBezTo>
                    <a:cubicBezTo>
                      <a:pt x="542" y="370"/>
                      <a:pt x="548" y="368"/>
                      <a:pt x="548" y="368"/>
                    </a:cubicBezTo>
                    <a:cubicBezTo>
                      <a:pt x="552" y="361"/>
                      <a:pt x="552" y="361"/>
                      <a:pt x="552" y="361"/>
                    </a:cubicBezTo>
                    <a:cubicBezTo>
                      <a:pt x="552" y="361"/>
                      <a:pt x="558" y="357"/>
                      <a:pt x="558" y="357"/>
                    </a:cubicBezTo>
                    <a:cubicBezTo>
                      <a:pt x="559" y="356"/>
                      <a:pt x="566" y="349"/>
                      <a:pt x="566" y="348"/>
                    </a:cubicBezTo>
                    <a:cubicBezTo>
                      <a:pt x="566" y="347"/>
                      <a:pt x="567" y="344"/>
                      <a:pt x="569" y="344"/>
                    </a:cubicBezTo>
                    <a:cubicBezTo>
                      <a:pt x="571" y="344"/>
                      <a:pt x="574" y="341"/>
                      <a:pt x="574" y="341"/>
                    </a:cubicBezTo>
                    <a:cubicBezTo>
                      <a:pt x="574" y="336"/>
                      <a:pt x="574" y="336"/>
                      <a:pt x="574" y="336"/>
                    </a:cubicBezTo>
                    <a:cubicBezTo>
                      <a:pt x="574" y="336"/>
                      <a:pt x="575" y="333"/>
                      <a:pt x="576" y="333"/>
                    </a:cubicBezTo>
                    <a:cubicBezTo>
                      <a:pt x="578" y="332"/>
                      <a:pt x="581" y="332"/>
                      <a:pt x="581" y="332"/>
                    </a:cubicBezTo>
                    <a:cubicBezTo>
                      <a:pt x="581" y="332"/>
                      <a:pt x="582" y="334"/>
                      <a:pt x="582" y="334"/>
                    </a:cubicBezTo>
                    <a:cubicBezTo>
                      <a:pt x="581" y="334"/>
                      <a:pt x="590" y="332"/>
                      <a:pt x="590" y="332"/>
                    </a:cubicBezTo>
                    <a:cubicBezTo>
                      <a:pt x="590" y="332"/>
                      <a:pt x="593" y="332"/>
                      <a:pt x="594" y="332"/>
                    </a:cubicBezTo>
                    <a:cubicBezTo>
                      <a:pt x="595" y="331"/>
                      <a:pt x="597" y="329"/>
                      <a:pt x="597" y="329"/>
                    </a:cubicBezTo>
                    <a:cubicBezTo>
                      <a:pt x="597" y="329"/>
                      <a:pt x="596" y="326"/>
                      <a:pt x="597" y="327"/>
                    </a:cubicBezTo>
                    <a:cubicBezTo>
                      <a:pt x="598" y="327"/>
                      <a:pt x="601" y="330"/>
                      <a:pt x="601" y="331"/>
                    </a:cubicBezTo>
                    <a:cubicBezTo>
                      <a:pt x="600" y="331"/>
                      <a:pt x="602" y="334"/>
                      <a:pt x="602" y="336"/>
                    </a:cubicBezTo>
                    <a:cubicBezTo>
                      <a:pt x="601" y="337"/>
                      <a:pt x="609" y="345"/>
                      <a:pt x="609" y="345"/>
                    </a:cubicBezTo>
                    <a:cubicBezTo>
                      <a:pt x="609" y="345"/>
                      <a:pt x="613" y="344"/>
                      <a:pt x="612" y="345"/>
                    </a:cubicBezTo>
                    <a:cubicBezTo>
                      <a:pt x="612" y="346"/>
                      <a:pt x="611" y="350"/>
                      <a:pt x="611" y="350"/>
                    </a:cubicBezTo>
                    <a:cubicBezTo>
                      <a:pt x="611" y="350"/>
                      <a:pt x="614" y="352"/>
                      <a:pt x="615" y="352"/>
                    </a:cubicBezTo>
                    <a:cubicBezTo>
                      <a:pt x="616" y="352"/>
                      <a:pt x="618" y="357"/>
                      <a:pt x="618" y="357"/>
                    </a:cubicBezTo>
                    <a:cubicBezTo>
                      <a:pt x="618" y="357"/>
                      <a:pt x="618" y="362"/>
                      <a:pt x="618" y="363"/>
                    </a:cubicBezTo>
                    <a:cubicBezTo>
                      <a:pt x="618" y="363"/>
                      <a:pt x="618" y="368"/>
                      <a:pt x="618" y="369"/>
                    </a:cubicBezTo>
                    <a:cubicBezTo>
                      <a:pt x="618" y="370"/>
                      <a:pt x="624" y="371"/>
                      <a:pt x="624" y="371"/>
                    </a:cubicBezTo>
                    <a:cubicBezTo>
                      <a:pt x="624" y="371"/>
                      <a:pt x="630" y="367"/>
                      <a:pt x="630" y="366"/>
                    </a:cubicBezTo>
                    <a:cubicBezTo>
                      <a:pt x="630" y="366"/>
                      <a:pt x="635" y="364"/>
                      <a:pt x="635" y="362"/>
                    </a:cubicBezTo>
                    <a:cubicBezTo>
                      <a:pt x="635" y="361"/>
                      <a:pt x="638" y="373"/>
                      <a:pt x="638" y="373"/>
                    </a:cubicBezTo>
                    <a:cubicBezTo>
                      <a:pt x="641" y="381"/>
                      <a:pt x="641" y="381"/>
                      <a:pt x="641" y="381"/>
                    </a:cubicBezTo>
                    <a:cubicBezTo>
                      <a:pt x="641" y="381"/>
                      <a:pt x="642" y="387"/>
                      <a:pt x="643" y="388"/>
                    </a:cubicBezTo>
                    <a:cubicBezTo>
                      <a:pt x="644" y="389"/>
                      <a:pt x="644" y="396"/>
                      <a:pt x="644" y="397"/>
                    </a:cubicBezTo>
                    <a:cubicBezTo>
                      <a:pt x="644" y="397"/>
                      <a:pt x="647" y="402"/>
                      <a:pt x="646" y="402"/>
                    </a:cubicBezTo>
                    <a:cubicBezTo>
                      <a:pt x="645" y="403"/>
                      <a:pt x="643" y="402"/>
                      <a:pt x="643" y="403"/>
                    </a:cubicBezTo>
                    <a:cubicBezTo>
                      <a:pt x="644" y="404"/>
                      <a:pt x="644" y="407"/>
                      <a:pt x="644" y="408"/>
                    </a:cubicBezTo>
                    <a:cubicBezTo>
                      <a:pt x="644" y="408"/>
                      <a:pt x="644" y="413"/>
                      <a:pt x="644" y="413"/>
                    </a:cubicBezTo>
                    <a:cubicBezTo>
                      <a:pt x="643" y="414"/>
                      <a:pt x="643" y="416"/>
                      <a:pt x="643" y="417"/>
                    </a:cubicBezTo>
                    <a:cubicBezTo>
                      <a:pt x="643" y="418"/>
                      <a:pt x="644" y="420"/>
                      <a:pt x="644" y="420"/>
                    </a:cubicBezTo>
                    <a:cubicBezTo>
                      <a:pt x="644" y="421"/>
                      <a:pt x="644" y="422"/>
                      <a:pt x="644" y="422"/>
                    </a:cubicBezTo>
                    <a:cubicBezTo>
                      <a:pt x="644" y="422"/>
                      <a:pt x="645" y="422"/>
                      <a:pt x="645" y="421"/>
                    </a:cubicBezTo>
                    <a:cubicBezTo>
                      <a:pt x="646" y="420"/>
                      <a:pt x="648" y="420"/>
                      <a:pt x="648" y="420"/>
                    </a:cubicBezTo>
                    <a:cubicBezTo>
                      <a:pt x="649" y="421"/>
                      <a:pt x="652" y="425"/>
                      <a:pt x="653" y="426"/>
                    </a:cubicBezTo>
                    <a:cubicBezTo>
                      <a:pt x="653" y="428"/>
                      <a:pt x="657" y="434"/>
                      <a:pt x="657" y="434"/>
                    </a:cubicBezTo>
                    <a:cubicBezTo>
                      <a:pt x="658" y="435"/>
                      <a:pt x="660" y="437"/>
                      <a:pt x="659" y="439"/>
                    </a:cubicBezTo>
                    <a:cubicBezTo>
                      <a:pt x="657" y="441"/>
                      <a:pt x="657" y="441"/>
                      <a:pt x="658" y="442"/>
                    </a:cubicBezTo>
                    <a:cubicBezTo>
                      <a:pt x="658" y="443"/>
                      <a:pt x="658" y="446"/>
                      <a:pt x="660" y="448"/>
                    </a:cubicBezTo>
                    <a:cubicBezTo>
                      <a:pt x="661" y="450"/>
                      <a:pt x="665" y="454"/>
                      <a:pt x="665" y="454"/>
                    </a:cubicBezTo>
                    <a:cubicBezTo>
                      <a:pt x="665" y="454"/>
                      <a:pt x="669" y="457"/>
                      <a:pt x="670" y="458"/>
                    </a:cubicBezTo>
                    <a:cubicBezTo>
                      <a:pt x="670" y="458"/>
                      <a:pt x="675" y="459"/>
                      <a:pt x="675" y="461"/>
                    </a:cubicBezTo>
                    <a:cubicBezTo>
                      <a:pt x="676" y="463"/>
                      <a:pt x="677" y="465"/>
                      <a:pt x="677" y="465"/>
                    </a:cubicBezTo>
                    <a:cubicBezTo>
                      <a:pt x="677" y="465"/>
                      <a:pt x="681" y="466"/>
                      <a:pt x="681" y="466"/>
                    </a:cubicBezTo>
                    <a:cubicBezTo>
                      <a:pt x="681" y="466"/>
                      <a:pt x="681" y="460"/>
                      <a:pt x="680" y="459"/>
                    </a:cubicBezTo>
                    <a:cubicBezTo>
                      <a:pt x="680" y="459"/>
                      <a:pt x="676" y="451"/>
                      <a:pt x="675" y="450"/>
                    </a:cubicBezTo>
                    <a:cubicBezTo>
                      <a:pt x="675" y="450"/>
                      <a:pt x="674" y="449"/>
                      <a:pt x="675" y="447"/>
                    </a:cubicBezTo>
                    <a:cubicBezTo>
                      <a:pt x="675" y="445"/>
                      <a:pt x="674" y="439"/>
                      <a:pt x="674" y="439"/>
                    </a:cubicBezTo>
                    <a:cubicBezTo>
                      <a:pt x="667" y="430"/>
                      <a:pt x="667" y="430"/>
                      <a:pt x="667" y="430"/>
                    </a:cubicBezTo>
                    <a:cubicBezTo>
                      <a:pt x="667" y="430"/>
                      <a:pt x="660" y="424"/>
                      <a:pt x="660" y="424"/>
                    </a:cubicBezTo>
                    <a:cubicBezTo>
                      <a:pt x="660" y="425"/>
                      <a:pt x="655" y="422"/>
                      <a:pt x="655" y="420"/>
                    </a:cubicBezTo>
                    <a:cubicBezTo>
                      <a:pt x="655" y="419"/>
                      <a:pt x="655" y="414"/>
                      <a:pt x="653" y="413"/>
                    </a:cubicBezTo>
                    <a:cubicBezTo>
                      <a:pt x="652" y="412"/>
                      <a:pt x="651" y="410"/>
                      <a:pt x="649" y="409"/>
                    </a:cubicBezTo>
                    <a:cubicBezTo>
                      <a:pt x="648" y="408"/>
                      <a:pt x="649" y="402"/>
                      <a:pt x="649" y="402"/>
                    </a:cubicBezTo>
                    <a:cubicBezTo>
                      <a:pt x="650" y="401"/>
                      <a:pt x="652" y="394"/>
                      <a:pt x="652" y="393"/>
                    </a:cubicBezTo>
                    <a:cubicBezTo>
                      <a:pt x="652" y="393"/>
                      <a:pt x="653" y="386"/>
                      <a:pt x="653" y="386"/>
                    </a:cubicBezTo>
                    <a:cubicBezTo>
                      <a:pt x="653" y="386"/>
                      <a:pt x="655" y="384"/>
                      <a:pt x="655" y="385"/>
                    </a:cubicBezTo>
                    <a:cubicBezTo>
                      <a:pt x="656" y="386"/>
                      <a:pt x="658" y="385"/>
                      <a:pt x="657" y="387"/>
                    </a:cubicBezTo>
                    <a:cubicBezTo>
                      <a:pt x="657" y="390"/>
                      <a:pt x="657" y="392"/>
                      <a:pt x="657" y="392"/>
                    </a:cubicBezTo>
                    <a:cubicBezTo>
                      <a:pt x="663" y="391"/>
                      <a:pt x="663" y="391"/>
                      <a:pt x="663" y="391"/>
                    </a:cubicBezTo>
                    <a:cubicBezTo>
                      <a:pt x="667" y="395"/>
                      <a:pt x="667" y="395"/>
                      <a:pt x="667" y="395"/>
                    </a:cubicBezTo>
                    <a:cubicBezTo>
                      <a:pt x="670" y="399"/>
                      <a:pt x="670" y="399"/>
                      <a:pt x="670" y="399"/>
                    </a:cubicBezTo>
                    <a:cubicBezTo>
                      <a:pt x="673" y="401"/>
                      <a:pt x="673" y="401"/>
                      <a:pt x="673" y="401"/>
                    </a:cubicBezTo>
                    <a:cubicBezTo>
                      <a:pt x="673" y="401"/>
                      <a:pt x="674" y="405"/>
                      <a:pt x="675" y="406"/>
                    </a:cubicBezTo>
                    <a:cubicBezTo>
                      <a:pt x="675" y="406"/>
                      <a:pt x="678" y="405"/>
                      <a:pt x="678" y="405"/>
                    </a:cubicBezTo>
                    <a:cubicBezTo>
                      <a:pt x="681" y="407"/>
                      <a:pt x="681" y="407"/>
                      <a:pt x="681" y="407"/>
                    </a:cubicBezTo>
                    <a:cubicBezTo>
                      <a:pt x="681" y="407"/>
                      <a:pt x="679" y="411"/>
                      <a:pt x="680" y="412"/>
                    </a:cubicBezTo>
                    <a:cubicBezTo>
                      <a:pt x="680" y="413"/>
                      <a:pt x="681" y="416"/>
                      <a:pt x="681" y="416"/>
                    </a:cubicBezTo>
                    <a:cubicBezTo>
                      <a:pt x="684" y="414"/>
                      <a:pt x="684" y="414"/>
                      <a:pt x="684" y="414"/>
                    </a:cubicBezTo>
                    <a:cubicBezTo>
                      <a:pt x="689" y="410"/>
                      <a:pt x="689" y="410"/>
                      <a:pt x="689" y="410"/>
                    </a:cubicBezTo>
                    <a:cubicBezTo>
                      <a:pt x="691" y="407"/>
                      <a:pt x="691" y="407"/>
                      <a:pt x="691" y="407"/>
                    </a:cubicBezTo>
                    <a:cubicBezTo>
                      <a:pt x="692" y="405"/>
                      <a:pt x="692" y="405"/>
                      <a:pt x="692" y="405"/>
                    </a:cubicBezTo>
                    <a:cubicBezTo>
                      <a:pt x="698" y="402"/>
                      <a:pt x="698" y="402"/>
                      <a:pt x="698" y="402"/>
                    </a:cubicBezTo>
                    <a:cubicBezTo>
                      <a:pt x="704" y="396"/>
                      <a:pt x="704" y="396"/>
                      <a:pt x="704" y="396"/>
                    </a:cubicBezTo>
                    <a:cubicBezTo>
                      <a:pt x="704" y="385"/>
                      <a:pt x="704" y="385"/>
                      <a:pt x="704" y="385"/>
                    </a:cubicBezTo>
                    <a:cubicBezTo>
                      <a:pt x="702" y="377"/>
                      <a:pt x="702" y="377"/>
                      <a:pt x="702" y="377"/>
                    </a:cubicBezTo>
                    <a:cubicBezTo>
                      <a:pt x="697" y="370"/>
                      <a:pt x="697" y="370"/>
                      <a:pt x="697" y="370"/>
                    </a:cubicBezTo>
                    <a:cubicBezTo>
                      <a:pt x="686" y="359"/>
                      <a:pt x="686" y="359"/>
                      <a:pt x="686" y="359"/>
                    </a:cubicBezTo>
                    <a:cubicBezTo>
                      <a:pt x="682" y="354"/>
                      <a:pt x="682" y="354"/>
                      <a:pt x="682" y="354"/>
                    </a:cubicBezTo>
                    <a:cubicBezTo>
                      <a:pt x="682" y="354"/>
                      <a:pt x="679" y="350"/>
                      <a:pt x="679" y="349"/>
                    </a:cubicBezTo>
                    <a:cubicBezTo>
                      <a:pt x="679" y="348"/>
                      <a:pt x="680" y="343"/>
                      <a:pt x="680" y="343"/>
                    </a:cubicBezTo>
                    <a:cubicBezTo>
                      <a:pt x="683" y="341"/>
                      <a:pt x="683" y="341"/>
                      <a:pt x="683" y="341"/>
                    </a:cubicBezTo>
                    <a:cubicBezTo>
                      <a:pt x="688" y="335"/>
                      <a:pt x="688" y="335"/>
                      <a:pt x="688" y="335"/>
                    </a:cubicBezTo>
                    <a:cubicBezTo>
                      <a:pt x="688" y="335"/>
                      <a:pt x="692" y="333"/>
                      <a:pt x="693" y="333"/>
                    </a:cubicBezTo>
                    <a:cubicBezTo>
                      <a:pt x="694" y="334"/>
                      <a:pt x="699" y="334"/>
                      <a:pt x="699" y="334"/>
                    </a:cubicBezTo>
                    <a:cubicBezTo>
                      <a:pt x="699" y="335"/>
                      <a:pt x="700" y="334"/>
                      <a:pt x="699" y="335"/>
                    </a:cubicBezTo>
                    <a:cubicBezTo>
                      <a:pt x="699" y="336"/>
                      <a:pt x="699" y="341"/>
                      <a:pt x="700" y="341"/>
                    </a:cubicBezTo>
                    <a:cubicBezTo>
                      <a:pt x="700" y="342"/>
                      <a:pt x="702" y="342"/>
                      <a:pt x="702" y="342"/>
                    </a:cubicBezTo>
                    <a:cubicBezTo>
                      <a:pt x="702" y="342"/>
                      <a:pt x="704" y="342"/>
                      <a:pt x="704" y="341"/>
                    </a:cubicBezTo>
                    <a:cubicBezTo>
                      <a:pt x="704" y="340"/>
                      <a:pt x="704" y="336"/>
                      <a:pt x="704" y="336"/>
                    </a:cubicBezTo>
                    <a:cubicBezTo>
                      <a:pt x="704" y="335"/>
                      <a:pt x="705" y="335"/>
                      <a:pt x="705" y="335"/>
                    </a:cubicBezTo>
                    <a:cubicBezTo>
                      <a:pt x="706" y="335"/>
                      <a:pt x="708" y="335"/>
                      <a:pt x="708" y="335"/>
                    </a:cubicBezTo>
                    <a:cubicBezTo>
                      <a:pt x="711" y="332"/>
                      <a:pt x="711" y="332"/>
                      <a:pt x="711" y="332"/>
                    </a:cubicBezTo>
                    <a:cubicBezTo>
                      <a:pt x="715" y="334"/>
                      <a:pt x="715" y="334"/>
                      <a:pt x="715" y="334"/>
                    </a:cubicBezTo>
                    <a:cubicBezTo>
                      <a:pt x="720" y="330"/>
                      <a:pt x="720" y="330"/>
                      <a:pt x="720" y="330"/>
                    </a:cubicBezTo>
                    <a:cubicBezTo>
                      <a:pt x="720" y="330"/>
                      <a:pt x="722" y="329"/>
                      <a:pt x="723" y="329"/>
                    </a:cubicBezTo>
                    <a:cubicBezTo>
                      <a:pt x="723" y="330"/>
                      <a:pt x="727" y="326"/>
                      <a:pt x="727" y="326"/>
                    </a:cubicBezTo>
                    <a:cubicBezTo>
                      <a:pt x="732" y="325"/>
                      <a:pt x="732" y="325"/>
                      <a:pt x="732" y="325"/>
                    </a:cubicBezTo>
                    <a:cubicBezTo>
                      <a:pt x="735" y="324"/>
                      <a:pt x="735" y="324"/>
                      <a:pt x="735" y="324"/>
                    </a:cubicBezTo>
                    <a:cubicBezTo>
                      <a:pt x="735" y="324"/>
                      <a:pt x="737" y="320"/>
                      <a:pt x="737" y="321"/>
                    </a:cubicBezTo>
                    <a:cubicBezTo>
                      <a:pt x="737" y="321"/>
                      <a:pt x="746" y="311"/>
                      <a:pt x="746" y="311"/>
                    </a:cubicBezTo>
                    <a:cubicBezTo>
                      <a:pt x="749" y="304"/>
                      <a:pt x="749" y="304"/>
                      <a:pt x="749" y="304"/>
                    </a:cubicBezTo>
                    <a:cubicBezTo>
                      <a:pt x="753" y="293"/>
                      <a:pt x="753" y="293"/>
                      <a:pt x="753" y="293"/>
                    </a:cubicBezTo>
                    <a:cubicBezTo>
                      <a:pt x="755" y="280"/>
                      <a:pt x="755" y="280"/>
                      <a:pt x="755" y="280"/>
                    </a:cubicBezTo>
                    <a:cubicBezTo>
                      <a:pt x="755" y="276"/>
                      <a:pt x="755" y="276"/>
                      <a:pt x="755" y="276"/>
                    </a:cubicBezTo>
                    <a:cubicBezTo>
                      <a:pt x="755" y="276"/>
                      <a:pt x="752" y="279"/>
                      <a:pt x="751" y="279"/>
                    </a:cubicBezTo>
                    <a:cubicBezTo>
                      <a:pt x="751" y="279"/>
                      <a:pt x="748" y="278"/>
                      <a:pt x="748" y="278"/>
                    </a:cubicBezTo>
                    <a:cubicBezTo>
                      <a:pt x="750" y="275"/>
                      <a:pt x="750" y="275"/>
                      <a:pt x="750" y="275"/>
                    </a:cubicBezTo>
                    <a:cubicBezTo>
                      <a:pt x="750" y="275"/>
                      <a:pt x="751" y="272"/>
                      <a:pt x="751" y="271"/>
                    </a:cubicBezTo>
                    <a:cubicBezTo>
                      <a:pt x="750" y="271"/>
                      <a:pt x="747" y="270"/>
                      <a:pt x="747" y="270"/>
                    </a:cubicBezTo>
                    <a:cubicBezTo>
                      <a:pt x="747" y="270"/>
                      <a:pt x="748" y="267"/>
                      <a:pt x="749" y="267"/>
                    </a:cubicBezTo>
                    <a:cubicBezTo>
                      <a:pt x="748" y="267"/>
                      <a:pt x="743" y="262"/>
                      <a:pt x="743" y="262"/>
                    </a:cubicBezTo>
                    <a:cubicBezTo>
                      <a:pt x="743" y="262"/>
                      <a:pt x="736" y="252"/>
                      <a:pt x="736" y="252"/>
                    </a:cubicBezTo>
                    <a:cubicBezTo>
                      <a:pt x="735" y="253"/>
                      <a:pt x="730" y="249"/>
                      <a:pt x="729" y="249"/>
                    </a:cubicBezTo>
                    <a:cubicBezTo>
                      <a:pt x="729" y="249"/>
                      <a:pt x="729" y="249"/>
                      <a:pt x="728" y="248"/>
                    </a:cubicBezTo>
                    <a:cubicBezTo>
                      <a:pt x="728" y="247"/>
                      <a:pt x="733" y="240"/>
                      <a:pt x="733" y="240"/>
                    </a:cubicBezTo>
                    <a:cubicBezTo>
                      <a:pt x="733" y="239"/>
                      <a:pt x="738" y="234"/>
                      <a:pt x="739" y="234"/>
                    </a:cubicBezTo>
                    <a:cubicBezTo>
                      <a:pt x="739" y="235"/>
                      <a:pt x="742" y="235"/>
                      <a:pt x="742" y="235"/>
                    </a:cubicBezTo>
                    <a:cubicBezTo>
                      <a:pt x="742" y="235"/>
                      <a:pt x="742" y="231"/>
                      <a:pt x="741" y="231"/>
                    </a:cubicBezTo>
                    <a:cubicBezTo>
                      <a:pt x="741" y="231"/>
                      <a:pt x="730" y="230"/>
                      <a:pt x="730" y="230"/>
                    </a:cubicBezTo>
                    <a:cubicBezTo>
                      <a:pt x="730" y="230"/>
                      <a:pt x="725" y="233"/>
                      <a:pt x="725" y="233"/>
                    </a:cubicBezTo>
                    <a:cubicBezTo>
                      <a:pt x="725" y="234"/>
                      <a:pt x="722" y="234"/>
                      <a:pt x="722" y="234"/>
                    </a:cubicBezTo>
                    <a:cubicBezTo>
                      <a:pt x="721" y="230"/>
                      <a:pt x="721" y="230"/>
                      <a:pt x="721" y="230"/>
                    </a:cubicBezTo>
                    <a:cubicBezTo>
                      <a:pt x="717" y="228"/>
                      <a:pt x="717" y="228"/>
                      <a:pt x="717" y="228"/>
                    </a:cubicBezTo>
                    <a:cubicBezTo>
                      <a:pt x="712" y="226"/>
                      <a:pt x="712" y="226"/>
                      <a:pt x="712" y="226"/>
                    </a:cubicBezTo>
                    <a:cubicBezTo>
                      <a:pt x="712" y="223"/>
                      <a:pt x="712" y="223"/>
                      <a:pt x="712" y="223"/>
                    </a:cubicBezTo>
                    <a:cubicBezTo>
                      <a:pt x="712" y="223"/>
                      <a:pt x="715" y="222"/>
                      <a:pt x="716" y="221"/>
                    </a:cubicBezTo>
                    <a:cubicBezTo>
                      <a:pt x="716" y="221"/>
                      <a:pt x="720" y="219"/>
                      <a:pt x="720" y="218"/>
                    </a:cubicBezTo>
                    <a:cubicBezTo>
                      <a:pt x="720" y="216"/>
                      <a:pt x="723" y="213"/>
                      <a:pt x="723" y="213"/>
                    </a:cubicBezTo>
                    <a:cubicBezTo>
                      <a:pt x="724" y="213"/>
                      <a:pt x="726" y="211"/>
                      <a:pt x="726" y="211"/>
                    </a:cubicBezTo>
                    <a:cubicBezTo>
                      <a:pt x="727" y="211"/>
                      <a:pt x="730" y="214"/>
                      <a:pt x="729" y="214"/>
                    </a:cubicBezTo>
                    <a:cubicBezTo>
                      <a:pt x="729" y="214"/>
                      <a:pt x="727" y="217"/>
                      <a:pt x="728" y="218"/>
                    </a:cubicBezTo>
                    <a:cubicBezTo>
                      <a:pt x="728" y="219"/>
                      <a:pt x="730" y="222"/>
                      <a:pt x="730" y="223"/>
                    </a:cubicBezTo>
                    <a:cubicBezTo>
                      <a:pt x="730" y="223"/>
                      <a:pt x="729" y="225"/>
                      <a:pt x="729" y="225"/>
                    </a:cubicBezTo>
                    <a:cubicBezTo>
                      <a:pt x="731" y="224"/>
                      <a:pt x="731" y="224"/>
                      <a:pt x="731" y="224"/>
                    </a:cubicBezTo>
                    <a:cubicBezTo>
                      <a:pt x="731" y="224"/>
                      <a:pt x="734" y="222"/>
                      <a:pt x="734" y="222"/>
                    </a:cubicBezTo>
                    <a:cubicBezTo>
                      <a:pt x="734" y="221"/>
                      <a:pt x="736" y="219"/>
                      <a:pt x="737" y="219"/>
                    </a:cubicBezTo>
                    <a:cubicBezTo>
                      <a:pt x="737" y="219"/>
                      <a:pt x="743" y="218"/>
                      <a:pt x="743" y="218"/>
                    </a:cubicBezTo>
                    <a:cubicBezTo>
                      <a:pt x="743" y="219"/>
                      <a:pt x="748" y="220"/>
                      <a:pt x="748" y="220"/>
                    </a:cubicBezTo>
                    <a:cubicBezTo>
                      <a:pt x="749" y="229"/>
                      <a:pt x="749" y="229"/>
                      <a:pt x="749" y="229"/>
                    </a:cubicBezTo>
                    <a:cubicBezTo>
                      <a:pt x="749" y="229"/>
                      <a:pt x="762" y="232"/>
                      <a:pt x="762" y="233"/>
                    </a:cubicBezTo>
                    <a:cubicBezTo>
                      <a:pt x="762" y="234"/>
                      <a:pt x="760" y="235"/>
                      <a:pt x="760" y="235"/>
                    </a:cubicBezTo>
                    <a:cubicBezTo>
                      <a:pt x="760" y="235"/>
                      <a:pt x="760" y="238"/>
                      <a:pt x="761" y="238"/>
                    </a:cubicBezTo>
                    <a:cubicBezTo>
                      <a:pt x="761" y="238"/>
                      <a:pt x="764" y="240"/>
                      <a:pt x="764" y="241"/>
                    </a:cubicBezTo>
                    <a:cubicBezTo>
                      <a:pt x="765" y="242"/>
                      <a:pt x="765" y="246"/>
                      <a:pt x="765" y="246"/>
                    </a:cubicBezTo>
                    <a:cubicBezTo>
                      <a:pt x="765" y="246"/>
                      <a:pt x="764" y="250"/>
                      <a:pt x="764" y="250"/>
                    </a:cubicBezTo>
                    <a:cubicBezTo>
                      <a:pt x="764" y="251"/>
                      <a:pt x="768" y="253"/>
                      <a:pt x="768" y="253"/>
                    </a:cubicBezTo>
                    <a:cubicBezTo>
                      <a:pt x="777" y="250"/>
                      <a:pt x="777" y="250"/>
                      <a:pt x="777" y="250"/>
                    </a:cubicBezTo>
                    <a:cubicBezTo>
                      <a:pt x="777" y="250"/>
                      <a:pt x="782" y="246"/>
                      <a:pt x="782" y="246"/>
                    </a:cubicBezTo>
                    <a:cubicBezTo>
                      <a:pt x="782" y="245"/>
                      <a:pt x="776" y="232"/>
                      <a:pt x="776" y="232"/>
                    </a:cubicBezTo>
                    <a:cubicBezTo>
                      <a:pt x="764" y="224"/>
                      <a:pt x="764" y="224"/>
                      <a:pt x="764" y="224"/>
                    </a:cubicBezTo>
                    <a:cubicBezTo>
                      <a:pt x="759" y="220"/>
                      <a:pt x="759" y="220"/>
                      <a:pt x="759" y="220"/>
                    </a:cubicBezTo>
                    <a:cubicBezTo>
                      <a:pt x="766" y="213"/>
                      <a:pt x="766" y="213"/>
                      <a:pt x="766" y="213"/>
                    </a:cubicBezTo>
                    <a:cubicBezTo>
                      <a:pt x="766" y="206"/>
                      <a:pt x="766" y="206"/>
                      <a:pt x="766" y="206"/>
                    </a:cubicBezTo>
                    <a:cubicBezTo>
                      <a:pt x="766" y="206"/>
                      <a:pt x="767" y="200"/>
                      <a:pt x="768" y="200"/>
                    </a:cubicBezTo>
                    <a:cubicBezTo>
                      <a:pt x="768" y="200"/>
                      <a:pt x="772" y="197"/>
                      <a:pt x="772" y="197"/>
                    </a:cubicBezTo>
                    <a:cubicBezTo>
                      <a:pt x="777" y="201"/>
                      <a:pt x="777" y="201"/>
                      <a:pt x="777" y="201"/>
                    </a:cubicBezTo>
                    <a:cubicBezTo>
                      <a:pt x="785" y="196"/>
                      <a:pt x="785" y="196"/>
                      <a:pt x="785" y="196"/>
                    </a:cubicBezTo>
                    <a:cubicBezTo>
                      <a:pt x="789" y="181"/>
                      <a:pt x="789" y="181"/>
                      <a:pt x="789" y="181"/>
                    </a:cubicBezTo>
                    <a:cubicBezTo>
                      <a:pt x="789" y="160"/>
                      <a:pt x="789" y="160"/>
                      <a:pt x="789" y="160"/>
                    </a:cubicBezTo>
                    <a:cubicBezTo>
                      <a:pt x="783" y="148"/>
                      <a:pt x="783" y="148"/>
                      <a:pt x="783" y="148"/>
                    </a:cubicBezTo>
                    <a:cubicBezTo>
                      <a:pt x="783" y="148"/>
                      <a:pt x="779" y="141"/>
                      <a:pt x="779" y="141"/>
                    </a:cubicBezTo>
                    <a:cubicBezTo>
                      <a:pt x="778" y="141"/>
                      <a:pt x="774" y="133"/>
                      <a:pt x="774" y="133"/>
                    </a:cubicBezTo>
                    <a:cubicBezTo>
                      <a:pt x="763" y="129"/>
                      <a:pt x="763" y="129"/>
                      <a:pt x="763" y="129"/>
                    </a:cubicBezTo>
                    <a:cubicBezTo>
                      <a:pt x="759" y="129"/>
                      <a:pt x="759" y="129"/>
                      <a:pt x="759" y="129"/>
                    </a:cubicBezTo>
                    <a:cubicBezTo>
                      <a:pt x="756" y="133"/>
                      <a:pt x="756" y="133"/>
                      <a:pt x="756" y="133"/>
                    </a:cubicBezTo>
                    <a:cubicBezTo>
                      <a:pt x="753" y="130"/>
                      <a:pt x="753" y="130"/>
                      <a:pt x="753" y="130"/>
                    </a:cubicBezTo>
                    <a:cubicBezTo>
                      <a:pt x="749" y="122"/>
                      <a:pt x="749" y="122"/>
                      <a:pt x="749" y="122"/>
                    </a:cubicBezTo>
                    <a:cubicBezTo>
                      <a:pt x="749" y="127"/>
                      <a:pt x="749" y="127"/>
                      <a:pt x="749" y="127"/>
                    </a:cubicBezTo>
                    <a:cubicBezTo>
                      <a:pt x="749" y="127"/>
                      <a:pt x="750" y="130"/>
                      <a:pt x="749" y="130"/>
                    </a:cubicBezTo>
                    <a:cubicBezTo>
                      <a:pt x="749" y="131"/>
                      <a:pt x="746" y="126"/>
                      <a:pt x="746" y="126"/>
                    </a:cubicBezTo>
                    <a:cubicBezTo>
                      <a:pt x="746" y="126"/>
                      <a:pt x="741" y="125"/>
                      <a:pt x="741" y="125"/>
                    </a:cubicBezTo>
                    <a:cubicBezTo>
                      <a:pt x="741" y="125"/>
                      <a:pt x="738" y="124"/>
                      <a:pt x="738" y="124"/>
                    </a:cubicBezTo>
                    <a:cubicBezTo>
                      <a:pt x="738" y="124"/>
                      <a:pt x="746" y="115"/>
                      <a:pt x="745" y="116"/>
                    </a:cubicBezTo>
                    <a:cubicBezTo>
                      <a:pt x="744" y="116"/>
                      <a:pt x="746" y="104"/>
                      <a:pt x="746" y="104"/>
                    </a:cubicBezTo>
                    <a:cubicBezTo>
                      <a:pt x="746" y="104"/>
                      <a:pt x="749" y="99"/>
                      <a:pt x="749" y="99"/>
                    </a:cubicBezTo>
                    <a:cubicBezTo>
                      <a:pt x="749" y="100"/>
                      <a:pt x="760" y="98"/>
                      <a:pt x="760" y="98"/>
                    </a:cubicBezTo>
                    <a:cubicBezTo>
                      <a:pt x="760" y="98"/>
                      <a:pt x="778" y="98"/>
                      <a:pt x="778" y="98"/>
                    </a:cubicBezTo>
                    <a:cubicBezTo>
                      <a:pt x="778" y="98"/>
                      <a:pt x="788" y="98"/>
                      <a:pt x="788" y="98"/>
                    </a:cubicBezTo>
                    <a:cubicBezTo>
                      <a:pt x="788" y="98"/>
                      <a:pt x="788" y="100"/>
                      <a:pt x="789" y="101"/>
                    </a:cubicBezTo>
                    <a:cubicBezTo>
                      <a:pt x="789" y="101"/>
                      <a:pt x="797" y="100"/>
                      <a:pt x="797" y="100"/>
                    </a:cubicBezTo>
                    <a:cubicBezTo>
                      <a:pt x="803" y="99"/>
                      <a:pt x="803" y="99"/>
                      <a:pt x="803" y="99"/>
                    </a:cubicBezTo>
                    <a:cubicBezTo>
                      <a:pt x="805" y="99"/>
                      <a:pt x="805" y="99"/>
                      <a:pt x="805" y="99"/>
                    </a:cubicBezTo>
                    <a:cubicBezTo>
                      <a:pt x="805" y="99"/>
                      <a:pt x="802" y="95"/>
                      <a:pt x="802" y="95"/>
                    </a:cubicBezTo>
                    <a:cubicBezTo>
                      <a:pt x="801" y="95"/>
                      <a:pt x="798" y="94"/>
                      <a:pt x="798" y="94"/>
                    </a:cubicBezTo>
                    <a:cubicBezTo>
                      <a:pt x="797" y="94"/>
                      <a:pt x="800" y="88"/>
                      <a:pt x="800" y="87"/>
                    </a:cubicBezTo>
                    <a:cubicBezTo>
                      <a:pt x="800" y="86"/>
                      <a:pt x="799" y="82"/>
                      <a:pt x="801" y="83"/>
                    </a:cubicBezTo>
                    <a:cubicBezTo>
                      <a:pt x="802" y="83"/>
                      <a:pt x="811" y="83"/>
                      <a:pt x="811" y="83"/>
                    </a:cubicBezTo>
                    <a:cubicBezTo>
                      <a:pt x="811" y="83"/>
                      <a:pt x="814" y="86"/>
                      <a:pt x="814" y="87"/>
                    </a:cubicBezTo>
                    <a:cubicBezTo>
                      <a:pt x="814" y="88"/>
                      <a:pt x="820" y="92"/>
                      <a:pt x="820" y="92"/>
                    </a:cubicBezTo>
                    <a:cubicBezTo>
                      <a:pt x="820" y="92"/>
                      <a:pt x="823" y="88"/>
                      <a:pt x="823" y="88"/>
                    </a:cubicBezTo>
                    <a:cubicBezTo>
                      <a:pt x="823" y="87"/>
                      <a:pt x="825" y="85"/>
                      <a:pt x="825" y="85"/>
                    </a:cubicBezTo>
                    <a:cubicBezTo>
                      <a:pt x="825" y="84"/>
                      <a:pt x="822" y="81"/>
                      <a:pt x="822" y="81"/>
                    </a:cubicBezTo>
                    <a:cubicBezTo>
                      <a:pt x="822" y="81"/>
                      <a:pt x="825" y="78"/>
                      <a:pt x="826" y="80"/>
                    </a:cubicBezTo>
                    <a:cubicBezTo>
                      <a:pt x="828" y="81"/>
                      <a:pt x="831" y="88"/>
                      <a:pt x="831" y="88"/>
                    </a:cubicBezTo>
                    <a:cubicBezTo>
                      <a:pt x="831" y="88"/>
                      <a:pt x="828" y="95"/>
                      <a:pt x="828" y="96"/>
                    </a:cubicBezTo>
                    <a:cubicBezTo>
                      <a:pt x="828" y="97"/>
                      <a:pt x="827" y="103"/>
                      <a:pt x="827" y="104"/>
                    </a:cubicBezTo>
                    <a:cubicBezTo>
                      <a:pt x="827" y="104"/>
                      <a:pt x="824" y="107"/>
                      <a:pt x="824" y="107"/>
                    </a:cubicBezTo>
                    <a:cubicBezTo>
                      <a:pt x="824" y="107"/>
                      <a:pt x="822" y="107"/>
                      <a:pt x="822" y="108"/>
                    </a:cubicBezTo>
                    <a:cubicBezTo>
                      <a:pt x="822" y="108"/>
                      <a:pt x="824" y="113"/>
                      <a:pt x="824" y="113"/>
                    </a:cubicBezTo>
                    <a:cubicBezTo>
                      <a:pt x="824" y="113"/>
                      <a:pt x="825" y="118"/>
                      <a:pt x="826" y="118"/>
                    </a:cubicBezTo>
                    <a:cubicBezTo>
                      <a:pt x="826" y="118"/>
                      <a:pt x="842" y="132"/>
                      <a:pt x="842" y="132"/>
                    </a:cubicBezTo>
                    <a:cubicBezTo>
                      <a:pt x="852" y="142"/>
                      <a:pt x="852" y="142"/>
                      <a:pt x="852" y="142"/>
                    </a:cubicBezTo>
                    <a:cubicBezTo>
                      <a:pt x="859" y="148"/>
                      <a:pt x="859" y="148"/>
                      <a:pt x="859" y="148"/>
                    </a:cubicBezTo>
                    <a:cubicBezTo>
                      <a:pt x="861" y="148"/>
                      <a:pt x="861" y="148"/>
                      <a:pt x="861" y="148"/>
                    </a:cubicBezTo>
                    <a:cubicBezTo>
                      <a:pt x="861" y="148"/>
                      <a:pt x="863" y="140"/>
                      <a:pt x="862" y="140"/>
                    </a:cubicBezTo>
                    <a:cubicBezTo>
                      <a:pt x="861" y="140"/>
                      <a:pt x="859" y="138"/>
                      <a:pt x="859" y="137"/>
                    </a:cubicBezTo>
                    <a:cubicBezTo>
                      <a:pt x="859" y="137"/>
                      <a:pt x="860" y="134"/>
                      <a:pt x="861" y="135"/>
                    </a:cubicBezTo>
                    <a:cubicBezTo>
                      <a:pt x="862" y="135"/>
                      <a:pt x="864" y="135"/>
                      <a:pt x="864" y="135"/>
                    </a:cubicBezTo>
                    <a:cubicBezTo>
                      <a:pt x="859" y="129"/>
                      <a:pt x="859" y="129"/>
                      <a:pt x="859" y="129"/>
                    </a:cubicBezTo>
                    <a:cubicBezTo>
                      <a:pt x="861" y="126"/>
                      <a:pt x="861" y="126"/>
                      <a:pt x="861" y="126"/>
                    </a:cubicBezTo>
                    <a:cubicBezTo>
                      <a:pt x="865" y="127"/>
                      <a:pt x="865" y="127"/>
                      <a:pt x="865" y="127"/>
                    </a:cubicBezTo>
                    <a:cubicBezTo>
                      <a:pt x="860" y="122"/>
                      <a:pt x="860" y="122"/>
                      <a:pt x="860" y="122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857" y="117"/>
                      <a:pt x="860" y="117"/>
                      <a:pt x="860" y="118"/>
                    </a:cubicBezTo>
                    <a:cubicBezTo>
                      <a:pt x="860" y="118"/>
                      <a:pt x="863" y="116"/>
                      <a:pt x="862" y="115"/>
                    </a:cubicBezTo>
                    <a:cubicBezTo>
                      <a:pt x="861" y="115"/>
                      <a:pt x="855" y="113"/>
                      <a:pt x="855" y="113"/>
                    </a:cubicBezTo>
                    <a:cubicBezTo>
                      <a:pt x="855" y="112"/>
                      <a:pt x="852" y="112"/>
                      <a:pt x="852" y="111"/>
                    </a:cubicBezTo>
                    <a:cubicBezTo>
                      <a:pt x="852" y="110"/>
                      <a:pt x="852" y="108"/>
                      <a:pt x="852" y="108"/>
                    </a:cubicBezTo>
                    <a:cubicBezTo>
                      <a:pt x="851" y="108"/>
                      <a:pt x="847" y="105"/>
                      <a:pt x="847" y="105"/>
                    </a:cubicBezTo>
                    <a:cubicBezTo>
                      <a:pt x="843" y="106"/>
                      <a:pt x="843" y="106"/>
                      <a:pt x="843" y="106"/>
                    </a:cubicBezTo>
                    <a:cubicBezTo>
                      <a:pt x="842" y="102"/>
                      <a:pt x="842" y="102"/>
                      <a:pt x="842" y="102"/>
                    </a:cubicBezTo>
                    <a:cubicBezTo>
                      <a:pt x="843" y="100"/>
                      <a:pt x="843" y="100"/>
                      <a:pt x="843" y="100"/>
                    </a:cubicBezTo>
                    <a:cubicBezTo>
                      <a:pt x="843" y="100"/>
                      <a:pt x="839" y="95"/>
                      <a:pt x="839" y="95"/>
                    </a:cubicBezTo>
                    <a:cubicBezTo>
                      <a:pt x="839" y="95"/>
                      <a:pt x="846" y="93"/>
                      <a:pt x="847" y="93"/>
                    </a:cubicBezTo>
                    <a:cubicBezTo>
                      <a:pt x="847" y="93"/>
                      <a:pt x="850" y="92"/>
                      <a:pt x="850" y="93"/>
                    </a:cubicBezTo>
                    <a:cubicBezTo>
                      <a:pt x="850" y="95"/>
                      <a:pt x="852" y="96"/>
                      <a:pt x="852" y="96"/>
                    </a:cubicBezTo>
                    <a:cubicBezTo>
                      <a:pt x="855" y="93"/>
                      <a:pt x="855" y="93"/>
                      <a:pt x="855" y="93"/>
                    </a:cubicBezTo>
                    <a:cubicBezTo>
                      <a:pt x="855" y="93"/>
                      <a:pt x="858" y="91"/>
                      <a:pt x="858" y="91"/>
                    </a:cubicBezTo>
                    <a:cubicBezTo>
                      <a:pt x="859" y="92"/>
                      <a:pt x="864" y="93"/>
                      <a:pt x="865" y="93"/>
                    </a:cubicBezTo>
                    <a:cubicBezTo>
                      <a:pt x="865" y="94"/>
                      <a:pt x="868" y="95"/>
                      <a:pt x="869" y="95"/>
                    </a:cubicBezTo>
                    <a:cubicBezTo>
                      <a:pt x="869" y="95"/>
                      <a:pt x="869" y="93"/>
                      <a:pt x="869" y="93"/>
                    </a:cubicBezTo>
                    <a:cubicBezTo>
                      <a:pt x="869" y="91"/>
                      <a:pt x="869" y="91"/>
                      <a:pt x="869" y="91"/>
                    </a:cubicBezTo>
                    <a:cubicBezTo>
                      <a:pt x="873" y="85"/>
                      <a:pt x="873" y="85"/>
                      <a:pt x="873" y="85"/>
                    </a:cubicBezTo>
                    <a:cubicBezTo>
                      <a:pt x="873" y="85"/>
                      <a:pt x="875" y="82"/>
                      <a:pt x="877" y="82"/>
                    </a:cubicBezTo>
                    <a:cubicBezTo>
                      <a:pt x="878" y="82"/>
                      <a:pt x="882" y="79"/>
                      <a:pt x="882" y="79"/>
                    </a:cubicBezTo>
                    <a:cubicBezTo>
                      <a:pt x="883" y="80"/>
                      <a:pt x="888" y="79"/>
                      <a:pt x="889" y="81"/>
                    </a:cubicBezTo>
                    <a:cubicBezTo>
                      <a:pt x="889" y="82"/>
                      <a:pt x="892" y="80"/>
                      <a:pt x="892" y="80"/>
                    </a:cubicBezTo>
                    <a:cubicBezTo>
                      <a:pt x="892" y="80"/>
                      <a:pt x="890" y="77"/>
                      <a:pt x="889" y="77"/>
                    </a:cubicBezTo>
                    <a:cubicBezTo>
                      <a:pt x="889" y="78"/>
                      <a:pt x="880" y="74"/>
                      <a:pt x="880" y="74"/>
                    </a:cubicBezTo>
                    <a:cubicBezTo>
                      <a:pt x="880" y="74"/>
                      <a:pt x="874" y="71"/>
                      <a:pt x="874" y="71"/>
                    </a:cubicBezTo>
                    <a:cubicBezTo>
                      <a:pt x="874" y="71"/>
                      <a:pt x="871" y="69"/>
                      <a:pt x="870" y="69"/>
                    </a:cubicBezTo>
                    <a:cubicBezTo>
                      <a:pt x="870" y="69"/>
                      <a:pt x="873" y="68"/>
                      <a:pt x="874" y="68"/>
                    </a:cubicBezTo>
                    <a:cubicBezTo>
                      <a:pt x="875" y="68"/>
                      <a:pt x="877" y="65"/>
                      <a:pt x="877" y="65"/>
                    </a:cubicBezTo>
                    <a:cubicBezTo>
                      <a:pt x="877" y="65"/>
                      <a:pt x="876" y="62"/>
                      <a:pt x="875" y="62"/>
                    </a:cubicBezTo>
                    <a:cubicBezTo>
                      <a:pt x="875" y="61"/>
                      <a:pt x="879" y="62"/>
                      <a:pt x="880" y="62"/>
                    </a:cubicBezTo>
                    <a:cubicBezTo>
                      <a:pt x="882" y="63"/>
                      <a:pt x="889" y="63"/>
                      <a:pt x="889" y="64"/>
                    </a:cubicBezTo>
                    <a:cubicBezTo>
                      <a:pt x="888" y="64"/>
                      <a:pt x="893" y="64"/>
                      <a:pt x="893" y="65"/>
                    </a:cubicBezTo>
                    <a:cubicBezTo>
                      <a:pt x="893" y="67"/>
                      <a:pt x="895" y="67"/>
                      <a:pt x="896" y="68"/>
                    </a:cubicBezTo>
                    <a:cubicBezTo>
                      <a:pt x="896" y="68"/>
                      <a:pt x="902" y="69"/>
                      <a:pt x="903" y="69"/>
                    </a:cubicBezTo>
                    <a:cubicBezTo>
                      <a:pt x="903" y="70"/>
                      <a:pt x="909" y="69"/>
                      <a:pt x="909" y="70"/>
                    </a:cubicBezTo>
                    <a:cubicBezTo>
                      <a:pt x="909" y="71"/>
                      <a:pt x="911" y="70"/>
                      <a:pt x="911" y="70"/>
                    </a:cubicBezTo>
                    <a:cubicBezTo>
                      <a:pt x="911" y="70"/>
                      <a:pt x="910" y="65"/>
                      <a:pt x="909" y="65"/>
                    </a:cubicBezTo>
                    <a:close/>
                    <a:moveTo>
                      <a:pt x="290" y="248"/>
                    </a:moveTo>
                    <a:cubicBezTo>
                      <a:pt x="288" y="251"/>
                      <a:pt x="288" y="255"/>
                      <a:pt x="287" y="258"/>
                    </a:cubicBezTo>
                    <a:cubicBezTo>
                      <a:pt x="285" y="261"/>
                      <a:pt x="284" y="263"/>
                      <a:pt x="283" y="264"/>
                    </a:cubicBezTo>
                    <a:cubicBezTo>
                      <a:pt x="282" y="266"/>
                      <a:pt x="282" y="269"/>
                      <a:pt x="280" y="270"/>
                    </a:cubicBezTo>
                    <a:cubicBezTo>
                      <a:pt x="278" y="271"/>
                      <a:pt x="275" y="273"/>
                      <a:pt x="274" y="272"/>
                    </a:cubicBezTo>
                    <a:cubicBezTo>
                      <a:pt x="272" y="271"/>
                      <a:pt x="265" y="271"/>
                      <a:pt x="264" y="271"/>
                    </a:cubicBezTo>
                    <a:cubicBezTo>
                      <a:pt x="264" y="271"/>
                      <a:pt x="256" y="271"/>
                      <a:pt x="255" y="273"/>
                    </a:cubicBezTo>
                    <a:cubicBezTo>
                      <a:pt x="254" y="274"/>
                      <a:pt x="248" y="273"/>
                      <a:pt x="247" y="273"/>
                    </a:cubicBezTo>
                    <a:cubicBezTo>
                      <a:pt x="246" y="272"/>
                      <a:pt x="234" y="267"/>
                      <a:pt x="233" y="267"/>
                    </a:cubicBezTo>
                    <a:cubicBezTo>
                      <a:pt x="232" y="267"/>
                      <a:pt x="226" y="264"/>
                      <a:pt x="225" y="264"/>
                    </a:cubicBezTo>
                    <a:cubicBezTo>
                      <a:pt x="224" y="263"/>
                      <a:pt x="218" y="262"/>
                      <a:pt x="218" y="261"/>
                    </a:cubicBezTo>
                    <a:cubicBezTo>
                      <a:pt x="218" y="261"/>
                      <a:pt x="218" y="260"/>
                      <a:pt x="217" y="260"/>
                    </a:cubicBezTo>
                    <a:cubicBezTo>
                      <a:pt x="216" y="260"/>
                      <a:pt x="210" y="262"/>
                      <a:pt x="209" y="263"/>
                    </a:cubicBezTo>
                    <a:cubicBezTo>
                      <a:pt x="208" y="264"/>
                      <a:pt x="205" y="266"/>
                      <a:pt x="205" y="266"/>
                    </a:cubicBezTo>
                    <a:cubicBezTo>
                      <a:pt x="205" y="266"/>
                      <a:pt x="203" y="269"/>
                      <a:pt x="203" y="271"/>
                    </a:cubicBezTo>
                    <a:cubicBezTo>
                      <a:pt x="203" y="273"/>
                      <a:pt x="206" y="275"/>
                      <a:pt x="205" y="276"/>
                    </a:cubicBezTo>
                    <a:cubicBezTo>
                      <a:pt x="204" y="277"/>
                      <a:pt x="200" y="278"/>
                      <a:pt x="200" y="278"/>
                    </a:cubicBezTo>
                    <a:cubicBezTo>
                      <a:pt x="200" y="278"/>
                      <a:pt x="197" y="275"/>
                      <a:pt x="196" y="275"/>
                    </a:cubicBezTo>
                    <a:cubicBezTo>
                      <a:pt x="194" y="274"/>
                      <a:pt x="183" y="272"/>
                      <a:pt x="183" y="272"/>
                    </a:cubicBezTo>
                    <a:cubicBezTo>
                      <a:pt x="179" y="267"/>
                      <a:pt x="179" y="267"/>
                      <a:pt x="179" y="267"/>
                    </a:cubicBezTo>
                    <a:cubicBezTo>
                      <a:pt x="179" y="267"/>
                      <a:pt x="172" y="262"/>
                      <a:pt x="171" y="262"/>
                    </a:cubicBezTo>
                    <a:cubicBezTo>
                      <a:pt x="170" y="262"/>
                      <a:pt x="162" y="262"/>
                      <a:pt x="161" y="261"/>
                    </a:cubicBezTo>
                    <a:cubicBezTo>
                      <a:pt x="160" y="260"/>
                      <a:pt x="156" y="255"/>
                      <a:pt x="154" y="255"/>
                    </a:cubicBezTo>
                    <a:cubicBezTo>
                      <a:pt x="152" y="256"/>
                      <a:pt x="153" y="253"/>
                      <a:pt x="154" y="252"/>
                    </a:cubicBezTo>
                    <a:cubicBezTo>
                      <a:pt x="154" y="252"/>
                      <a:pt x="156" y="248"/>
                      <a:pt x="156" y="247"/>
                    </a:cubicBezTo>
                    <a:cubicBezTo>
                      <a:pt x="156" y="246"/>
                      <a:pt x="157" y="242"/>
                      <a:pt x="155" y="241"/>
                    </a:cubicBezTo>
                    <a:cubicBezTo>
                      <a:pt x="153" y="240"/>
                      <a:pt x="154" y="236"/>
                      <a:pt x="154" y="236"/>
                    </a:cubicBezTo>
                    <a:cubicBezTo>
                      <a:pt x="154" y="236"/>
                      <a:pt x="157" y="235"/>
                      <a:pt x="156" y="235"/>
                    </a:cubicBezTo>
                    <a:cubicBezTo>
                      <a:pt x="155" y="235"/>
                      <a:pt x="151" y="235"/>
                      <a:pt x="150" y="234"/>
                    </a:cubicBezTo>
                    <a:cubicBezTo>
                      <a:pt x="149" y="233"/>
                      <a:pt x="149" y="232"/>
                      <a:pt x="148" y="233"/>
                    </a:cubicBezTo>
                    <a:cubicBezTo>
                      <a:pt x="147" y="233"/>
                      <a:pt x="141" y="234"/>
                      <a:pt x="140" y="234"/>
                    </a:cubicBezTo>
                    <a:cubicBezTo>
                      <a:pt x="140" y="234"/>
                      <a:pt x="134" y="235"/>
                      <a:pt x="133" y="235"/>
                    </a:cubicBezTo>
                    <a:cubicBezTo>
                      <a:pt x="132" y="235"/>
                      <a:pt x="133" y="235"/>
                      <a:pt x="132" y="235"/>
                    </a:cubicBezTo>
                    <a:cubicBezTo>
                      <a:pt x="131" y="234"/>
                      <a:pt x="126" y="237"/>
                      <a:pt x="126" y="237"/>
                    </a:cubicBezTo>
                    <a:cubicBezTo>
                      <a:pt x="126" y="238"/>
                      <a:pt x="121" y="237"/>
                      <a:pt x="120" y="237"/>
                    </a:cubicBezTo>
                    <a:cubicBezTo>
                      <a:pt x="119" y="238"/>
                      <a:pt x="112" y="238"/>
                      <a:pt x="112" y="238"/>
                    </a:cubicBezTo>
                    <a:cubicBezTo>
                      <a:pt x="101" y="240"/>
                      <a:pt x="101" y="240"/>
                      <a:pt x="101" y="240"/>
                    </a:cubicBezTo>
                    <a:cubicBezTo>
                      <a:pt x="101" y="240"/>
                      <a:pt x="93" y="243"/>
                      <a:pt x="93" y="245"/>
                    </a:cubicBezTo>
                    <a:cubicBezTo>
                      <a:pt x="93" y="246"/>
                      <a:pt x="90" y="248"/>
                      <a:pt x="90" y="248"/>
                    </a:cubicBezTo>
                    <a:cubicBezTo>
                      <a:pt x="89" y="249"/>
                      <a:pt x="85" y="248"/>
                      <a:pt x="85" y="248"/>
                    </a:cubicBezTo>
                    <a:cubicBezTo>
                      <a:pt x="84" y="247"/>
                      <a:pt x="77" y="248"/>
                      <a:pt x="77" y="248"/>
                    </a:cubicBezTo>
                    <a:cubicBezTo>
                      <a:pt x="77" y="248"/>
                      <a:pt x="74" y="246"/>
                      <a:pt x="73" y="247"/>
                    </a:cubicBezTo>
                    <a:cubicBezTo>
                      <a:pt x="72" y="248"/>
                      <a:pt x="72" y="244"/>
                      <a:pt x="72" y="244"/>
                    </a:cubicBezTo>
                    <a:cubicBezTo>
                      <a:pt x="73" y="241"/>
                      <a:pt x="73" y="241"/>
                      <a:pt x="73" y="241"/>
                    </a:cubicBezTo>
                    <a:cubicBezTo>
                      <a:pt x="77" y="238"/>
                      <a:pt x="77" y="238"/>
                      <a:pt x="77" y="238"/>
                    </a:cubicBezTo>
                    <a:cubicBezTo>
                      <a:pt x="87" y="236"/>
                      <a:pt x="87" y="236"/>
                      <a:pt x="87" y="236"/>
                    </a:cubicBezTo>
                    <a:cubicBezTo>
                      <a:pt x="92" y="233"/>
                      <a:pt x="92" y="233"/>
                      <a:pt x="92" y="233"/>
                    </a:cubicBezTo>
                    <a:cubicBezTo>
                      <a:pt x="96" y="232"/>
                      <a:pt x="96" y="232"/>
                      <a:pt x="96" y="232"/>
                    </a:cubicBezTo>
                    <a:cubicBezTo>
                      <a:pt x="97" y="226"/>
                      <a:pt x="97" y="226"/>
                      <a:pt x="97" y="226"/>
                    </a:cubicBezTo>
                    <a:cubicBezTo>
                      <a:pt x="97" y="226"/>
                      <a:pt x="101" y="226"/>
                      <a:pt x="101" y="225"/>
                    </a:cubicBezTo>
                    <a:cubicBezTo>
                      <a:pt x="101" y="224"/>
                      <a:pt x="100" y="221"/>
                      <a:pt x="100" y="221"/>
                    </a:cubicBezTo>
                    <a:cubicBezTo>
                      <a:pt x="107" y="210"/>
                      <a:pt x="107" y="210"/>
                      <a:pt x="107" y="210"/>
                    </a:cubicBezTo>
                    <a:cubicBezTo>
                      <a:pt x="116" y="205"/>
                      <a:pt x="116" y="205"/>
                      <a:pt x="116" y="205"/>
                    </a:cubicBezTo>
                    <a:cubicBezTo>
                      <a:pt x="118" y="202"/>
                      <a:pt x="118" y="202"/>
                      <a:pt x="118" y="202"/>
                    </a:cubicBezTo>
                    <a:cubicBezTo>
                      <a:pt x="118" y="202"/>
                      <a:pt x="117" y="198"/>
                      <a:pt x="118" y="197"/>
                    </a:cubicBezTo>
                    <a:cubicBezTo>
                      <a:pt x="118" y="196"/>
                      <a:pt x="125" y="195"/>
                      <a:pt x="125" y="195"/>
                    </a:cubicBezTo>
                    <a:cubicBezTo>
                      <a:pt x="133" y="198"/>
                      <a:pt x="133" y="198"/>
                      <a:pt x="133" y="198"/>
                    </a:cubicBezTo>
                    <a:cubicBezTo>
                      <a:pt x="133" y="198"/>
                      <a:pt x="137" y="195"/>
                      <a:pt x="138" y="194"/>
                    </a:cubicBezTo>
                    <a:cubicBezTo>
                      <a:pt x="139" y="194"/>
                      <a:pt x="144" y="191"/>
                      <a:pt x="144" y="191"/>
                    </a:cubicBezTo>
                    <a:cubicBezTo>
                      <a:pt x="144" y="191"/>
                      <a:pt x="144" y="189"/>
                      <a:pt x="145" y="189"/>
                    </a:cubicBezTo>
                    <a:cubicBezTo>
                      <a:pt x="146" y="189"/>
                      <a:pt x="150" y="188"/>
                      <a:pt x="151" y="190"/>
                    </a:cubicBezTo>
                    <a:cubicBezTo>
                      <a:pt x="151" y="192"/>
                      <a:pt x="155" y="198"/>
                      <a:pt x="155" y="198"/>
                    </a:cubicBezTo>
                    <a:cubicBezTo>
                      <a:pt x="160" y="204"/>
                      <a:pt x="160" y="204"/>
                      <a:pt x="160" y="204"/>
                    </a:cubicBezTo>
                    <a:cubicBezTo>
                      <a:pt x="166" y="208"/>
                      <a:pt x="166" y="208"/>
                      <a:pt x="166" y="208"/>
                    </a:cubicBezTo>
                    <a:cubicBezTo>
                      <a:pt x="172" y="210"/>
                      <a:pt x="172" y="210"/>
                      <a:pt x="172" y="210"/>
                    </a:cubicBezTo>
                    <a:cubicBezTo>
                      <a:pt x="172" y="210"/>
                      <a:pt x="176" y="214"/>
                      <a:pt x="177" y="214"/>
                    </a:cubicBezTo>
                    <a:cubicBezTo>
                      <a:pt x="177" y="214"/>
                      <a:pt x="181" y="218"/>
                      <a:pt x="181" y="218"/>
                    </a:cubicBezTo>
                    <a:cubicBezTo>
                      <a:pt x="183" y="222"/>
                      <a:pt x="183" y="222"/>
                      <a:pt x="183" y="222"/>
                    </a:cubicBezTo>
                    <a:cubicBezTo>
                      <a:pt x="183" y="222"/>
                      <a:pt x="182" y="224"/>
                      <a:pt x="181" y="226"/>
                    </a:cubicBezTo>
                    <a:cubicBezTo>
                      <a:pt x="180" y="227"/>
                      <a:pt x="177" y="230"/>
                      <a:pt x="176" y="230"/>
                    </a:cubicBezTo>
                    <a:cubicBezTo>
                      <a:pt x="175" y="229"/>
                      <a:pt x="170" y="228"/>
                      <a:pt x="170" y="228"/>
                    </a:cubicBezTo>
                    <a:cubicBezTo>
                      <a:pt x="164" y="229"/>
                      <a:pt x="164" y="229"/>
                      <a:pt x="164" y="229"/>
                    </a:cubicBezTo>
                    <a:cubicBezTo>
                      <a:pt x="164" y="229"/>
                      <a:pt x="163" y="231"/>
                      <a:pt x="165" y="232"/>
                    </a:cubicBezTo>
                    <a:cubicBezTo>
                      <a:pt x="166" y="233"/>
                      <a:pt x="168" y="233"/>
                      <a:pt x="170" y="234"/>
                    </a:cubicBezTo>
                    <a:cubicBezTo>
                      <a:pt x="172" y="235"/>
                      <a:pt x="176" y="237"/>
                      <a:pt x="176" y="237"/>
                    </a:cubicBezTo>
                    <a:cubicBezTo>
                      <a:pt x="176" y="237"/>
                      <a:pt x="179" y="237"/>
                      <a:pt x="179" y="238"/>
                    </a:cubicBezTo>
                    <a:cubicBezTo>
                      <a:pt x="179" y="238"/>
                      <a:pt x="180" y="236"/>
                      <a:pt x="179" y="234"/>
                    </a:cubicBezTo>
                    <a:cubicBezTo>
                      <a:pt x="179" y="232"/>
                      <a:pt x="179" y="230"/>
                      <a:pt x="181" y="230"/>
                    </a:cubicBezTo>
                    <a:cubicBezTo>
                      <a:pt x="182" y="229"/>
                      <a:pt x="185" y="230"/>
                      <a:pt x="185" y="229"/>
                    </a:cubicBezTo>
                    <a:cubicBezTo>
                      <a:pt x="185" y="228"/>
                      <a:pt x="186" y="227"/>
                      <a:pt x="186" y="227"/>
                    </a:cubicBezTo>
                    <a:cubicBezTo>
                      <a:pt x="188" y="225"/>
                      <a:pt x="188" y="225"/>
                      <a:pt x="188" y="225"/>
                    </a:cubicBezTo>
                    <a:cubicBezTo>
                      <a:pt x="188" y="223"/>
                      <a:pt x="188" y="223"/>
                      <a:pt x="188" y="223"/>
                    </a:cubicBezTo>
                    <a:cubicBezTo>
                      <a:pt x="190" y="221"/>
                      <a:pt x="190" y="221"/>
                      <a:pt x="190" y="221"/>
                    </a:cubicBezTo>
                    <a:cubicBezTo>
                      <a:pt x="190" y="221"/>
                      <a:pt x="189" y="220"/>
                      <a:pt x="188" y="219"/>
                    </a:cubicBezTo>
                    <a:cubicBezTo>
                      <a:pt x="187" y="218"/>
                      <a:pt x="186" y="217"/>
                      <a:pt x="186" y="216"/>
                    </a:cubicBezTo>
                    <a:cubicBezTo>
                      <a:pt x="187" y="215"/>
                      <a:pt x="189" y="213"/>
                      <a:pt x="191" y="214"/>
                    </a:cubicBezTo>
                    <a:cubicBezTo>
                      <a:pt x="192" y="215"/>
                      <a:pt x="195" y="215"/>
                      <a:pt x="195" y="216"/>
                    </a:cubicBezTo>
                    <a:cubicBezTo>
                      <a:pt x="195" y="218"/>
                      <a:pt x="195" y="219"/>
                      <a:pt x="196" y="218"/>
                    </a:cubicBezTo>
                    <a:cubicBezTo>
                      <a:pt x="196" y="217"/>
                      <a:pt x="196" y="214"/>
                      <a:pt x="196" y="214"/>
                    </a:cubicBezTo>
                    <a:cubicBezTo>
                      <a:pt x="196" y="214"/>
                      <a:pt x="194" y="211"/>
                      <a:pt x="192" y="211"/>
                    </a:cubicBezTo>
                    <a:cubicBezTo>
                      <a:pt x="191" y="210"/>
                      <a:pt x="186" y="208"/>
                      <a:pt x="185" y="208"/>
                    </a:cubicBezTo>
                    <a:cubicBezTo>
                      <a:pt x="184" y="207"/>
                      <a:pt x="182" y="206"/>
                      <a:pt x="182" y="206"/>
                    </a:cubicBezTo>
                    <a:cubicBezTo>
                      <a:pt x="182" y="206"/>
                      <a:pt x="183" y="204"/>
                      <a:pt x="181" y="204"/>
                    </a:cubicBezTo>
                    <a:cubicBezTo>
                      <a:pt x="180" y="204"/>
                      <a:pt x="176" y="203"/>
                      <a:pt x="176" y="203"/>
                    </a:cubicBezTo>
                    <a:cubicBezTo>
                      <a:pt x="176" y="202"/>
                      <a:pt x="171" y="199"/>
                      <a:pt x="171" y="198"/>
                    </a:cubicBezTo>
                    <a:cubicBezTo>
                      <a:pt x="171" y="197"/>
                      <a:pt x="167" y="192"/>
                      <a:pt x="167" y="192"/>
                    </a:cubicBezTo>
                    <a:cubicBezTo>
                      <a:pt x="167" y="192"/>
                      <a:pt x="165" y="190"/>
                      <a:pt x="165" y="189"/>
                    </a:cubicBezTo>
                    <a:cubicBezTo>
                      <a:pt x="164" y="188"/>
                      <a:pt x="164" y="187"/>
                      <a:pt x="164" y="185"/>
                    </a:cubicBezTo>
                    <a:cubicBezTo>
                      <a:pt x="163" y="183"/>
                      <a:pt x="168" y="178"/>
                      <a:pt x="168" y="179"/>
                    </a:cubicBezTo>
                    <a:cubicBezTo>
                      <a:pt x="168" y="180"/>
                      <a:pt x="169" y="181"/>
                      <a:pt x="170" y="183"/>
                    </a:cubicBezTo>
                    <a:cubicBezTo>
                      <a:pt x="171" y="185"/>
                      <a:pt x="175" y="189"/>
                      <a:pt x="176" y="190"/>
                    </a:cubicBezTo>
                    <a:cubicBezTo>
                      <a:pt x="176" y="192"/>
                      <a:pt x="181" y="196"/>
                      <a:pt x="183" y="196"/>
                    </a:cubicBezTo>
                    <a:cubicBezTo>
                      <a:pt x="184" y="197"/>
                      <a:pt x="184" y="198"/>
                      <a:pt x="187" y="199"/>
                    </a:cubicBezTo>
                    <a:cubicBezTo>
                      <a:pt x="189" y="200"/>
                      <a:pt x="189" y="200"/>
                      <a:pt x="192" y="202"/>
                    </a:cubicBezTo>
                    <a:cubicBezTo>
                      <a:pt x="195" y="203"/>
                      <a:pt x="196" y="204"/>
                      <a:pt x="196" y="204"/>
                    </a:cubicBezTo>
                    <a:cubicBezTo>
                      <a:pt x="197" y="205"/>
                      <a:pt x="199" y="205"/>
                      <a:pt x="199" y="206"/>
                    </a:cubicBezTo>
                    <a:cubicBezTo>
                      <a:pt x="200" y="207"/>
                      <a:pt x="201" y="208"/>
                      <a:pt x="201" y="209"/>
                    </a:cubicBezTo>
                    <a:cubicBezTo>
                      <a:pt x="201" y="210"/>
                      <a:pt x="202" y="210"/>
                      <a:pt x="201" y="212"/>
                    </a:cubicBezTo>
                    <a:cubicBezTo>
                      <a:pt x="201" y="215"/>
                      <a:pt x="200" y="215"/>
                      <a:pt x="200" y="216"/>
                    </a:cubicBezTo>
                    <a:cubicBezTo>
                      <a:pt x="201" y="216"/>
                      <a:pt x="205" y="225"/>
                      <a:pt x="207" y="225"/>
                    </a:cubicBezTo>
                    <a:cubicBezTo>
                      <a:pt x="208" y="225"/>
                      <a:pt x="213" y="227"/>
                      <a:pt x="213" y="230"/>
                    </a:cubicBezTo>
                    <a:cubicBezTo>
                      <a:pt x="212" y="233"/>
                      <a:pt x="216" y="237"/>
                      <a:pt x="216" y="237"/>
                    </a:cubicBezTo>
                    <a:cubicBezTo>
                      <a:pt x="216" y="237"/>
                      <a:pt x="219" y="237"/>
                      <a:pt x="221" y="237"/>
                    </a:cubicBezTo>
                    <a:cubicBezTo>
                      <a:pt x="221" y="236"/>
                      <a:pt x="221" y="233"/>
                      <a:pt x="223" y="232"/>
                    </a:cubicBezTo>
                    <a:cubicBezTo>
                      <a:pt x="225" y="231"/>
                      <a:pt x="228" y="230"/>
                      <a:pt x="227" y="228"/>
                    </a:cubicBezTo>
                    <a:cubicBezTo>
                      <a:pt x="227" y="227"/>
                      <a:pt x="226" y="225"/>
                      <a:pt x="225" y="224"/>
                    </a:cubicBezTo>
                    <a:cubicBezTo>
                      <a:pt x="223" y="222"/>
                      <a:pt x="221" y="221"/>
                      <a:pt x="220" y="219"/>
                    </a:cubicBezTo>
                    <a:cubicBezTo>
                      <a:pt x="220" y="217"/>
                      <a:pt x="219" y="214"/>
                      <a:pt x="221" y="215"/>
                    </a:cubicBezTo>
                    <a:cubicBezTo>
                      <a:pt x="223" y="215"/>
                      <a:pt x="225" y="220"/>
                      <a:pt x="226" y="217"/>
                    </a:cubicBezTo>
                    <a:cubicBezTo>
                      <a:pt x="227" y="214"/>
                      <a:pt x="230" y="212"/>
                      <a:pt x="231" y="212"/>
                    </a:cubicBezTo>
                    <a:cubicBezTo>
                      <a:pt x="233" y="213"/>
                      <a:pt x="236" y="214"/>
                      <a:pt x="236" y="215"/>
                    </a:cubicBezTo>
                    <a:cubicBezTo>
                      <a:pt x="236" y="216"/>
                      <a:pt x="238" y="224"/>
                      <a:pt x="238" y="224"/>
                    </a:cubicBezTo>
                    <a:cubicBezTo>
                      <a:pt x="238" y="224"/>
                      <a:pt x="239" y="225"/>
                      <a:pt x="239" y="228"/>
                    </a:cubicBezTo>
                    <a:cubicBezTo>
                      <a:pt x="240" y="232"/>
                      <a:pt x="243" y="233"/>
                      <a:pt x="243" y="234"/>
                    </a:cubicBezTo>
                    <a:cubicBezTo>
                      <a:pt x="242" y="235"/>
                      <a:pt x="241" y="236"/>
                      <a:pt x="244" y="236"/>
                    </a:cubicBezTo>
                    <a:cubicBezTo>
                      <a:pt x="248" y="237"/>
                      <a:pt x="252" y="237"/>
                      <a:pt x="252" y="238"/>
                    </a:cubicBezTo>
                    <a:cubicBezTo>
                      <a:pt x="252" y="239"/>
                      <a:pt x="255" y="240"/>
                      <a:pt x="255" y="241"/>
                    </a:cubicBezTo>
                    <a:cubicBezTo>
                      <a:pt x="256" y="241"/>
                      <a:pt x="259" y="243"/>
                      <a:pt x="259" y="241"/>
                    </a:cubicBezTo>
                    <a:cubicBezTo>
                      <a:pt x="260" y="240"/>
                      <a:pt x="261" y="237"/>
                      <a:pt x="261" y="237"/>
                    </a:cubicBezTo>
                    <a:cubicBezTo>
                      <a:pt x="262" y="238"/>
                      <a:pt x="268" y="238"/>
                      <a:pt x="269" y="240"/>
                    </a:cubicBezTo>
                    <a:cubicBezTo>
                      <a:pt x="269" y="242"/>
                      <a:pt x="273" y="242"/>
                      <a:pt x="273" y="242"/>
                    </a:cubicBezTo>
                    <a:cubicBezTo>
                      <a:pt x="273" y="243"/>
                      <a:pt x="277" y="241"/>
                      <a:pt x="277" y="241"/>
                    </a:cubicBezTo>
                    <a:cubicBezTo>
                      <a:pt x="277" y="241"/>
                      <a:pt x="282" y="237"/>
                      <a:pt x="283" y="238"/>
                    </a:cubicBezTo>
                    <a:cubicBezTo>
                      <a:pt x="285" y="239"/>
                      <a:pt x="289" y="235"/>
                      <a:pt x="288" y="238"/>
                    </a:cubicBezTo>
                    <a:cubicBezTo>
                      <a:pt x="288" y="242"/>
                      <a:pt x="291" y="244"/>
                      <a:pt x="290" y="2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 dirty="0"/>
              </a:p>
            </p:txBody>
          </p:sp>
          <p:sp>
            <p:nvSpPr>
              <p:cNvPr id="60" name="Freeform 62"/>
              <p:cNvSpPr/>
              <p:nvPr>
                <p:custDataLst>
                  <p:tags r:id="rId68"/>
                </p:custDataLst>
              </p:nvPr>
            </p:nvSpPr>
            <p:spPr bwMode="auto">
              <a:xfrm>
                <a:off x="4729148" y="1781348"/>
                <a:ext cx="179149" cy="96385"/>
              </a:xfrm>
              <a:custGeom>
                <a:avLst/>
                <a:gdLst/>
                <a:ahLst/>
                <a:cxnLst>
                  <a:cxn ang="0">
                    <a:pos x="71" y="33"/>
                  </a:cxn>
                  <a:cxn ang="0">
                    <a:pos x="66" y="39"/>
                  </a:cxn>
                  <a:cxn ang="0">
                    <a:pos x="57" y="37"/>
                  </a:cxn>
                  <a:cxn ang="0">
                    <a:pos x="51" y="37"/>
                  </a:cxn>
                  <a:cxn ang="0">
                    <a:pos x="46" y="36"/>
                  </a:cxn>
                  <a:cxn ang="0">
                    <a:pos x="41" y="34"/>
                  </a:cxn>
                  <a:cxn ang="0">
                    <a:pos x="36" y="31"/>
                  </a:cxn>
                  <a:cxn ang="0">
                    <a:pos x="27" y="33"/>
                  </a:cxn>
                  <a:cxn ang="0">
                    <a:pos x="19" y="36"/>
                  </a:cxn>
                  <a:cxn ang="0">
                    <a:pos x="17" y="38"/>
                  </a:cxn>
                  <a:cxn ang="0">
                    <a:pos x="8" y="36"/>
                  </a:cxn>
                  <a:cxn ang="0">
                    <a:pos x="2" y="33"/>
                  </a:cxn>
                  <a:cxn ang="0">
                    <a:pos x="0" y="30"/>
                  </a:cxn>
                  <a:cxn ang="0">
                    <a:pos x="2" y="30"/>
                  </a:cxn>
                  <a:cxn ang="0">
                    <a:pos x="1" y="26"/>
                  </a:cxn>
                  <a:cxn ang="0">
                    <a:pos x="2" y="24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12" y="8"/>
                  </a:cxn>
                  <a:cxn ang="0">
                    <a:pos x="16" y="4"/>
                  </a:cxn>
                  <a:cxn ang="0">
                    <a:pos x="21" y="6"/>
                  </a:cxn>
                  <a:cxn ang="0">
                    <a:pos x="26" y="7"/>
                  </a:cxn>
                  <a:cxn ang="0">
                    <a:pos x="22" y="11"/>
                  </a:cxn>
                  <a:cxn ang="0">
                    <a:pos x="26" y="12"/>
                  </a:cxn>
                  <a:cxn ang="0">
                    <a:pos x="28" y="16"/>
                  </a:cxn>
                  <a:cxn ang="0">
                    <a:pos x="32" y="17"/>
                  </a:cxn>
                  <a:cxn ang="0">
                    <a:pos x="33" y="15"/>
                  </a:cxn>
                  <a:cxn ang="0">
                    <a:pos x="40" y="13"/>
                  </a:cxn>
                  <a:cxn ang="0">
                    <a:pos x="42" y="12"/>
                  </a:cxn>
                  <a:cxn ang="0">
                    <a:pos x="38" y="11"/>
                  </a:cxn>
                  <a:cxn ang="0">
                    <a:pos x="36" y="9"/>
                  </a:cxn>
                  <a:cxn ang="0">
                    <a:pos x="39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49" y="4"/>
                  </a:cxn>
                  <a:cxn ang="0">
                    <a:pos x="48" y="8"/>
                  </a:cxn>
                  <a:cxn ang="0">
                    <a:pos x="44" y="11"/>
                  </a:cxn>
                  <a:cxn ang="0">
                    <a:pos x="45" y="13"/>
                  </a:cxn>
                  <a:cxn ang="0">
                    <a:pos x="48" y="15"/>
                  </a:cxn>
                  <a:cxn ang="0">
                    <a:pos x="59" y="20"/>
                  </a:cxn>
                  <a:cxn ang="0">
                    <a:pos x="65" y="27"/>
                  </a:cxn>
                  <a:cxn ang="0">
                    <a:pos x="70" y="31"/>
                  </a:cxn>
                  <a:cxn ang="0">
                    <a:pos x="71" y="33"/>
                  </a:cxn>
                </a:cxnLst>
                <a:rect l="0" t="0" r="r" b="b"/>
                <a:pathLst>
                  <a:path w="72" h="39">
                    <a:moveTo>
                      <a:pt x="71" y="33"/>
                    </a:moveTo>
                    <a:cubicBezTo>
                      <a:pt x="71" y="34"/>
                      <a:pt x="66" y="39"/>
                      <a:pt x="66" y="39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2" y="34"/>
                      <a:pt x="41" y="34"/>
                    </a:cubicBezTo>
                    <a:cubicBezTo>
                      <a:pt x="41" y="33"/>
                      <a:pt x="36" y="31"/>
                      <a:pt x="36" y="31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12" y="8"/>
                      <a:pt x="12" y="8"/>
                    </a:cubicBezTo>
                    <a:cubicBezTo>
                      <a:pt x="13" y="7"/>
                      <a:pt x="16" y="4"/>
                      <a:pt x="16" y="4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7" y="7"/>
                      <a:pt x="26" y="7"/>
                    </a:cubicBezTo>
                    <a:cubicBezTo>
                      <a:pt x="25" y="7"/>
                      <a:pt x="22" y="11"/>
                      <a:pt x="22" y="11"/>
                    </a:cubicBezTo>
                    <a:cubicBezTo>
                      <a:pt x="22" y="11"/>
                      <a:pt x="25" y="12"/>
                      <a:pt x="26" y="12"/>
                    </a:cubicBezTo>
                    <a:cubicBezTo>
                      <a:pt x="27" y="13"/>
                      <a:pt x="29" y="14"/>
                      <a:pt x="28" y="16"/>
                    </a:cubicBezTo>
                    <a:cubicBezTo>
                      <a:pt x="28" y="17"/>
                      <a:pt x="32" y="17"/>
                      <a:pt x="32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5" y="9"/>
                      <a:pt x="36" y="9"/>
                    </a:cubicBezTo>
                    <a:cubicBezTo>
                      <a:pt x="36" y="8"/>
                      <a:pt x="39" y="3"/>
                      <a:pt x="39" y="3"/>
                    </a:cubicBezTo>
                    <a:cubicBezTo>
                      <a:pt x="39" y="3"/>
                      <a:pt x="47" y="1"/>
                      <a:pt x="48" y="1"/>
                    </a:cubicBezTo>
                    <a:cubicBezTo>
                      <a:pt x="49" y="1"/>
                      <a:pt x="53" y="0"/>
                      <a:pt x="53" y="0"/>
                    </a:cubicBezTo>
                    <a:cubicBezTo>
                      <a:pt x="53" y="0"/>
                      <a:pt x="50" y="4"/>
                      <a:pt x="49" y="4"/>
                    </a:cubicBezTo>
                    <a:cubicBezTo>
                      <a:pt x="49" y="5"/>
                      <a:pt x="49" y="7"/>
                      <a:pt x="48" y="8"/>
                    </a:cubicBezTo>
                    <a:cubicBezTo>
                      <a:pt x="47" y="9"/>
                      <a:pt x="45" y="10"/>
                      <a:pt x="44" y="11"/>
                    </a:cubicBezTo>
                    <a:cubicBezTo>
                      <a:pt x="44" y="11"/>
                      <a:pt x="44" y="13"/>
                      <a:pt x="45" y="13"/>
                    </a:cubicBezTo>
                    <a:cubicBezTo>
                      <a:pt x="46" y="14"/>
                      <a:pt x="48" y="15"/>
                      <a:pt x="48" y="15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0" y="31"/>
                      <a:pt x="72" y="33"/>
                      <a:pt x="71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1" name="Freeform 63"/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4968013" y="1781348"/>
                <a:ext cx="105813" cy="163436"/>
              </a:xfrm>
              <a:custGeom>
                <a:avLst/>
                <a:gdLst/>
                <a:ahLst/>
                <a:cxnLst>
                  <a:cxn ang="0">
                    <a:pos x="36" y="65"/>
                  </a:cxn>
                  <a:cxn ang="0">
                    <a:pos x="30" y="66"/>
                  </a:cxn>
                  <a:cxn ang="0">
                    <a:pos x="25" y="63"/>
                  </a:cxn>
                  <a:cxn ang="0">
                    <a:pos x="23" y="60"/>
                  </a:cxn>
                  <a:cxn ang="0">
                    <a:pos x="19" y="60"/>
                  </a:cxn>
                  <a:cxn ang="0">
                    <a:pos x="15" y="57"/>
                  </a:cxn>
                  <a:cxn ang="0">
                    <a:pos x="16" y="53"/>
                  </a:cxn>
                  <a:cxn ang="0">
                    <a:pos x="19" y="50"/>
                  </a:cxn>
                  <a:cxn ang="0">
                    <a:pos x="18" y="45"/>
                  </a:cxn>
                  <a:cxn ang="0">
                    <a:pos x="20" y="44"/>
                  </a:cxn>
                  <a:cxn ang="0">
                    <a:pos x="21" y="44"/>
                  </a:cxn>
                  <a:cxn ang="0">
                    <a:pos x="21" y="42"/>
                  </a:cxn>
                  <a:cxn ang="0">
                    <a:pos x="15" y="37"/>
                  </a:cxn>
                  <a:cxn ang="0">
                    <a:pos x="9" y="31"/>
                  </a:cxn>
                  <a:cxn ang="0">
                    <a:pos x="5" y="28"/>
                  </a:cxn>
                  <a:cxn ang="0">
                    <a:pos x="3" y="24"/>
                  </a:cxn>
                  <a:cxn ang="0">
                    <a:pos x="5" y="20"/>
                  </a:cxn>
                  <a:cxn ang="0">
                    <a:pos x="1" y="19"/>
                  </a:cxn>
                  <a:cxn ang="0">
                    <a:pos x="0" y="16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9"/>
                  </a:cxn>
                  <a:cxn ang="0">
                    <a:pos x="11" y="6"/>
                  </a:cxn>
                  <a:cxn ang="0">
                    <a:pos x="16" y="2"/>
                  </a:cxn>
                  <a:cxn ang="0">
                    <a:pos x="20" y="1"/>
                  </a:cxn>
                  <a:cxn ang="0">
                    <a:pos x="27" y="4"/>
                  </a:cxn>
                  <a:cxn ang="0">
                    <a:pos x="29" y="5"/>
                  </a:cxn>
                  <a:cxn ang="0">
                    <a:pos x="27" y="12"/>
                  </a:cxn>
                  <a:cxn ang="0">
                    <a:pos x="22" y="11"/>
                  </a:cxn>
                  <a:cxn ang="0">
                    <a:pos x="19" y="15"/>
                  </a:cxn>
                  <a:cxn ang="0">
                    <a:pos x="16" y="16"/>
                  </a:cxn>
                  <a:cxn ang="0">
                    <a:pos x="18" y="19"/>
                  </a:cxn>
                  <a:cxn ang="0">
                    <a:pos x="23" y="23"/>
                  </a:cxn>
                  <a:cxn ang="0">
                    <a:pos x="30" y="29"/>
                  </a:cxn>
                  <a:cxn ang="0">
                    <a:pos x="31" y="31"/>
                  </a:cxn>
                  <a:cxn ang="0">
                    <a:pos x="31" y="37"/>
                  </a:cxn>
                  <a:cxn ang="0">
                    <a:pos x="33" y="36"/>
                  </a:cxn>
                  <a:cxn ang="0">
                    <a:pos x="36" y="32"/>
                  </a:cxn>
                  <a:cxn ang="0">
                    <a:pos x="40" y="37"/>
                  </a:cxn>
                  <a:cxn ang="0">
                    <a:pos x="42" y="40"/>
                  </a:cxn>
                  <a:cxn ang="0">
                    <a:pos x="37" y="41"/>
                  </a:cxn>
                  <a:cxn ang="0">
                    <a:pos x="34" y="40"/>
                  </a:cxn>
                  <a:cxn ang="0">
                    <a:pos x="33" y="43"/>
                  </a:cxn>
                  <a:cxn ang="0">
                    <a:pos x="36" y="47"/>
                  </a:cxn>
                  <a:cxn ang="0">
                    <a:pos x="39" y="49"/>
                  </a:cxn>
                  <a:cxn ang="0">
                    <a:pos x="41" y="54"/>
                  </a:cxn>
                  <a:cxn ang="0">
                    <a:pos x="41" y="59"/>
                  </a:cxn>
                  <a:cxn ang="0">
                    <a:pos x="43" y="62"/>
                  </a:cxn>
                  <a:cxn ang="0">
                    <a:pos x="43" y="64"/>
                  </a:cxn>
                  <a:cxn ang="0">
                    <a:pos x="36" y="65"/>
                  </a:cxn>
                </a:cxnLst>
                <a:rect l="0" t="0" r="r" b="b"/>
                <a:pathLst>
                  <a:path w="43" h="66">
                    <a:moveTo>
                      <a:pt x="36" y="65"/>
                    </a:move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25" y="64"/>
                      <a:pt x="25" y="63"/>
                    </a:cubicBezTo>
                    <a:cubicBezTo>
                      <a:pt x="24" y="62"/>
                      <a:pt x="23" y="59"/>
                      <a:pt x="23" y="60"/>
                    </a:cubicBezTo>
                    <a:cubicBezTo>
                      <a:pt x="22" y="60"/>
                      <a:pt x="19" y="61"/>
                      <a:pt x="19" y="60"/>
                    </a:cubicBezTo>
                    <a:cubicBezTo>
                      <a:pt x="18" y="60"/>
                      <a:pt x="15" y="58"/>
                      <a:pt x="15" y="57"/>
                    </a:cubicBezTo>
                    <a:cubicBezTo>
                      <a:pt x="15" y="56"/>
                      <a:pt x="15" y="54"/>
                      <a:pt x="16" y="53"/>
                    </a:cubicBezTo>
                    <a:cubicBezTo>
                      <a:pt x="17" y="52"/>
                      <a:pt x="19" y="50"/>
                      <a:pt x="19" y="50"/>
                    </a:cubicBezTo>
                    <a:cubicBezTo>
                      <a:pt x="19" y="49"/>
                      <a:pt x="18" y="46"/>
                      <a:pt x="18" y="45"/>
                    </a:cubicBezTo>
                    <a:cubicBezTo>
                      <a:pt x="18" y="45"/>
                      <a:pt x="18" y="44"/>
                      <a:pt x="20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4"/>
                      <a:pt x="22" y="43"/>
                      <a:pt x="21" y="42"/>
                    </a:cubicBezTo>
                    <a:cubicBezTo>
                      <a:pt x="20" y="41"/>
                      <a:pt x="16" y="38"/>
                      <a:pt x="15" y="37"/>
                    </a:cubicBezTo>
                    <a:cubicBezTo>
                      <a:pt x="15" y="37"/>
                      <a:pt x="10" y="32"/>
                      <a:pt x="9" y="31"/>
                    </a:cubicBezTo>
                    <a:cubicBezTo>
                      <a:pt x="8" y="30"/>
                      <a:pt x="5" y="28"/>
                      <a:pt x="5" y="28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7" y="8"/>
                      <a:pt x="8" y="9"/>
                    </a:cubicBezTo>
                    <a:cubicBezTo>
                      <a:pt x="9" y="9"/>
                      <a:pt x="10" y="7"/>
                      <a:pt x="11" y="6"/>
                    </a:cubicBezTo>
                    <a:cubicBezTo>
                      <a:pt x="11" y="6"/>
                      <a:pt x="15" y="3"/>
                      <a:pt x="16" y="2"/>
                    </a:cubicBezTo>
                    <a:cubicBezTo>
                      <a:pt x="17" y="2"/>
                      <a:pt x="19" y="0"/>
                      <a:pt x="20" y="1"/>
                    </a:cubicBezTo>
                    <a:cubicBezTo>
                      <a:pt x="21" y="2"/>
                      <a:pt x="27" y="4"/>
                      <a:pt x="27" y="4"/>
                    </a:cubicBezTo>
                    <a:cubicBezTo>
                      <a:pt x="27" y="4"/>
                      <a:pt x="29" y="4"/>
                      <a:pt x="29" y="5"/>
                    </a:cubicBezTo>
                    <a:cubicBezTo>
                      <a:pt x="29" y="6"/>
                      <a:pt x="27" y="12"/>
                      <a:pt x="27" y="12"/>
                    </a:cubicBezTo>
                    <a:cubicBezTo>
                      <a:pt x="27" y="12"/>
                      <a:pt x="22" y="11"/>
                      <a:pt x="22" y="11"/>
                    </a:cubicBezTo>
                    <a:cubicBezTo>
                      <a:pt x="21" y="12"/>
                      <a:pt x="18" y="13"/>
                      <a:pt x="19" y="15"/>
                    </a:cubicBezTo>
                    <a:cubicBezTo>
                      <a:pt x="19" y="17"/>
                      <a:pt x="16" y="16"/>
                      <a:pt x="16" y="16"/>
                    </a:cubicBezTo>
                    <a:cubicBezTo>
                      <a:pt x="17" y="17"/>
                      <a:pt x="17" y="19"/>
                      <a:pt x="18" y="19"/>
                    </a:cubicBezTo>
                    <a:cubicBezTo>
                      <a:pt x="19" y="20"/>
                      <a:pt x="23" y="22"/>
                      <a:pt x="23" y="23"/>
                    </a:cubicBezTo>
                    <a:cubicBezTo>
                      <a:pt x="24" y="25"/>
                      <a:pt x="30" y="29"/>
                      <a:pt x="30" y="29"/>
                    </a:cubicBezTo>
                    <a:cubicBezTo>
                      <a:pt x="30" y="29"/>
                      <a:pt x="31" y="30"/>
                      <a:pt x="31" y="31"/>
                    </a:cubicBezTo>
                    <a:cubicBezTo>
                      <a:pt x="30" y="32"/>
                      <a:pt x="30" y="37"/>
                      <a:pt x="31" y="37"/>
                    </a:cubicBezTo>
                    <a:cubicBezTo>
                      <a:pt x="31" y="37"/>
                      <a:pt x="33" y="36"/>
                      <a:pt x="33" y="36"/>
                    </a:cubicBezTo>
                    <a:cubicBezTo>
                      <a:pt x="33" y="36"/>
                      <a:pt x="35" y="32"/>
                      <a:pt x="36" y="32"/>
                    </a:cubicBezTo>
                    <a:cubicBezTo>
                      <a:pt x="37" y="33"/>
                      <a:pt x="40" y="35"/>
                      <a:pt x="40" y="37"/>
                    </a:cubicBezTo>
                    <a:cubicBezTo>
                      <a:pt x="41" y="38"/>
                      <a:pt x="42" y="40"/>
                      <a:pt x="42" y="40"/>
                    </a:cubicBezTo>
                    <a:cubicBezTo>
                      <a:pt x="41" y="41"/>
                      <a:pt x="38" y="41"/>
                      <a:pt x="37" y="41"/>
                    </a:cubicBezTo>
                    <a:cubicBezTo>
                      <a:pt x="36" y="41"/>
                      <a:pt x="34" y="39"/>
                      <a:pt x="34" y="40"/>
                    </a:cubicBezTo>
                    <a:cubicBezTo>
                      <a:pt x="33" y="40"/>
                      <a:pt x="32" y="42"/>
                      <a:pt x="33" y="43"/>
                    </a:cubicBezTo>
                    <a:cubicBezTo>
                      <a:pt x="34" y="44"/>
                      <a:pt x="35" y="47"/>
                      <a:pt x="36" y="47"/>
                    </a:cubicBezTo>
                    <a:cubicBezTo>
                      <a:pt x="36" y="48"/>
                      <a:pt x="37" y="47"/>
                      <a:pt x="39" y="49"/>
                    </a:cubicBezTo>
                    <a:cubicBezTo>
                      <a:pt x="41" y="51"/>
                      <a:pt x="42" y="52"/>
                      <a:pt x="41" y="54"/>
                    </a:cubicBezTo>
                    <a:cubicBezTo>
                      <a:pt x="41" y="56"/>
                      <a:pt x="41" y="58"/>
                      <a:pt x="41" y="59"/>
                    </a:cubicBezTo>
                    <a:cubicBezTo>
                      <a:pt x="42" y="60"/>
                      <a:pt x="42" y="61"/>
                      <a:pt x="43" y="62"/>
                    </a:cubicBezTo>
                    <a:cubicBezTo>
                      <a:pt x="43" y="63"/>
                      <a:pt x="43" y="64"/>
                      <a:pt x="43" y="64"/>
                    </a:cubicBezTo>
                    <a:lnTo>
                      <a:pt x="36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2" name="Freeform 64"/>
              <p:cNvSpPr/>
              <p:nvPr>
                <p:custDataLst>
                  <p:tags r:id="rId70"/>
                </p:custDataLst>
              </p:nvPr>
            </p:nvSpPr>
            <p:spPr bwMode="auto">
              <a:xfrm>
                <a:off x="4843343" y="1468096"/>
                <a:ext cx="1048" cy="10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3" name="Freeform 65"/>
              <p:cNvSpPr/>
              <p:nvPr>
                <p:custDataLst>
                  <p:tags r:id="rId71"/>
                </p:custDataLst>
              </p:nvPr>
            </p:nvSpPr>
            <p:spPr bwMode="auto">
              <a:xfrm>
                <a:off x="6283865" y="1589625"/>
                <a:ext cx="1048" cy="209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4" name="Freeform 66"/>
              <p:cNvSpPr/>
              <p:nvPr>
                <p:custDataLst>
                  <p:tags r:id="rId72"/>
                </p:custDataLst>
              </p:nvPr>
            </p:nvSpPr>
            <p:spPr bwMode="auto">
              <a:xfrm>
                <a:off x="5215259" y="1388474"/>
                <a:ext cx="1048" cy="209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5" name="Freeform 67"/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4952298" y="2709578"/>
                <a:ext cx="108956" cy="221057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33" y="9"/>
                  </a:cxn>
                  <a:cxn ang="0">
                    <a:pos x="27" y="17"/>
                  </a:cxn>
                  <a:cxn ang="0">
                    <a:pos x="22" y="22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7" y="33"/>
                  </a:cxn>
                  <a:cxn ang="0">
                    <a:pos x="7" y="40"/>
                  </a:cxn>
                  <a:cxn ang="0">
                    <a:pos x="9" y="46"/>
                  </a:cxn>
                  <a:cxn ang="0">
                    <a:pos x="9" y="52"/>
                  </a:cxn>
                  <a:cxn ang="0">
                    <a:pos x="6" y="59"/>
                  </a:cxn>
                  <a:cxn ang="0">
                    <a:pos x="2" y="64"/>
                  </a:cxn>
                  <a:cxn ang="0">
                    <a:pos x="2" y="70"/>
                  </a:cxn>
                  <a:cxn ang="0">
                    <a:pos x="1" y="76"/>
                  </a:cxn>
                  <a:cxn ang="0">
                    <a:pos x="4" y="83"/>
                  </a:cxn>
                  <a:cxn ang="0">
                    <a:pos x="7" y="85"/>
                  </a:cxn>
                  <a:cxn ang="0">
                    <a:pos x="11" y="88"/>
                  </a:cxn>
                  <a:cxn ang="0">
                    <a:pos x="16" y="87"/>
                  </a:cxn>
                  <a:cxn ang="0">
                    <a:pos x="21" y="84"/>
                  </a:cxn>
                  <a:cxn ang="0">
                    <a:pos x="24" y="80"/>
                  </a:cxn>
                  <a:cxn ang="0">
                    <a:pos x="25" y="77"/>
                  </a:cxn>
                  <a:cxn ang="0">
                    <a:pos x="28" y="67"/>
                  </a:cxn>
                  <a:cxn ang="0">
                    <a:pos x="31" y="57"/>
                  </a:cxn>
                  <a:cxn ang="0">
                    <a:pos x="34" y="47"/>
                  </a:cxn>
                  <a:cxn ang="0">
                    <a:pos x="35" y="40"/>
                  </a:cxn>
                  <a:cxn ang="0">
                    <a:pos x="39" y="31"/>
                  </a:cxn>
                  <a:cxn ang="0">
                    <a:pos x="39" y="25"/>
                  </a:cxn>
                  <a:cxn ang="0">
                    <a:pos x="43" y="23"/>
                  </a:cxn>
                  <a:cxn ang="0">
                    <a:pos x="43" y="22"/>
                  </a:cxn>
                  <a:cxn ang="0">
                    <a:pos x="44" y="11"/>
                  </a:cxn>
                  <a:cxn ang="0">
                    <a:pos x="40" y="1"/>
                  </a:cxn>
                  <a:cxn ang="0">
                    <a:pos x="38" y="3"/>
                  </a:cxn>
                </a:cxnLst>
                <a:rect l="0" t="0" r="r" b="b"/>
                <a:pathLst>
                  <a:path w="44" h="89">
                    <a:moveTo>
                      <a:pt x="38" y="3"/>
                    </a:moveTo>
                    <a:cubicBezTo>
                      <a:pt x="38" y="3"/>
                      <a:pt x="33" y="8"/>
                      <a:pt x="33" y="9"/>
                    </a:cubicBezTo>
                    <a:cubicBezTo>
                      <a:pt x="32" y="10"/>
                      <a:pt x="28" y="15"/>
                      <a:pt x="27" y="17"/>
                    </a:cubicBezTo>
                    <a:cubicBezTo>
                      <a:pt x="27" y="18"/>
                      <a:pt x="22" y="22"/>
                      <a:pt x="22" y="2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9" y="26"/>
                      <a:pt x="10" y="27"/>
                    </a:cubicBezTo>
                    <a:cubicBezTo>
                      <a:pt x="10" y="27"/>
                      <a:pt x="10" y="30"/>
                      <a:pt x="7" y="33"/>
                    </a:cubicBezTo>
                    <a:cubicBezTo>
                      <a:pt x="5" y="36"/>
                      <a:pt x="7" y="40"/>
                      <a:pt x="7" y="40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2"/>
                      <a:pt x="7" y="59"/>
                      <a:pt x="6" y="59"/>
                    </a:cubicBezTo>
                    <a:cubicBezTo>
                      <a:pt x="5" y="59"/>
                      <a:pt x="3" y="61"/>
                      <a:pt x="2" y="64"/>
                    </a:cubicBezTo>
                    <a:cubicBezTo>
                      <a:pt x="1" y="68"/>
                      <a:pt x="2" y="70"/>
                      <a:pt x="2" y="70"/>
                    </a:cubicBezTo>
                    <a:cubicBezTo>
                      <a:pt x="2" y="70"/>
                      <a:pt x="2" y="75"/>
                      <a:pt x="1" y="76"/>
                    </a:cubicBezTo>
                    <a:cubicBezTo>
                      <a:pt x="0" y="76"/>
                      <a:pt x="3" y="81"/>
                      <a:pt x="4" y="83"/>
                    </a:cubicBezTo>
                    <a:cubicBezTo>
                      <a:pt x="5" y="84"/>
                      <a:pt x="7" y="85"/>
                      <a:pt x="7" y="85"/>
                    </a:cubicBezTo>
                    <a:cubicBezTo>
                      <a:pt x="7" y="85"/>
                      <a:pt x="10" y="87"/>
                      <a:pt x="11" y="88"/>
                    </a:cubicBezTo>
                    <a:cubicBezTo>
                      <a:pt x="12" y="89"/>
                      <a:pt x="16" y="87"/>
                      <a:pt x="16" y="87"/>
                    </a:cubicBezTo>
                    <a:cubicBezTo>
                      <a:pt x="16" y="87"/>
                      <a:pt x="20" y="85"/>
                      <a:pt x="21" y="84"/>
                    </a:cubicBezTo>
                    <a:cubicBezTo>
                      <a:pt x="22" y="84"/>
                      <a:pt x="22" y="84"/>
                      <a:pt x="24" y="80"/>
                    </a:cubicBezTo>
                    <a:cubicBezTo>
                      <a:pt x="26" y="77"/>
                      <a:pt x="25" y="78"/>
                      <a:pt x="25" y="77"/>
                    </a:cubicBezTo>
                    <a:cubicBezTo>
                      <a:pt x="26" y="76"/>
                      <a:pt x="27" y="72"/>
                      <a:pt x="28" y="67"/>
                    </a:cubicBezTo>
                    <a:cubicBezTo>
                      <a:pt x="29" y="61"/>
                      <a:pt x="30" y="62"/>
                      <a:pt x="31" y="57"/>
                    </a:cubicBezTo>
                    <a:cubicBezTo>
                      <a:pt x="32" y="52"/>
                      <a:pt x="34" y="51"/>
                      <a:pt x="34" y="47"/>
                    </a:cubicBezTo>
                    <a:cubicBezTo>
                      <a:pt x="34" y="43"/>
                      <a:pt x="35" y="41"/>
                      <a:pt x="35" y="40"/>
                    </a:cubicBezTo>
                    <a:cubicBezTo>
                      <a:pt x="35" y="39"/>
                      <a:pt x="39" y="34"/>
                      <a:pt x="39" y="31"/>
                    </a:cubicBezTo>
                    <a:cubicBezTo>
                      <a:pt x="39" y="28"/>
                      <a:pt x="39" y="26"/>
                      <a:pt x="39" y="25"/>
                    </a:cubicBezTo>
                    <a:cubicBezTo>
                      <a:pt x="38" y="24"/>
                      <a:pt x="42" y="25"/>
                      <a:pt x="43" y="23"/>
                    </a:cubicBezTo>
                    <a:cubicBezTo>
                      <a:pt x="44" y="21"/>
                      <a:pt x="43" y="23"/>
                      <a:pt x="43" y="22"/>
                    </a:cubicBezTo>
                    <a:cubicBezTo>
                      <a:pt x="44" y="21"/>
                      <a:pt x="44" y="15"/>
                      <a:pt x="44" y="11"/>
                    </a:cubicBezTo>
                    <a:cubicBezTo>
                      <a:pt x="44" y="8"/>
                      <a:pt x="41" y="2"/>
                      <a:pt x="40" y="1"/>
                    </a:cubicBezTo>
                    <a:cubicBezTo>
                      <a:pt x="40" y="0"/>
                      <a:pt x="38" y="3"/>
                      <a:pt x="38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6" name="Freeform 68"/>
              <p:cNvSpPr/>
              <p:nvPr>
                <p:custDataLst>
                  <p:tags r:id="rId74"/>
                </p:custDataLst>
              </p:nvPr>
            </p:nvSpPr>
            <p:spPr bwMode="auto">
              <a:xfrm>
                <a:off x="5681465" y="2434042"/>
                <a:ext cx="168672" cy="181246"/>
              </a:xfrm>
              <a:custGeom>
                <a:avLst/>
                <a:gdLst/>
                <a:ahLst/>
                <a:cxnLst>
                  <a:cxn ang="0">
                    <a:pos x="62" y="67"/>
                  </a:cxn>
                  <a:cxn ang="0">
                    <a:pos x="62" y="63"/>
                  </a:cxn>
                  <a:cxn ang="0">
                    <a:pos x="65" y="54"/>
                  </a:cxn>
                  <a:cxn ang="0">
                    <a:pos x="64" y="51"/>
                  </a:cxn>
                  <a:cxn ang="0">
                    <a:pos x="60" y="52"/>
                  </a:cxn>
                  <a:cxn ang="0">
                    <a:pos x="57" y="45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0" y="25"/>
                  </a:cxn>
                  <a:cxn ang="0">
                    <a:pos x="31" y="20"/>
                  </a:cxn>
                  <a:cxn ang="0">
                    <a:pos x="25" y="11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7" y="7"/>
                  </a:cxn>
                  <a:cxn ang="0">
                    <a:pos x="12" y="14"/>
                  </a:cxn>
                  <a:cxn ang="0">
                    <a:pos x="15" y="19"/>
                  </a:cxn>
                  <a:cxn ang="0">
                    <a:pos x="22" y="22"/>
                  </a:cxn>
                  <a:cxn ang="0">
                    <a:pos x="24" y="28"/>
                  </a:cxn>
                  <a:cxn ang="0">
                    <a:pos x="27" y="33"/>
                  </a:cxn>
                  <a:cxn ang="0">
                    <a:pos x="34" y="48"/>
                  </a:cxn>
                  <a:cxn ang="0">
                    <a:pos x="38" y="60"/>
                  </a:cxn>
                  <a:cxn ang="0">
                    <a:pos x="49" y="70"/>
                  </a:cxn>
                  <a:cxn ang="0">
                    <a:pos x="58" y="73"/>
                  </a:cxn>
                  <a:cxn ang="0">
                    <a:pos x="62" y="67"/>
                  </a:cxn>
                </a:cxnLst>
                <a:rect l="0" t="0" r="r" b="b"/>
                <a:pathLst>
                  <a:path w="68" h="73">
                    <a:moveTo>
                      <a:pt x="62" y="67"/>
                    </a:moveTo>
                    <a:cubicBezTo>
                      <a:pt x="63" y="65"/>
                      <a:pt x="62" y="64"/>
                      <a:pt x="62" y="63"/>
                    </a:cubicBezTo>
                    <a:cubicBezTo>
                      <a:pt x="61" y="62"/>
                      <a:pt x="63" y="56"/>
                      <a:pt x="65" y="54"/>
                    </a:cubicBezTo>
                    <a:cubicBezTo>
                      <a:pt x="68" y="52"/>
                      <a:pt x="64" y="51"/>
                      <a:pt x="64" y="51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5"/>
                      <a:pt x="51" y="41"/>
                      <a:pt x="49" y="39"/>
                    </a:cubicBezTo>
                    <a:cubicBezTo>
                      <a:pt x="47" y="38"/>
                      <a:pt x="52" y="35"/>
                      <a:pt x="52" y="35"/>
                    </a:cubicBezTo>
                    <a:cubicBezTo>
                      <a:pt x="52" y="35"/>
                      <a:pt x="41" y="25"/>
                      <a:pt x="40" y="25"/>
                    </a:cubicBezTo>
                    <a:cubicBezTo>
                      <a:pt x="38" y="25"/>
                      <a:pt x="32" y="20"/>
                      <a:pt x="31" y="20"/>
                    </a:cubicBezTo>
                    <a:cubicBezTo>
                      <a:pt x="30" y="20"/>
                      <a:pt x="25" y="11"/>
                      <a:pt x="25" y="1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3"/>
                      <a:pt x="0" y="4"/>
                    </a:cubicBezTo>
                    <a:cubicBezTo>
                      <a:pt x="0" y="5"/>
                      <a:pt x="4" y="6"/>
                      <a:pt x="4" y="6"/>
                    </a:cubicBezTo>
                    <a:cubicBezTo>
                      <a:pt x="4" y="6"/>
                      <a:pt x="6" y="7"/>
                      <a:pt x="7" y="7"/>
                    </a:cubicBezTo>
                    <a:cubicBezTo>
                      <a:pt x="8" y="8"/>
                      <a:pt x="12" y="11"/>
                      <a:pt x="12" y="14"/>
                    </a:cubicBezTo>
                    <a:cubicBezTo>
                      <a:pt x="13" y="16"/>
                      <a:pt x="13" y="17"/>
                      <a:pt x="15" y="19"/>
                    </a:cubicBezTo>
                    <a:cubicBezTo>
                      <a:pt x="18" y="21"/>
                      <a:pt x="22" y="22"/>
                      <a:pt x="22" y="22"/>
                    </a:cubicBezTo>
                    <a:cubicBezTo>
                      <a:pt x="22" y="22"/>
                      <a:pt x="23" y="27"/>
                      <a:pt x="24" y="28"/>
                    </a:cubicBezTo>
                    <a:cubicBezTo>
                      <a:pt x="26" y="28"/>
                      <a:pt x="27" y="31"/>
                      <a:pt x="27" y="33"/>
                    </a:cubicBezTo>
                    <a:cubicBezTo>
                      <a:pt x="28" y="35"/>
                      <a:pt x="34" y="44"/>
                      <a:pt x="34" y="48"/>
                    </a:cubicBezTo>
                    <a:cubicBezTo>
                      <a:pt x="33" y="51"/>
                      <a:pt x="38" y="60"/>
                      <a:pt x="38" y="60"/>
                    </a:cubicBezTo>
                    <a:cubicBezTo>
                      <a:pt x="38" y="60"/>
                      <a:pt x="49" y="68"/>
                      <a:pt x="49" y="70"/>
                    </a:cubicBezTo>
                    <a:cubicBezTo>
                      <a:pt x="50" y="71"/>
                      <a:pt x="58" y="73"/>
                      <a:pt x="58" y="73"/>
                    </a:cubicBezTo>
                    <a:cubicBezTo>
                      <a:pt x="58" y="73"/>
                      <a:pt x="61" y="70"/>
                      <a:pt x="62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7" name="Freeform 69"/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5877376" y="2404708"/>
                <a:ext cx="141433" cy="183341"/>
              </a:xfrm>
              <a:custGeom>
                <a:avLst/>
                <a:gdLst/>
                <a:ahLst/>
                <a:cxnLst>
                  <a:cxn ang="0">
                    <a:pos x="57" y="14"/>
                  </a:cxn>
                  <a:cxn ang="0">
                    <a:pos x="53" y="9"/>
                  </a:cxn>
                  <a:cxn ang="0">
                    <a:pos x="45" y="1"/>
                  </a:cxn>
                  <a:cxn ang="0">
                    <a:pos x="43" y="5"/>
                  </a:cxn>
                  <a:cxn ang="0">
                    <a:pos x="38" y="13"/>
                  </a:cxn>
                  <a:cxn ang="0">
                    <a:pos x="28" y="20"/>
                  </a:cxn>
                  <a:cxn ang="0">
                    <a:pos x="21" y="27"/>
                  </a:cxn>
                  <a:cxn ang="0">
                    <a:pos x="14" y="31"/>
                  </a:cxn>
                  <a:cxn ang="0">
                    <a:pos x="11" y="38"/>
                  </a:cxn>
                  <a:cxn ang="0">
                    <a:pos x="2" y="36"/>
                  </a:cxn>
                  <a:cxn ang="0">
                    <a:pos x="3" y="39"/>
                  </a:cxn>
                  <a:cxn ang="0">
                    <a:pos x="1" y="44"/>
                  </a:cxn>
                  <a:cxn ang="0">
                    <a:pos x="2" y="51"/>
                  </a:cxn>
                  <a:cxn ang="0">
                    <a:pos x="5" y="55"/>
                  </a:cxn>
                  <a:cxn ang="0">
                    <a:pos x="6" y="64"/>
                  </a:cxn>
                  <a:cxn ang="0">
                    <a:pos x="9" y="69"/>
                  </a:cxn>
                  <a:cxn ang="0">
                    <a:pos x="14" y="69"/>
                  </a:cxn>
                  <a:cxn ang="0">
                    <a:pos x="20" y="69"/>
                  </a:cxn>
                  <a:cxn ang="0">
                    <a:pos x="27" y="72"/>
                  </a:cxn>
                  <a:cxn ang="0">
                    <a:pos x="34" y="73"/>
                  </a:cxn>
                  <a:cxn ang="0">
                    <a:pos x="41" y="71"/>
                  </a:cxn>
                  <a:cxn ang="0">
                    <a:pos x="41" y="63"/>
                  </a:cxn>
                  <a:cxn ang="0">
                    <a:pos x="44" y="58"/>
                  </a:cxn>
                  <a:cxn ang="0">
                    <a:pos x="48" y="53"/>
                  </a:cxn>
                  <a:cxn ang="0">
                    <a:pos x="49" y="45"/>
                  </a:cxn>
                  <a:cxn ang="0">
                    <a:pos x="55" y="42"/>
                  </a:cxn>
                  <a:cxn ang="0">
                    <a:pos x="55" y="40"/>
                  </a:cxn>
                  <a:cxn ang="0">
                    <a:pos x="50" y="33"/>
                  </a:cxn>
                  <a:cxn ang="0">
                    <a:pos x="53" y="22"/>
                  </a:cxn>
                  <a:cxn ang="0">
                    <a:pos x="57" y="14"/>
                  </a:cxn>
                </a:cxnLst>
                <a:rect l="0" t="0" r="r" b="b"/>
                <a:pathLst>
                  <a:path w="57" h="74">
                    <a:moveTo>
                      <a:pt x="57" y="14"/>
                    </a:moveTo>
                    <a:cubicBezTo>
                      <a:pt x="57" y="13"/>
                      <a:pt x="54" y="10"/>
                      <a:pt x="53" y="9"/>
                    </a:cubicBezTo>
                    <a:cubicBezTo>
                      <a:pt x="52" y="7"/>
                      <a:pt x="46" y="2"/>
                      <a:pt x="45" y="1"/>
                    </a:cubicBezTo>
                    <a:cubicBezTo>
                      <a:pt x="44" y="0"/>
                      <a:pt x="45" y="1"/>
                      <a:pt x="43" y="5"/>
                    </a:cubicBezTo>
                    <a:cubicBezTo>
                      <a:pt x="41" y="8"/>
                      <a:pt x="39" y="12"/>
                      <a:pt x="38" y="13"/>
                    </a:cubicBezTo>
                    <a:cubicBezTo>
                      <a:pt x="37" y="13"/>
                      <a:pt x="30" y="18"/>
                      <a:pt x="28" y="20"/>
                    </a:cubicBezTo>
                    <a:cubicBezTo>
                      <a:pt x="26" y="22"/>
                      <a:pt x="22" y="28"/>
                      <a:pt x="21" y="27"/>
                    </a:cubicBezTo>
                    <a:cubicBezTo>
                      <a:pt x="20" y="26"/>
                      <a:pt x="14" y="31"/>
                      <a:pt x="14" y="3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0" y="43"/>
                      <a:pt x="1" y="44"/>
                    </a:cubicBezTo>
                    <a:cubicBezTo>
                      <a:pt x="1" y="45"/>
                      <a:pt x="1" y="49"/>
                      <a:pt x="2" y="51"/>
                    </a:cubicBezTo>
                    <a:cubicBezTo>
                      <a:pt x="3" y="53"/>
                      <a:pt x="4" y="54"/>
                      <a:pt x="5" y="55"/>
                    </a:cubicBezTo>
                    <a:cubicBezTo>
                      <a:pt x="7" y="56"/>
                      <a:pt x="7" y="61"/>
                      <a:pt x="6" y="64"/>
                    </a:cubicBezTo>
                    <a:cubicBezTo>
                      <a:pt x="5" y="67"/>
                      <a:pt x="8" y="68"/>
                      <a:pt x="9" y="69"/>
                    </a:cubicBezTo>
                    <a:cubicBezTo>
                      <a:pt x="10" y="70"/>
                      <a:pt x="13" y="70"/>
                      <a:pt x="14" y="69"/>
                    </a:cubicBezTo>
                    <a:cubicBezTo>
                      <a:pt x="15" y="69"/>
                      <a:pt x="18" y="68"/>
                      <a:pt x="20" y="69"/>
                    </a:cubicBezTo>
                    <a:cubicBezTo>
                      <a:pt x="21" y="70"/>
                      <a:pt x="25" y="70"/>
                      <a:pt x="27" y="72"/>
                    </a:cubicBezTo>
                    <a:cubicBezTo>
                      <a:pt x="28" y="73"/>
                      <a:pt x="33" y="72"/>
                      <a:pt x="34" y="73"/>
                    </a:cubicBezTo>
                    <a:cubicBezTo>
                      <a:pt x="35" y="74"/>
                      <a:pt x="40" y="72"/>
                      <a:pt x="41" y="71"/>
                    </a:cubicBezTo>
                    <a:cubicBezTo>
                      <a:pt x="43" y="70"/>
                      <a:pt x="41" y="67"/>
                      <a:pt x="41" y="63"/>
                    </a:cubicBezTo>
                    <a:cubicBezTo>
                      <a:pt x="41" y="59"/>
                      <a:pt x="42" y="59"/>
                      <a:pt x="44" y="58"/>
                    </a:cubicBezTo>
                    <a:cubicBezTo>
                      <a:pt x="46" y="56"/>
                      <a:pt x="48" y="55"/>
                      <a:pt x="48" y="53"/>
                    </a:cubicBezTo>
                    <a:cubicBezTo>
                      <a:pt x="49" y="50"/>
                      <a:pt x="49" y="47"/>
                      <a:pt x="49" y="45"/>
                    </a:cubicBezTo>
                    <a:cubicBezTo>
                      <a:pt x="49" y="43"/>
                      <a:pt x="54" y="43"/>
                      <a:pt x="55" y="42"/>
                    </a:cubicBezTo>
                    <a:cubicBezTo>
                      <a:pt x="56" y="42"/>
                      <a:pt x="55" y="40"/>
                      <a:pt x="55" y="40"/>
                    </a:cubicBezTo>
                    <a:cubicBezTo>
                      <a:pt x="55" y="39"/>
                      <a:pt x="51" y="34"/>
                      <a:pt x="50" y="33"/>
                    </a:cubicBezTo>
                    <a:cubicBezTo>
                      <a:pt x="49" y="31"/>
                      <a:pt x="51" y="23"/>
                      <a:pt x="53" y="22"/>
                    </a:cubicBezTo>
                    <a:cubicBezTo>
                      <a:pt x="54" y="20"/>
                      <a:pt x="57" y="15"/>
                      <a:pt x="57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8" name="Freeform 70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5824993" y="2613193"/>
                <a:ext cx="300676" cy="76479"/>
              </a:xfrm>
              <a:custGeom>
                <a:avLst/>
                <a:gdLst/>
                <a:ahLst/>
                <a:cxnLst>
                  <a:cxn ang="0">
                    <a:pos x="34" y="16"/>
                  </a:cxn>
                  <a:cxn ang="0">
                    <a:pos x="42" y="17"/>
                  </a:cxn>
                  <a:cxn ang="0">
                    <a:pos x="51" y="20"/>
                  </a:cxn>
                  <a:cxn ang="0">
                    <a:pos x="58" y="20"/>
                  </a:cxn>
                  <a:cxn ang="0">
                    <a:pos x="67" y="19"/>
                  </a:cxn>
                  <a:cxn ang="0">
                    <a:pos x="77" y="20"/>
                  </a:cxn>
                  <a:cxn ang="0">
                    <a:pos x="84" y="19"/>
                  </a:cxn>
                  <a:cxn ang="0">
                    <a:pos x="89" y="20"/>
                  </a:cxn>
                  <a:cxn ang="0">
                    <a:pos x="95" y="21"/>
                  </a:cxn>
                  <a:cxn ang="0">
                    <a:pos x="101" y="19"/>
                  </a:cxn>
                  <a:cxn ang="0">
                    <a:pos x="112" y="17"/>
                  </a:cxn>
                  <a:cxn ang="0">
                    <a:pos x="110" y="18"/>
                  </a:cxn>
                  <a:cxn ang="0">
                    <a:pos x="102" y="24"/>
                  </a:cxn>
                  <a:cxn ang="0">
                    <a:pos x="100" y="26"/>
                  </a:cxn>
                  <a:cxn ang="0">
                    <a:pos x="100" y="30"/>
                  </a:cxn>
                  <a:cxn ang="0">
                    <a:pos x="110" y="21"/>
                  </a:cxn>
                  <a:cxn ang="0">
                    <a:pos x="114" y="18"/>
                  </a:cxn>
                  <a:cxn ang="0">
                    <a:pos x="119" y="16"/>
                  </a:cxn>
                  <a:cxn ang="0">
                    <a:pos x="121" y="15"/>
                  </a:cxn>
                  <a:cxn ang="0">
                    <a:pos x="118" y="14"/>
                  </a:cxn>
                  <a:cxn ang="0">
                    <a:pos x="114" y="14"/>
                  </a:cxn>
                  <a:cxn ang="0">
                    <a:pos x="105" y="15"/>
                  </a:cxn>
                  <a:cxn ang="0">
                    <a:pos x="99" y="15"/>
                  </a:cxn>
                  <a:cxn ang="0">
                    <a:pos x="94" y="14"/>
                  </a:cxn>
                  <a:cxn ang="0">
                    <a:pos x="86" y="17"/>
                  </a:cxn>
                  <a:cxn ang="0">
                    <a:pos x="79" y="16"/>
                  </a:cxn>
                  <a:cxn ang="0">
                    <a:pos x="75" y="15"/>
                  </a:cxn>
                  <a:cxn ang="0">
                    <a:pos x="70" y="14"/>
                  </a:cxn>
                  <a:cxn ang="0">
                    <a:pos x="65" y="13"/>
                  </a:cxn>
                  <a:cxn ang="0">
                    <a:pos x="61" y="14"/>
                  </a:cxn>
                  <a:cxn ang="0">
                    <a:pos x="55" y="14"/>
                  </a:cxn>
                  <a:cxn ang="0">
                    <a:pos x="44" y="11"/>
                  </a:cxn>
                  <a:cxn ang="0">
                    <a:pos x="46" y="8"/>
                  </a:cxn>
                  <a:cxn ang="0">
                    <a:pos x="48" y="6"/>
                  </a:cxn>
                  <a:cxn ang="0">
                    <a:pos x="41" y="5"/>
                  </a:cxn>
                  <a:cxn ang="0">
                    <a:pos x="36" y="5"/>
                  </a:cxn>
                  <a:cxn ang="0">
                    <a:pos x="29" y="2"/>
                  </a:cxn>
                  <a:cxn ang="0">
                    <a:pos x="27" y="7"/>
                  </a:cxn>
                  <a:cxn ang="0">
                    <a:pos x="17" y="6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0" y="6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24" y="15"/>
                  </a:cxn>
                  <a:cxn ang="0">
                    <a:pos x="34" y="16"/>
                  </a:cxn>
                </a:cxnLst>
                <a:rect l="0" t="0" r="r" b="b"/>
                <a:pathLst>
                  <a:path w="121" h="31">
                    <a:moveTo>
                      <a:pt x="34" y="16"/>
                    </a:moveTo>
                    <a:cubicBezTo>
                      <a:pt x="35" y="16"/>
                      <a:pt x="37" y="16"/>
                      <a:pt x="42" y="17"/>
                    </a:cubicBezTo>
                    <a:cubicBezTo>
                      <a:pt x="46" y="19"/>
                      <a:pt x="51" y="19"/>
                      <a:pt x="51" y="20"/>
                    </a:cubicBezTo>
                    <a:cubicBezTo>
                      <a:pt x="52" y="21"/>
                      <a:pt x="56" y="20"/>
                      <a:pt x="58" y="20"/>
                    </a:cubicBezTo>
                    <a:cubicBezTo>
                      <a:pt x="60" y="20"/>
                      <a:pt x="65" y="15"/>
                      <a:pt x="67" y="19"/>
                    </a:cubicBezTo>
                    <a:cubicBezTo>
                      <a:pt x="70" y="22"/>
                      <a:pt x="76" y="20"/>
                      <a:pt x="77" y="20"/>
                    </a:cubicBezTo>
                    <a:cubicBezTo>
                      <a:pt x="78" y="21"/>
                      <a:pt x="81" y="19"/>
                      <a:pt x="84" y="19"/>
                    </a:cubicBezTo>
                    <a:cubicBezTo>
                      <a:pt x="88" y="19"/>
                      <a:pt x="88" y="20"/>
                      <a:pt x="89" y="20"/>
                    </a:cubicBezTo>
                    <a:cubicBezTo>
                      <a:pt x="90" y="20"/>
                      <a:pt x="93" y="21"/>
                      <a:pt x="95" y="21"/>
                    </a:cubicBezTo>
                    <a:cubicBezTo>
                      <a:pt x="96" y="21"/>
                      <a:pt x="98" y="19"/>
                      <a:pt x="101" y="19"/>
                    </a:cubicBezTo>
                    <a:cubicBezTo>
                      <a:pt x="104" y="19"/>
                      <a:pt x="112" y="17"/>
                      <a:pt x="112" y="17"/>
                    </a:cubicBezTo>
                    <a:cubicBezTo>
                      <a:pt x="112" y="17"/>
                      <a:pt x="112" y="17"/>
                      <a:pt x="110" y="18"/>
                    </a:cubicBezTo>
                    <a:cubicBezTo>
                      <a:pt x="108" y="20"/>
                      <a:pt x="102" y="24"/>
                      <a:pt x="102" y="24"/>
                    </a:cubicBezTo>
                    <a:cubicBezTo>
                      <a:pt x="102" y="24"/>
                      <a:pt x="101" y="24"/>
                      <a:pt x="100" y="26"/>
                    </a:cubicBezTo>
                    <a:cubicBezTo>
                      <a:pt x="100" y="28"/>
                      <a:pt x="98" y="31"/>
                      <a:pt x="100" y="30"/>
                    </a:cubicBezTo>
                    <a:cubicBezTo>
                      <a:pt x="102" y="28"/>
                      <a:pt x="109" y="22"/>
                      <a:pt x="110" y="21"/>
                    </a:cubicBezTo>
                    <a:cubicBezTo>
                      <a:pt x="112" y="20"/>
                      <a:pt x="112" y="19"/>
                      <a:pt x="114" y="18"/>
                    </a:cubicBezTo>
                    <a:cubicBezTo>
                      <a:pt x="116" y="17"/>
                      <a:pt x="119" y="16"/>
                      <a:pt x="119" y="16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21" y="15"/>
                      <a:pt x="119" y="14"/>
                      <a:pt x="118" y="14"/>
                    </a:cubicBezTo>
                    <a:cubicBezTo>
                      <a:pt x="117" y="14"/>
                      <a:pt x="116" y="13"/>
                      <a:pt x="114" y="14"/>
                    </a:cubicBezTo>
                    <a:cubicBezTo>
                      <a:pt x="111" y="14"/>
                      <a:pt x="105" y="15"/>
                      <a:pt x="105" y="15"/>
                    </a:cubicBezTo>
                    <a:cubicBezTo>
                      <a:pt x="105" y="15"/>
                      <a:pt x="102" y="16"/>
                      <a:pt x="99" y="15"/>
                    </a:cubicBezTo>
                    <a:cubicBezTo>
                      <a:pt x="97" y="14"/>
                      <a:pt x="94" y="13"/>
                      <a:pt x="94" y="14"/>
                    </a:cubicBezTo>
                    <a:cubicBezTo>
                      <a:pt x="93" y="15"/>
                      <a:pt x="87" y="17"/>
                      <a:pt x="86" y="17"/>
                    </a:cubicBezTo>
                    <a:cubicBezTo>
                      <a:pt x="85" y="17"/>
                      <a:pt x="82" y="16"/>
                      <a:pt x="79" y="16"/>
                    </a:cubicBezTo>
                    <a:cubicBezTo>
                      <a:pt x="77" y="15"/>
                      <a:pt x="76" y="15"/>
                      <a:pt x="75" y="15"/>
                    </a:cubicBezTo>
                    <a:cubicBezTo>
                      <a:pt x="73" y="15"/>
                      <a:pt x="73" y="14"/>
                      <a:pt x="70" y="14"/>
                    </a:cubicBezTo>
                    <a:cubicBezTo>
                      <a:pt x="66" y="14"/>
                      <a:pt x="65" y="13"/>
                      <a:pt x="65" y="13"/>
                    </a:cubicBezTo>
                    <a:cubicBezTo>
                      <a:pt x="64" y="13"/>
                      <a:pt x="62" y="14"/>
                      <a:pt x="61" y="14"/>
                    </a:cubicBezTo>
                    <a:cubicBezTo>
                      <a:pt x="59" y="15"/>
                      <a:pt x="56" y="15"/>
                      <a:pt x="55" y="14"/>
                    </a:cubicBezTo>
                    <a:cubicBezTo>
                      <a:pt x="54" y="13"/>
                      <a:pt x="44" y="11"/>
                      <a:pt x="44" y="11"/>
                    </a:cubicBezTo>
                    <a:cubicBezTo>
                      <a:pt x="44" y="11"/>
                      <a:pt x="43" y="9"/>
                      <a:pt x="46" y="8"/>
                    </a:cubicBezTo>
                    <a:cubicBezTo>
                      <a:pt x="49" y="7"/>
                      <a:pt x="48" y="7"/>
                      <a:pt x="48" y="6"/>
                    </a:cubicBezTo>
                    <a:cubicBezTo>
                      <a:pt x="47" y="5"/>
                      <a:pt x="43" y="5"/>
                      <a:pt x="41" y="5"/>
                    </a:cubicBezTo>
                    <a:cubicBezTo>
                      <a:pt x="40" y="6"/>
                      <a:pt x="37" y="6"/>
                      <a:pt x="36" y="5"/>
                    </a:cubicBezTo>
                    <a:cubicBezTo>
                      <a:pt x="34" y="4"/>
                      <a:pt x="30" y="0"/>
                      <a:pt x="29" y="2"/>
                    </a:cubicBezTo>
                    <a:cubicBezTo>
                      <a:pt x="28" y="4"/>
                      <a:pt x="29" y="7"/>
                      <a:pt x="27" y="7"/>
                    </a:cubicBezTo>
                    <a:cubicBezTo>
                      <a:pt x="26" y="6"/>
                      <a:pt x="17" y="7"/>
                      <a:pt x="17" y="6"/>
                    </a:cubicBezTo>
                    <a:cubicBezTo>
                      <a:pt x="17" y="5"/>
                      <a:pt x="15" y="3"/>
                      <a:pt x="14" y="2"/>
                    </a:cubicBezTo>
                    <a:cubicBezTo>
                      <a:pt x="13" y="2"/>
                      <a:pt x="14" y="1"/>
                      <a:pt x="12" y="0"/>
                    </a:cubicBezTo>
                    <a:cubicBezTo>
                      <a:pt x="10" y="0"/>
                      <a:pt x="7" y="1"/>
                      <a:pt x="7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9" y="7"/>
                      <a:pt x="10" y="8"/>
                    </a:cubicBezTo>
                    <a:cubicBezTo>
                      <a:pt x="11" y="9"/>
                      <a:pt x="16" y="13"/>
                      <a:pt x="16" y="13"/>
                    </a:cubicBezTo>
                    <a:cubicBezTo>
                      <a:pt x="16" y="13"/>
                      <a:pt x="22" y="14"/>
                      <a:pt x="24" y="15"/>
                    </a:cubicBezTo>
                    <a:cubicBezTo>
                      <a:pt x="25" y="15"/>
                      <a:pt x="33" y="15"/>
                      <a:pt x="34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69" name="Freeform 71"/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5852232" y="2205652"/>
                <a:ext cx="32477" cy="27239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0" y="6"/>
                  </a:cxn>
                  <a:cxn ang="0">
                    <a:pos x="2" y="11"/>
                  </a:cxn>
                  <a:cxn ang="0">
                    <a:pos x="7" y="11"/>
                  </a:cxn>
                  <a:cxn ang="0">
                    <a:pos x="10" y="9"/>
                  </a:cxn>
                  <a:cxn ang="0">
                    <a:pos x="12" y="4"/>
                  </a:cxn>
                  <a:cxn ang="0">
                    <a:pos x="12" y="1"/>
                  </a:cxn>
                </a:cxnLst>
                <a:rect l="0" t="0" r="r" b="b"/>
                <a:pathLst>
                  <a:path w="13" h="11">
                    <a:moveTo>
                      <a:pt x="12" y="1"/>
                    </a:moveTo>
                    <a:cubicBezTo>
                      <a:pt x="11" y="0"/>
                      <a:pt x="9" y="0"/>
                      <a:pt x="9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11"/>
                      <a:pt x="2" y="11"/>
                    </a:cubicBezTo>
                    <a:cubicBezTo>
                      <a:pt x="3" y="11"/>
                      <a:pt x="7" y="11"/>
                      <a:pt x="7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0" name="Freeform 72"/>
              <p:cNvSpPr/>
              <p:nvPr>
                <p:custDataLst>
                  <p:tags r:id="rId78"/>
                </p:custDataLst>
              </p:nvPr>
            </p:nvSpPr>
            <p:spPr bwMode="auto">
              <a:xfrm>
                <a:off x="5996808" y="2120791"/>
                <a:ext cx="27239" cy="54479"/>
              </a:xfrm>
              <a:custGeom>
                <a:avLst/>
                <a:gdLst/>
                <a:ahLst/>
                <a:cxnLst>
                  <a:cxn ang="0">
                    <a:pos x="6" y="22"/>
                  </a:cxn>
                  <a:cxn ang="0">
                    <a:pos x="8" y="18"/>
                  </a:cxn>
                  <a:cxn ang="0">
                    <a:pos x="9" y="14"/>
                  </a:cxn>
                  <a:cxn ang="0">
                    <a:pos x="10" y="8"/>
                  </a:cxn>
                  <a:cxn ang="0">
                    <a:pos x="9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1" y="8"/>
                  </a:cxn>
                  <a:cxn ang="0">
                    <a:pos x="1" y="15"/>
                  </a:cxn>
                  <a:cxn ang="0">
                    <a:pos x="4" y="20"/>
                  </a:cxn>
                  <a:cxn ang="0">
                    <a:pos x="6" y="22"/>
                  </a:cxn>
                </a:cxnLst>
                <a:rect l="0" t="0" r="r" b="b"/>
                <a:pathLst>
                  <a:path w="11" h="22">
                    <a:moveTo>
                      <a:pt x="6" y="22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5"/>
                      <a:pt x="9" y="14"/>
                    </a:cubicBezTo>
                    <a:cubicBezTo>
                      <a:pt x="9" y="13"/>
                      <a:pt x="11" y="10"/>
                      <a:pt x="10" y="8"/>
                    </a:cubicBezTo>
                    <a:cubicBezTo>
                      <a:pt x="9" y="7"/>
                      <a:pt x="9" y="4"/>
                      <a:pt x="9" y="3"/>
                    </a:cubicBezTo>
                    <a:cubicBezTo>
                      <a:pt x="8" y="2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1" y="8"/>
                      <a:pt x="1" y="8"/>
                    </a:cubicBezTo>
                    <a:cubicBezTo>
                      <a:pt x="1" y="8"/>
                      <a:pt x="0" y="14"/>
                      <a:pt x="1" y="15"/>
                    </a:cubicBezTo>
                    <a:cubicBezTo>
                      <a:pt x="2" y="17"/>
                      <a:pt x="4" y="20"/>
                      <a:pt x="4" y="20"/>
                    </a:cubicBezTo>
                    <a:lnTo>
                      <a:pt x="6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1" name="Freeform 73"/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6011475" y="2222414"/>
                <a:ext cx="111051" cy="216866"/>
              </a:xfrm>
              <a:custGeom>
                <a:avLst/>
                <a:gdLst/>
                <a:ahLst/>
                <a:cxnLst>
                  <a:cxn ang="0">
                    <a:pos x="43" y="76"/>
                  </a:cxn>
                  <a:cxn ang="0">
                    <a:pos x="41" y="57"/>
                  </a:cxn>
                  <a:cxn ang="0">
                    <a:pos x="35" y="50"/>
                  </a:cxn>
                  <a:cxn ang="0">
                    <a:pos x="34" y="42"/>
                  </a:cxn>
                  <a:cxn ang="0">
                    <a:pos x="28" y="39"/>
                  </a:cxn>
                  <a:cxn ang="0">
                    <a:pos x="27" y="33"/>
                  </a:cxn>
                  <a:cxn ang="0">
                    <a:pos x="19" y="29"/>
                  </a:cxn>
                  <a:cxn ang="0">
                    <a:pos x="12" y="25"/>
                  </a:cxn>
                  <a:cxn ang="0">
                    <a:pos x="14" y="14"/>
                  </a:cxn>
                  <a:cxn ang="0">
                    <a:pos x="12" y="3"/>
                  </a:cxn>
                  <a:cxn ang="0">
                    <a:pos x="5" y="2"/>
                  </a:cxn>
                  <a:cxn ang="0">
                    <a:pos x="0" y="18"/>
                  </a:cxn>
                  <a:cxn ang="0">
                    <a:pos x="6" y="29"/>
                  </a:cxn>
                  <a:cxn ang="0">
                    <a:pos x="10" y="40"/>
                  </a:cxn>
                  <a:cxn ang="0">
                    <a:pos x="13" y="33"/>
                  </a:cxn>
                  <a:cxn ang="0">
                    <a:pos x="25" y="42"/>
                  </a:cxn>
                  <a:cxn ang="0">
                    <a:pos x="25" y="48"/>
                  </a:cxn>
                  <a:cxn ang="0">
                    <a:pos x="16" y="47"/>
                  </a:cxn>
                  <a:cxn ang="0">
                    <a:pos x="21" y="56"/>
                  </a:cxn>
                  <a:cxn ang="0">
                    <a:pos x="27" y="61"/>
                  </a:cxn>
                  <a:cxn ang="0">
                    <a:pos x="29" y="55"/>
                  </a:cxn>
                  <a:cxn ang="0">
                    <a:pos x="31" y="48"/>
                  </a:cxn>
                  <a:cxn ang="0">
                    <a:pos x="35" y="59"/>
                  </a:cxn>
                  <a:cxn ang="0">
                    <a:pos x="31" y="65"/>
                  </a:cxn>
                  <a:cxn ang="0">
                    <a:pos x="29" y="65"/>
                  </a:cxn>
                  <a:cxn ang="0">
                    <a:pos x="23" y="69"/>
                  </a:cxn>
                  <a:cxn ang="0">
                    <a:pos x="19" y="76"/>
                  </a:cxn>
                  <a:cxn ang="0">
                    <a:pos x="24" y="72"/>
                  </a:cxn>
                  <a:cxn ang="0">
                    <a:pos x="28" y="72"/>
                  </a:cxn>
                  <a:cxn ang="0">
                    <a:pos x="31" y="79"/>
                  </a:cxn>
                  <a:cxn ang="0">
                    <a:pos x="38" y="86"/>
                  </a:cxn>
                  <a:cxn ang="0">
                    <a:pos x="40" y="77"/>
                  </a:cxn>
                </a:cxnLst>
                <a:rect l="0" t="0" r="r" b="b"/>
                <a:pathLst>
                  <a:path w="45" h="87">
                    <a:moveTo>
                      <a:pt x="40" y="77"/>
                    </a:moveTo>
                    <a:cubicBezTo>
                      <a:pt x="43" y="78"/>
                      <a:pt x="44" y="77"/>
                      <a:pt x="43" y="76"/>
                    </a:cubicBezTo>
                    <a:cubicBezTo>
                      <a:pt x="43" y="75"/>
                      <a:pt x="42" y="68"/>
                      <a:pt x="41" y="66"/>
                    </a:cubicBezTo>
                    <a:cubicBezTo>
                      <a:pt x="41" y="63"/>
                      <a:pt x="45" y="61"/>
                      <a:pt x="41" y="57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5" y="53"/>
                      <a:pt x="35" y="50"/>
                      <a:pt x="35" y="50"/>
                    </a:cubicBezTo>
                    <a:cubicBezTo>
                      <a:pt x="35" y="50"/>
                      <a:pt x="36" y="47"/>
                      <a:pt x="36" y="46"/>
                    </a:cubicBezTo>
                    <a:cubicBezTo>
                      <a:pt x="35" y="45"/>
                      <a:pt x="34" y="43"/>
                      <a:pt x="34" y="42"/>
                    </a:cubicBezTo>
                    <a:cubicBezTo>
                      <a:pt x="33" y="41"/>
                      <a:pt x="33" y="41"/>
                      <a:pt x="31" y="41"/>
                    </a:cubicBezTo>
                    <a:cubicBezTo>
                      <a:pt x="29" y="41"/>
                      <a:pt x="29" y="39"/>
                      <a:pt x="28" y="39"/>
                    </a:cubicBezTo>
                    <a:cubicBezTo>
                      <a:pt x="27" y="39"/>
                      <a:pt x="24" y="42"/>
                      <a:pt x="26" y="38"/>
                    </a:cubicBezTo>
                    <a:cubicBezTo>
                      <a:pt x="28" y="34"/>
                      <a:pt x="27" y="33"/>
                      <a:pt x="27" y="33"/>
                    </a:cubicBezTo>
                    <a:cubicBezTo>
                      <a:pt x="27" y="32"/>
                      <a:pt x="25" y="31"/>
                      <a:pt x="24" y="31"/>
                    </a:cubicBezTo>
                    <a:cubicBezTo>
                      <a:pt x="22" y="31"/>
                      <a:pt x="21" y="29"/>
                      <a:pt x="19" y="29"/>
                    </a:cubicBezTo>
                    <a:cubicBezTo>
                      <a:pt x="16" y="30"/>
                      <a:pt x="15" y="28"/>
                      <a:pt x="14" y="28"/>
                    </a:cubicBezTo>
                    <a:cubicBezTo>
                      <a:pt x="13" y="28"/>
                      <a:pt x="12" y="27"/>
                      <a:pt x="12" y="25"/>
                    </a:cubicBezTo>
                    <a:cubicBezTo>
                      <a:pt x="12" y="23"/>
                      <a:pt x="12" y="19"/>
                      <a:pt x="12" y="18"/>
                    </a:cubicBezTo>
                    <a:cubicBezTo>
                      <a:pt x="12" y="17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4" y="11"/>
                    </a:cubicBezTo>
                    <a:cubicBezTo>
                      <a:pt x="13" y="9"/>
                      <a:pt x="12" y="5"/>
                      <a:pt x="12" y="3"/>
                    </a:cubicBezTo>
                    <a:cubicBezTo>
                      <a:pt x="12" y="2"/>
                      <a:pt x="9" y="0"/>
                      <a:pt x="9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0" y="17"/>
                      <a:pt x="0" y="18"/>
                    </a:cubicBezTo>
                    <a:cubicBezTo>
                      <a:pt x="1" y="19"/>
                      <a:pt x="1" y="25"/>
                      <a:pt x="2" y="26"/>
                    </a:cubicBezTo>
                    <a:cubicBezTo>
                      <a:pt x="4" y="28"/>
                      <a:pt x="6" y="29"/>
                      <a:pt x="6" y="29"/>
                    </a:cubicBezTo>
                    <a:cubicBezTo>
                      <a:pt x="7" y="31"/>
                      <a:pt x="5" y="34"/>
                      <a:pt x="5" y="34"/>
                    </a:cubicBezTo>
                    <a:cubicBezTo>
                      <a:pt x="5" y="34"/>
                      <a:pt x="9" y="39"/>
                      <a:pt x="10" y="40"/>
                    </a:cubicBezTo>
                    <a:cubicBezTo>
                      <a:pt x="10" y="41"/>
                      <a:pt x="12" y="41"/>
                      <a:pt x="12" y="41"/>
                    </a:cubicBezTo>
                    <a:cubicBezTo>
                      <a:pt x="12" y="41"/>
                      <a:pt x="11" y="32"/>
                      <a:pt x="13" y="33"/>
                    </a:cubicBezTo>
                    <a:cubicBezTo>
                      <a:pt x="15" y="35"/>
                      <a:pt x="20" y="35"/>
                      <a:pt x="20" y="37"/>
                    </a:cubicBezTo>
                    <a:cubicBezTo>
                      <a:pt x="20" y="39"/>
                      <a:pt x="24" y="41"/>
                      <a:pt x="25" y="42"/>
                    </a:cubicBezTo>
                    <a:cubicBezTo>
                      <a:pt x="25" y="44"/>
                      <a:pt x="29" y="45"/>
                      <a:pt x="29" y="47"/>
                    </a:cubicBezTo>
                    <a:cubicBezTo>
                      <a:pt x="29" y="48"/>
                      <a:pt x="26" y="48"/>
                      <a:pt x="25" y="48"/>
                    </a:cubicBezTo>
                    <a:cubicBezTo>
                      <a:pt x="23" y="49"/>
                      <a:pt x="18" y="45"/>
                      <a:pt x="18" y="45"/>
                    </a:cubicBezTo>
                    <a:cubicBezTo>
                      <a:pt x="18" y="45"/>
                      <a:pt x="17" y="45"/>
                      <a:pt x="16" y="47"/>
                    </a:cubicBezTo>
                    <a:cubicBezTo>
                      <a:pt x="16" y="48"/>
                      <a:pt x="17" y="53"/>
                      <a:pt x="18" y="55"/>
                    </a:cubicBezTo>
                    <a:cubicBezTo>
                      <a:pt x="19" y="56"/>
                      <a:pt x="21" y="55"/>
                      <a:pt x="21" y="56"/>
                    </a:cubicBezTo>
                    <a:cubicBezTo>
                      <a:pt x="22" y="57"/>
                      <a:pt x="21" y="59"/>
                      <a:pt x="22" y="60"/>
                    </a:cubicBezTo>
                    <a:cubicBezTo>
                      <a:pt x="23" y="62"/>
                      <a:pt x="26" y="62"/>
                      <a:pt x="27" y="61"/>
                    </a:cubicBezTo>
                    <a:cubicBezTo>
                      <a:pt x="28" y="61"/>
                      <a:pt x="31" y="59"/>
                      <a:pt x="31" y="59"/>
                    </a:cubicBezTo>
                    <a:cubicBezTo>
                      <a:pt x="31" y="59"/>
                      <a:pt x="31" y="55"/>
                      <a:pt x="29" y="55"/>
                    </a:cubicBezTo>
                    <a:cubicBezTo>
                      <a:pt x="28" y="54"/>
                      <a:pt x="26" y="52"/>
                      <a:pt x="27" y="51"/>
                    </a:cubicBezTo>
                    <a:cubicBezTo>
                      <a:pt x="28" y="50"/>
                      <a:pt x="30" y="48"/>
                      <a:pt x="31" y="48"/>
                    </a:cubicBezTo>
                    <a:cubicBezTo>
                      <a:pt x="32" y="49"/>
                      <a:pt x="34" y="53"/>
                      <a:pt x="34" y="54"/>
                    </a:cubicBezTo>
                    <a:cubicBezTo>
                      <a:pt x="34" y="55"/>
                      <a:pt x="34" y="55"/>
                      <a:pt x="35" y="59"/>
                    </a:cubicBezTo>
                    <a:cubicBezTo>
                      <a:pt x="36" y="62"/>
                      <a:pt x="37" y="62"/>
                      <a:pt x="35" y="62"/>
                    </a:cubicBezTo>
                    <a:cubicBezTo>
                      <a:pt x="34" y="63"/>
                      <a:pt x="32" y="65"/>
                      <a:pt x="31" y="65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31" y="66"/>
                      <a:pt x="30" y="65"/>
                      <a:pt x="29" y="65"/>
                    </a:cubicBezTo>
                    <a:cubicBezTo>
                      <a:pt x="25" y="65"/>
                      <a:pt x="26" y="63"/>
                      <a:pt x="25" y="65"/>
                    </a:cubicBezTo>
                    <a:cubicBezTo>
                      <a:pt x="24" y="67"/>
                      <a:pt x="23" y="69"/>
                      <a:pt x="23" y="69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0"/>
                      <a:pt x="19" y="75"/>
                      <a:pt x="19" y="76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78"/>
                      <a:pt x="23" y="72"/>
                      <a:pt x="24" y="72"/>
                    </a:cubicBezTo>
                    <a:cubicBezTo>
                      <a:pt x="25" y="72"/>
                      <a:pt x="25" y="73"/>
                      <a:pt x="26" y="72"/>
                    </a:cubicBezTo>
                    <a:cubicBezTo>
                      <a:pt x="27" y="71"/>
                      <a:pt x="28" y="72"/>
                      <a:pt x="28" y="72"/>
                    </a:cubicBezTo>
                    <a:cubicBezTo>
                      <a:pt x="28" y="72"/>
                      <a:pt x="30" y="71"/>
                      <a:pt x="30" y="74"/>
                    </a:cubicBezTo>
                    <a:cubicBezTo>
                      <a:pt x="30" y="76"/>
                      <a:pt x="30" y="77"/>
                      <a:pt x="31" y="79"/>
                    </a:cubicBezTo>
                    <a:cubicBezTo>
                      <a:pt x="32" y="82"/>
                      <a:pt x="34" y="83"/>
                      <a:pt x="35" y="84"/>
                    </a:cubicBezTo>
                    <a:cubicBezTo>
                      <a:pt x="36" y="85"/>
                      <a:pt x="37" y="85"/>
                      <a:pt x="38" y="86"/>
                    </a:cubicBezTo>
                    <a:cubicBezTo>
                      <a:pt x="39" y="87"/>
                      <a:pt x="39" y="83"/>
                      <a:pt x="39" y="81"/>
                    </a:cubicBezTo>
                    <a:cubicBezTo>
                      <a:pt x="38" y="78"/>
                      <a:pt x="37" y="76"/>
                      <a:pt x="40" y="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2" name="Freeform 74"/>
              <p:cNvSpPr/>
              <p:nvPr>
                <p:custDataLst>
                  <p:tags r:id="rId80"/>
                </p:custDataLst>
              </p:nvPr>
            </p:nvSpPr>
            <p:spPr bwMode="auto">
              <a:xfrm>
                <a:off x="6015666" y="2490616"/>
                <a:ext cx="90098" cy="124672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24" y="12"/>
                  </a:cxn>
                  <a:cxn ang="0">
                    <a:pos x="31" y="10"/>
                  </a:cxn>
                  <a:cxn ang="0">
                    <a:pos x="34" y="8"/>
                  </a:cxn>
                  <a:cxn ang="0">
                    <a:pos x="36" y="4"/>
                  </a:cxn>
                  <a:cxn ang="0">
                    <a:pos x="35" y="1"/>
                  </a:cxn>
                  <a:cxn ang="0">
                    <a:pos x="27" y="6"/>
                  </a:cxn>
                  <a:cxn ang="0">
                    <a:pos x="19" y="5"/>
                  </a:cxn>
                  <a:cxn ang="0">
                    <a:pos x="9" y="4"/>
                  </a:cxn>
                  <a:cxn ang="0">
                    <a:pos x="5" y="10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0" y="29"/>
                  </a:cxn>
                  <a:cxn ang="0">
                    <a:pos x="3" y="40"/>
                  </a:cxn>
                  <a:cxn ang="0">
                    <a:pos x="3" y="49"/>
                  </a:cxn>
                  <a:cxn ang="0">
                    <a:pos x="9" y="48"/>
                  </a:cxn>
                  <a:cxn ang="0">
                    <a:pos x="10" y="40"/>
                  </a:cxn>
                  <a:cxn ang="0">
                    <a:pos x="9" y="30"/>
                  </a:cxn>
                  <a:cxn ang="0">
                    <a:pos x="14" y="34"/>
                  </a:cxn>
                  <a:cxn ang="0">
                    <a:pos x="13" y="37"/>
                  </a:cxn>
                  <a:cxn ang="0">
                    <a:pos x="16" y="42"/>
                  </a:cxn>
                  <a:cxn ang="0">
                    <a:pos x="17" y="46"/>
                  </a:cxn>
                  <a:cxn ang="0">
                    <a:pos x="20" y="47"/>
                  </a:cxn>
                  <a:cxn ang="0">
                    <a:pos x="24" y="45"/>
                  </a:cxn>
                  <a:cxn ang="0">
                    <a:pos x="24" y="39"/>
                  </a:cxn>
                  <a:cxn ang="0">
                    <a:pos x="20" y="33"/>
                  </a:cxn>
                  <a:cxn ang="0">
                    <a:pos x="19" y="27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4" y="18"/>
                  </a:cxn>
                  <a:cxn ang="0">
                    <a:pos x="22" y="17"/>
                  </a:cxn>
                  <a:cxn ang="0">
                    <a:pos x="16" y="18"/>
                  </a:cxn>
                  <a:cxn ang="0">
                    <a:pos x="13" y="20"/>
                  </a:cxn>
                  <a:cxn ang="0">
                    <a:pos x="11" y="20"/>
                  </a:cxn>
                  <a:cxn ang="0">
                    <a:pos x="10" y="18"/>
                  </a:cxn>
                  <a:cxn ang="0">
                    <a:pos x="8" y="15"/>
                  </a:cxn>
                  <a:cxn ang="0">
                    <a:pos x="9" y="9"/>
                  </a:cxn>
                  <a:cxn ang="0">
                    <a:pos x="16" y="8"/>
                  </a:cxn>
                </a:cxnLst>
                <a:rect l="0" t="0" r="r" b="b"/>
                <a:pathLst>
                  <a:path w="36" h="50">
                    <a:moveTo>
                      <a:pt x="16" y="8"/>
                    </a:moveTo>
                    <a:cubicBezTo>
                      <a:pt x="19" y="10"/>
                      <a:pt x="21" y="11"/>
                      <a:pt x="24" y="12"/>
                    </a:cubicBezTo>
                    <a:cubicBezTo>
                      <a:pt x="27" y="12"/>
                      <a:pt x="30" y="10"/>
                      <a:pt x="31" y="10"/>
                    </a:cubicBezTo>
                    <a:cubicBezTo>
                      <a:pt x="31" y="11"/>
                      <a:pt x="34" y="8"/>
                      <a:pt x="34" y="8"/>
                    </a:cubicBezTo>
                    <a:cubicBezTo>
                      <a:pt x="34" y="8"/>
                      <a:pt x="36" y="5"/>
                      <a:pt x="36" y="4"/>
                    </a:cubicBezTo>
                    <a:cubicBezTo>
                      <a:pt x="36" y="3"/>
                      <a:pt x="35" y="0"/>
                      <a:pt x="35" y="1"/>
                    </a:cubicBezTo>
                    <a:cubicBezTo>
                      <a:pt x="34" y="2"/>
                      <a:pt x="28" y="5"/>
                      <a:pt x="27" y="6"/>
                    </a:cubicBezTo>
                    <a:cubicBezTo>
                      <a:pt x="25" y="6"/>
                      <a:pt x="22" y="5"/>
                      <a:pt x="19" y="5"/>
                    </a:cubicBezTo>
                    <a:cubicBezTo>
                      <a:pt x="17" y="5"/>
                      <a:pt x="10" y="3"/>
                      <a:pt x="9" y="4"/>
                    </a:cubicBezTo>
                    <a:cubicBezTo>
                      <a:pt x="8" y="5"/>
                      <a:pt x="5" y="8"/>
                      <a:pt x="5" y="10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5" y="14"/>
                      <a:pt x="4" y="19"/>
                      <a:pt x="4" y="1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3" y="38"/>
                      <a:pt x="3" y="40"/>
                    </a:cubicBezTo>
                    <a:cubicBezTo>
                      <a:pt x="3" y="41"/>
                      <a:pt x="2" y="50"/>
                      <a:pt x="3" y="49"/>
                    </a:cubicBezTo>
                    <a:cubicBezTo>
                      <a:pt x="4" y="48"/>
                      <a:pt x="9" y="48"/>
                      <a:pt x="9" y="48"/>
                    </a:cubicBezTo>
                    <a:cubicBezTo>
                      <a:pt x="9" y="48"/>
                      <a:pt x="10" y="42"/>
                      <a:pt x="10" y="40"/>
                    </a:cubicBezTo>
                    <a:cubicBezTo>
                      <a:pt x="10" y="37"/>
                      <a:pt x="7" y="29"/>
                      <a:pt x="9" y="30"/>
                    </a:cubicBezTo>
                    <a:cubicBezTo>
                      <a:pt x="12" y="30"/>
                      <a:pt x="14" y="34"/>
                      <a:pt x="14" y="34"/>
                    </a:cubicBezTo>
                    <a:cubicBezTo>
                      <a:pt x="14" y="34"/>
                      <a:pt x="12" y="35"/>
                      <a:pt x="13" y="37"/>
                    </a:cubicBezTo>
                    <a:cubicBezTo>
                      <a:pt x="14" y="38"/>
                      <a:pt x="16" y="40"/>
                      <a:pt x="16" y="42"/>
                    </a:cubicBezTo>
                    <a:cubicBezTo>
                      <a:pt x="15" y="45"/>
                      <a:pt x="17" y="47"/>
                      <a:pt x="17" y="46"/>
                    </a:cubicBezTo>
                    <a:cubicBezTo>
                      <a:pt x="17" y="45"/>
                      <a:pt x="20" y="46"/>
                      <a:pt x="20" y="47"/>
                    </a:cubicBezTo>
                    <a:cubicBezTo>
                      <a:pt x="20" y="47"/>
                      <a:pt x="23" y="45"/>
                      <a:pt x="24" y="45"/>
                    </a:cubicBezTo>
                    <a:cubicBezTo>
                      <a:pt x="24" y="44"/>
                      <a:pt x="24" y="40"/>
                      <a:pt x="24" y="39"/>
                    </a:cubicBezTo>
                    <a:cubicBezTo>
                      <a:pt x="23" y="38"/>
                      <a:pt x="23" y="36"/>
                      <a:pt x="20" y="33"/>
                    </a:cubicBezTo>
                    <a:cubicBezTo>
                      <a:pt x="18" y="31"/>
                      <a:pt x="21" y="30"/>
                      <a:pt x="19" y="27"/>
                    </a:cubicBezTo>
                    <a:cubicBezTo>
                      <a:pt x="17" y="24"/>
                      <a:pt x="16" y="25"/>
                      <a:pt x="17" y="24"/>
                    </a:cubicBezTo>
                    <a:cubicBezTo>
                      <a:pt x="17" y="23"/>
                      <a:pt x="19" y="23"/>
                      <a:pt x="21" y="22"/>
                    </a:cubicBezTo>
                    <a:cubicBezTo>
                      <a:pt x="23" y="21"/>
                      <a:pt x="24" y="18"/>
                      <a:pt x="24" y="18"/>
                    </a:cubicBezTo>
                    <a:cubicBezTo>
                      <a:pt x="24" y="17"/>
                      <a:pt x="25" y="18"/>
                      <a:pt x="22" y="17"/>
                    </a:cubicBezTo>
                    <a:cubicBezTo>
                      <a:pt x="20" y="16"/>
                      <a:pt x="17" y="16"/>
                      <a:pt x="16" y="18"/>
                    </a:cubicBezTo>
                    <a:cubicBezTo>
                      <a:pt x="14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1" y="20"/>
                    </a:cubicBezTo>
                    <a:cubicBezTo>
                      <a:pt x="10" y="20"/>
                      <a:pt x="10" y="18"/>
                      <a:pt x="10" y="18"/>
                    </a:cubicBezTo>
                    <a:cubicBezTo>
                      <a:pt x="9" y="18"/>
                      <a:pt x="9" y="17"/>
                      <a:pt x="8" y="15"/>
                    </a:cubicBezTo>
                    <a:cubicBezTo>
                      <a:pt x="7" y="13"/>
                      <a:pt x="8" y="9"/>
                      <a:pt x="9" y="9"/>
                    </a:cubicBezTo>
                    <a:cubicBezTo>
                      <a:pt x="10" y="8"/>
                      <a:pt x="12" y="6"/>
                      <a:pt x="16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3" name="Freeform 75"/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6075382" y="2602716"/>
                <a:ext cx="1048" cy="10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4" name="Freeform 76"/>
              <p:cNvSpPr/>
              <p:nvPr>
                <p:custDataLst>
                  <p:tags r:id="rId82"/>
                </p:custDataLst>
              </p:nvPr>
            </p:nvSpPr>
            <p:spPr bwMode="auto">
              <a:xfrm>
                <a:off x="6177004" y="2528332"/>
                <a:ext cx="270294" cy="159245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82" y="24"/>
                  </a:cxn>
                  <a:cxn ang="0">
                    <a:pos x="58" y="11"/>
                  </a:cxn>
                  <a:cxn ang="0">
                    <a:pos x="42" y="6"/>
                  </a:cxn>
                  <a:cxn ang="0">
                    <a:pos x="36" y="9"/>
                  </a:cxn>
                  <a:cxn ang="0">
                    <a:pos x="31" y="15"/>
                  </a:cxn>
                  <a:cxn ang="0">
                    <a:pos x="28" y="17"/>
                  </a:cxn>
                  <a:cxn ang="0">
                    <a:pos x="25" y="16"/>
                  </a:cxn>
                  <a:cxn ang="0">
                    <a:pos x="22" y="11"/>
                  </a:cxn>
                  <a:cxn ang="0">
                    <a:pos x="19" y="6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5" y="9"/>
                  </a:cxn>
                  <a:cxn ang="0">
                    <a:pos x="12" y="13"/>
                  </a:cxn>
                  <a:cxn ang="0">
                    <a:pos x="11" y="17"/>
                  </a:cxn>
                  <a:cxn ang="0">
                    <a:pos x="14" y="23"/>
                  </a:cxn>
                  <a:cxn ang="0">
                    <a:pos x="19" y="22"/>
                  </a:cxn>
                  <a:cxn ang="0">
                    <a:pos x="25" y="25"/>
                  </a:cxn>
                  <a:cxn ang="0">
                    <a:pos x="38" y="29"/>
                  </a:cxn>
                  <a:cxn ang="0">
                    <a:pos x="42" y="33"/>
                  </a:cxn>
                  <a:cxn ang="0">
                    <a:pos x="44" y="43"/>
                  </a:cxn>
                  <a:cxn ang="0">
                    <a:pos x="39" y="48"/>
                  </a:cxn>
                  <a:cxn ang="0">
                    <a:pos x="46" y="48"/>
                  </a:cxn>
                  <a:cxn ang="0">
                    <a:pos x="52" y="51"/>
                  </a:cxn>
                  <a:cxn ang="0">
                    <a:pos x="59" y="55"/>
                  </a:cxn>
                  <a:cxn ang="0">
                    <a:pos x="67" y="55"/>
                  </a:cxn>
                  <a:cxn ang="0">
                    <a:pos x="72" y="49"/>
                  </a:cxn>
                  <a:cxn ang="0">
                    <a:pos x="79" y="45"/>
                  </a:cxn>
                  <a:cxn ang="0">
                    <a:pos x="86" y="51"/>
                  </a:cxn>
                  <a:cxn ang="0">
                    <a:pos x="93" y="59"/>
                  </a:cxn>
                  <a:cxn ang="0">
                    <a:pos x="102" y="62"/>
                  </a:cxn>
                  <a:cxn ang="0">
                    <a:pos x="107" y="63"/>
                  </a:cxn>
                  <a:cxn ang="0">
                    <a:pos x="105" y="58"/>
                  </a:cxn>
                  <a:cxn ang="0">
                    <a:pos x="97" y="52"/>
                  </a:cxn>
                  <a:cxn ang="0">
                    <a:pos x="92" y="44"/>
                  </a:cxn>
                  <a:cxn ang="0">
                    <a:pos x="90" y="41"/>
                  </a:cxn>
                  <a:cxn ang="0">
                    <a:pos x="96" y="39"/>
                  </a:cxn>
                  <a:cxn ang="0">
                    <a:pos x="90" y="32"/>
                  </a:cxn>
                  <a:cxn ang="0">
                    <a:pos x="84" y="30"/>
                  </a:cxn>
                </a:cxnLst>
                <a:rect l="0" t="0" r="r" b="b"/>
                <a:pathLst>
                  <a:path w="109" h="64">
                    <a:moveTo>
                      <a:pt x="84" y="30"/>
                    </a:moveTo>
                    <a:cubicBezTo>
                      <a:pt x="83" y="28"/>
                      <a:pt x="83" y="26"/>
                      <a:pt x="82" y="24"/>
                    </a:cubicBezTo>
                    <a:cubicBezTo>
                      <a:pt x="81" y="23"/>
                      <a:pt x="61" y="12"/>
                      <a:pt x="58" y="11"/>
                    </a:cubicBezTo>
                    <a:cubicBezTo>
                      <a:pt x="55" y="10"/>
                      <a:pt x="42" y="6"/>
                      <a:pt x="42" y="6"/>
                    </a:cubicBezTo>
                    <a:cubicBezTo>
                      <a:pt x="42" y="6"/>
                      <a:pt x="36" y="8"/>
                      <a:pt x="36" y="9"/>
                    </a:cubicBezTo>
                    <a:cubicBezTo>
                      <a:pt x="36" y="10"/>
                      <a:pt x="32" y="14"/>
                      <a:pt x="31" y="15"/>
                    </a:cubicBezTo>
                    <a:cubicBezTo>
                      <a:pt x="30" y="16"/>
                      <a:pt x="30" y="18"/>
                      <a:pt x="28" y="17"/>
                    </a:cubicBezTo>
                    <a:cubicBezTo>
                      <a:pt x="26" y="17"/>
                      <a:pt x="26" y="17"/>
                      <a:pt x="25" y="16"/>
                    </a:cubicBezTo>
                    <a:cubicBezTo>
                      <a:pt x="24" y="15"/>
                      <a:pt x="23" y="12"/>
                      <a:pt x="22" y="11"/>
                    </a:cubicBezTo>
                    <a:cubicBezTo>
                      <a:pt x="21" y="10"/>
                      <a:pt x="18" y="9"/>
                      <a:pt x="19" y="6"/>
                    </a:cubicBezTo>
                    <a:cubicBezTo>
                      <a:pt x="19" y="4"/>
                      <a:pt x="20" y="0"/>
                      <a:pt x="18" y="0"/>
                    </a:cubicBezTo>
                    <a:cubicBezTo>
                      <a:pt x="17" y="0"/>
                      <a:pt x="14" y="2"/>
                      <a:pt x="13" y="1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3" y="9"/>
                      <a:pt x="5" y="9"/>
                    </a:cubicBezTo>
                    <a:cubicBezTo>
                      <a:pt x="8" y="8"/>
                      <a:pt x="12" y="13"/>
                      <a:pt x="12" y="13"/>
                    </a:cubicBezTo>
                    <a:cubicBezTo>
                      <a:pt x="12" y="13"/>
                      <a:pt x="10" y="16"/>
                      <a:pt x="11" y="17"/>
                    </a:cubicBezTo>
                    <a:cubicBezTo>
                      <a:pt x="12" y="18"/>
                      <a:pt x="14" y="23"/>
                      <a:pt x="14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43"/>
                      <a:pt x="39" y="47"/>
                      <a:pt x="39" y="48"/>
                    </a:cubicBezTo>
                    <a:cubicBezTo>
                      <a:pt x="39" y="50"/>
                      <a:pt x="46" y="48"/>
                      <a:pt x="46" y="48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9" y="43"/>
                      <a:pt x="79" y="45"/>
                    </a:cubicBezTo>
                    <a:cubicBezTo>
                      <a:pt x="79" y="46"/>
                      <a:pt x="85" y="48"/>
                      <a:pt x="86" y="51"/>
                    </a:cubicBezTo>
                    <a:cubicBezTo>
                      <a:pt x="87" y="54"/>
                      <a:pt x="93" y="59"/>
                      <a:pt x="93" y="59"/>
                    </a:cubicBezTo>
                    <a:cubicBezTo>
                      <a:pt x="93" y="59"/>
                      <a:pt x="101" y="62"/>
                      <a:pt x="102" y="62"/>
                    </a:cubicBezTo>
                    <a:cubicBezTo>
                      <a:pt x="103" y="62"/>
                      <a:pt x="105" y="63"/>
                      <a:pt x="107" y="63"/>
                    </a:cubicBezTo>
                    <a:cubicBezTo>
                      <a:pt x="109" y="64"/>
                      <a:pt x="105" y="58"/>
                      <a:pt x="105" y="58"/>
                    </a:cubicBezTo>
                    <a:cubicBezTo>
                      <a:pt x="105" y="58"/>
                      <a:pt x="98" y="54"/>
                      <a:pt x="97" y="52"/>
                    </a:cubicBezTo>
                    <a:cubicBezTo>
                      <a:pt x="97" y="50"/>
                      <a:pt x="91" y="46"/>
                      <a:pt x="92" y="44"/>
                    </a:cubicBezTo>
                    <a:cubicBezTo>
                      <a:pt x="92" y="42"/>
                      <a:pt x="89" y="41"/>
                      <a:pt x="90" y="41"/>
                    </a:cubicBezTo>
                    <a:cubicBezTo>
                      <a:pt x="92" y="41"/>
                      <a:pt x="97" y="40"/>
                      <a:pt x="96" y="39"/>
                    </a:cubicBezTo>
                    <a:cubicBezTo>
                      <a:pt x="96" y="38"/>
                      <a:pt x="92" y="32"/>
                      <a:pt x="90" y="32"/>
                    </a:cubicBezTo>
                    <a:cubicBezTo>
                      <a:pt x="89" y="32"/>
                      <a:pt x="84" y="32"/>
                      <a:pt x="84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5" name="Freeform 77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5882614" y="2689672"/>
                <a:ext cx="552113" cy="449448"/>
              </a:xfrm>
              <a:custGeom>
                <a:avLst/>
                <a:gdLst/>
                <a:ahLst/>
                <a:cxnLst>
                  <a:cxn ang="0">
                    <a:pos x="210" y="72"/>
                  </a:cxn>
                  <a:cxn ang="0">
                    <a:pos x="209" y="62"/>
                  </a:cxn>
                  <a:cxn ang="0">
                    <a:pos x="195" y="41"/>
                  </a:cxn>
                  <a:cxn ang="0">
                    <a:pos x="192" y="22"/>
                  </a:cxn>
                  <a:cxn ang="0">
                    <a:pos x="185" y="12"/>
                  </a:cxn>
                  <a:cxn ang="0">
                    <a:pos x="180" y="0"/>
                  </a:cxn>
                  <a:cxn ang="0">
                    <a:pos x="175" y="21"/>
                  </a:cxn>
                  <a:cxn ang="0">
                    <a:pos x="166" y="44"/>
                  </a:cxn>
                  <a:cxn ang="0">
                    <a:pos x="154" y="39"/>
                  </a:cxn>
                  <a:cxn ang="0">
                    <a:pos x="144" y="29"/>
                  </a:cxn>
                  <a:cxn ang="0">
                    <a:pos x="144" y="19"/>
                  </a:cxn>
                  <a:cxn ang="0">
                    <a:pos x="151" y="12"/>
                  </a:cxn>
                  <a:cxn ang="0">
                    <a:pos x="148" y="6"/>
                  </a:cxn>
                  <a:cxn ang="0">
                    <a:pos x="134" y="6"/>
                  </a:cxn>
                  <a:cxn ang="0">
                    <a:pos x="124" y="1"/>
                  </a:cxn>
                  <a:cxn ang="0">
                    <a:pos x="126" y="8"/>
                  </a:cxn>
                  <a:cxn ang="0">
                    <a:pos x="117" y="10"/>
                  </a:cxn>
                  <a:cxn ang="0">
                    <a:pos x="110" y="19"/>
                  </a:cxn>
                  <a:cxn ang="0">
                    <a:pos x="109" y="25"/>
                  </a:cxn>
                  <a:cxn ang="0">
                    <a:pos x="97" y="21"/>
                  </a:cxn>
                  <a:cxn ang="0">
                    <a:pos x="87" y="22"/>
                  </a:cxn>
                  <a:cxn ang="0">
                    <a:pos x="81" y="27"/>
                  </a:cxn>
                  <a:cxn ang="0">
                    <a:pos x="73" y="36"/>
                  </a:cxn>
                  <a:cxn ang="0">
                    <a:pos x="70" y="35"/>
                  </a:cxn>
                  <a:cxn ang="0">
                    <a:pos x="63" y="47"/>
                  </a:cxn>
                  <a:cxn ang="0">
                    <a:pos x="42" y="60"/>
                  </a:cxn>
                  <a:cxn ang="0">
                    <a:pos x="28" y="64"/>
                  </a:cxn>
                  <a:cxn ang="0">
                    <a:pos x="16" y="73"/>
                  </a:cxn>
                  <a:cxn ang="0">
                    <a:pos x="12" y="74"/>
                  </a:cxn>
                  <a:cxn ang="0">
                    <a:pos x="8" y="87"/>
                  </a:cxn>
                  <a:cxn ang="0">
                    <a:pos x="7" y="95"/>
                  </a:cxn>
                  <a:cxn ang="0">
                    <a:pos x="8" y="103"/>
                  </a:cxn>
                  <a:cxn ang="0">
                    <a:pos x="10" y="119"/>
                  </a:cxn>
                  <a:cxn ang="0">
                    <a:pos x="9" y="131"/>
                  </a:cxn>
                  <a:cxn ang="0">
                    <a:pos x="3" y="146"/>
                  </a:cxn>
                  <a:cxn ang="0">
                    <a:pos x="2" y="153"/>
                  </a:cxn>
                  <a:cxn ang="0">
                    <a:pos x="16" y="154"/>
                  </a:cxn>
                  <a:cxn ang="0">
                    <a:pos x="29" y="147"/>
                  </a:cxn>
                  <a:cxn ang="0">
                    <a:pos x="45" y="148"/>
                  </a:cxn>
                  <a:cxn ang="0">
                    <a:pos x="62" y="137"/>
                  </a:cxn>
                  <a:cxn ang="0">
                    <a:pos x="83" y="133"/>
                  </a:cxn>
                  <a:cxn ang="0">
                    <a:pos x="106" y="141"/>
                  </a:cxn>
                  <a:cxn ang="0">
                    <a:pos x="107" y="151"/>
                  </a:cxn>
                  <a:cxn ang="0">
                    <a:pos x="116" y="147"/>
                  </a:cxn>
                  <a:cxn ang="0">
                    <a:pos x="125" y="141"/>
                  </a:cxn>
                  <a:cxn ang="0">
                    <a:pos x="118" y="150"/>
                  </a:cxn>
                  <a:cxn ang="0">
                    <a:pos x="118" y="153"/>
                  </a:cxn>
                  <a:cxn ang="0">
                    <a:pos x="123" y="151"/>
                  </a:cxn>
                  <a:cxn ang="0">
                    <a:pos x="117" y="158"/>
                  </a:cxn>
                  <a:cxn ang="0">
                    <a:pos x="113" y="162"/>
                  </a:cxn>
                  <a:cxn ang="0">
                    <a:pos x="121" y="158"/>
                  </a:cxn>
                  <a:cxn ang="0">
                    <a:pos x="125" y="161"/>
                  </a:cxn>
                  <a:cxn ang="0">
                    <a:pos x="126" y="173"/>
                  </a:cxn>
                  <a:cxn ang="0">
                    <a:pos x="138" y="178"/>
                  </a:cxn>
                  <a:cxn ang="0">
                    <a:pos x="149" y="174"/>
                  </a:cxn>
                  <a:cxn ang="0">
                    <a:pos x="152" y="181"/>
                  </a:cxn>
                  <a:cxn ang="0">
                    <a:pos x="173" y="171"/>
                  </a:cxn>
                  <a:cxn ang="0">
                    <a:pos x="198" y="142"/>
                  </a:cxn>
                  <a:cxn ang="0">
                    <a:pos x="210" y="130"/>
                  </a:cxn>
                  <a:cxn ang="0">
                    <a:pos x="221" y="103"/>
                  </a:cxn>
                  <a:cxn ang="0">
                    <a:pos x="216" y="82"/>
                  </a:cxn>
                </a:cxnLst>
                <a:rect l="0" t="0" r="r" b="b"/>
                <a:pathLst>
                  <a:path w="223" h="181">
                    <a:moveTo>
                      <a:pt x="214" y="73"/>
                    </a:moveTo>
                    <a:cubicBezTo>
                      <a:pt x="214" y="73"/>
                      <a:pt x="210" y="71"/>
                      <a:pt x="210" y="72"/>
                    </a:cubicBezTo>
                    <a:cubicBezTo>
                      <a:pt x="209" y="72"/>
                      <a:pt x="208" y="66"/>
                      <a:pt x="208" y="66"/>
                    </a:cubicBezTo>
                    <a:cubicBezTo>
                      <a:pt x="209" y="62"/>
                      <a:pt x="209" y="62"/>
                      <a:pt x="209" y="62"/>
                    </a:cubicBezTo>
                    <a:cubicBezTo>
                      <a:pt x="209" y="62"/>
                      <a:pt x="199" y="50"/>
                      <a:pt x="199" y="51"/>
                    </a:cubicBezTo>
                    <a:cubicBezTo>
                      <a:pt x="199" y="52"/>
                      <a:pt x="195" y="41"/>
                      <a:pt x="195" y="41"/>
                    </a:cubicBezTo>
                    <a:cubicBezTo>
                      <a:pt x="195" y="29"/>
                      <a:pt x="195" y="29"/>
                      <a:pt x="195" y="29"/>
                    </a:cubicBezTo>
                    <a:cubicBezTo>
                      <a:pt x="192" y="22"/>
                      <a:pt x="192" y="22"/>
                      <a:pt x="192" y="22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85" y="12"/>
                      <a:pt x="185" y="12"/>
                      <a:pt x="185" y="12"/>
                    </a:cubicBezTo>
                    <a:cubicBezTo>
                      <a:pt x="182" y="1"/>
                      <a:pt x="182" y="1"/>
                      <a:pt x="182" y="1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7" y="7"/>
                      <a:pt x="176" y="18"/>
                      <a:pt x="175" y="21"/>
                    </a:cubicBezTo>
                    <a:cubicBezTo>
                      <a:pt x="174" y="25"/>
                      <a:pt x="174" y="30"/>
                      <a:pt x="172" y="33"/>
                    </a:cubicBezTo>
                    <a:cubicBezTo>
                      <a:pt x="170" y="36"/>
                      <a:pt x="166" y="44"/>
                      <a:pt x="166" y="44"/>
                    </a:cubicBezTo>
                    <a:cubicBezTo>
                      <a:pt x="166" y="44"/>
                      <a:pt x="161" y="44"/>
                      <a:pt x="160" y="43"/>
                    </a:cubicBezTo>
                    <a:cubicBezTo>
                      <a:pt x="159" y="42"/>
                      <a:pt x="154" y="39"/>
                      <a:pt x="154" y="39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4" y="29"/>
                      <a:pt x="141" y="24"/>
                      <a:pt x="140" y="25"/>
                    </a:cubicBezTo>
                    <a:cubicBezTo>
                      <a:pt x="140" y="25"/>
                      <a:pt x="143" y="20"/>
                      <a:pt x="144" y="19"/>
                    </a:cubicBezTo>
                    <a:cubicBezTo>
                      <a:pt x="145" y="19"/>
                      <a:pt x="145" y="16"/>
                      <a:pt x="145" y="16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51" y="12"/>
                      <a:pt x="151" y="10"/>
                      <a:pt x="151" y="9"/>
                    </a:cubicBezTo>
                    <a:cubicBezTo>
                      <a:pt x="150" y="8"/>
                      <a:pt x="150" y="6"/>
                      <a:pt x="148" y="6"/>
                    </a:cubicBezTo>
                    <a:cubicBezTo>
                      <a:pt x="147" y="6"/>
                      <a:pt x="140" y="9"/>
                      <a:pt x="140" y="9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6"/>
                      <a:pt x="129" y="4"/>
                      <a:pt x="128" y="3"/>
                    </a:cubicBezTo>
                    <a:cubicBezTo>
                      <a:pt x="127" y="1"/>
                      <a:pt x="125" y="0"/>
                      <a:pt x="124" y="1"/>
                    </a:cubicBezTo>
                    <a:cubicBezTo>
                      <a:pt x="123" y="1"/>
                      <a:pt x="124" y="5"/>
                      <a:pt x="124" y="5"/>
                    </a:cubicBezTo>
                    <a:cubicBezTo>
                      <a:pt x="124" y="5"/>
                      <a:pt x="125" y="7"/>
                      <a:pt x="126" y="8"/>
                    </a:cubicBezTo>
                    <a:cubicBezTo>
                      <a:pt x="125" y="8"/>
                      <a:pt x="123" y="9"/>
                      <a:pt x="123" y="9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8" y="23"/>
                      <a:pt x="110" y="25"/>
                      <a:pt x="109" y="25"/>
                    </a:cubicBezTo>
                    <a:cubicBezTo>
                      <a:pt x="109" y="25"/>
                      <a:pt x="100" y="27"/>
                      <a:pt x="100" y="27"/>
                    </a:cubicBezTo>
                    <a:cubicBezTo>
                      <a:pt x="100" y="27"/>
                      <a:pt x="98" y="22"/>
                      <a:pt x="97" y="21"/>
                    </a:cubicBezTo>
                    <a:cubicBezTo>
                      <a:pt x="96" y="20"/>
                      <a:pt x="93" y="19"/>
                      <a:pt x="92" y="19"/>
                    </a:cubicBezTo>
                    <a:cubicBezTo>
                      <a:pt x="91" y="19"/>
                      <a:pt x="87" y="22"/>
                      <a:pt x="87" y="22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1" y="41"/>
                      <a:pt x="71" y="41"/>
                      <a:pt x="71" y="41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65" y="40"/>
                      <a:pt x="65" y="40"/>
                      <a:pt x="65" y="40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57" y="53"/>
                      <a:pt x="56" y="54"/>
                    </a:cubicBezTo>
                    <a:cubicBezTo>
                      <a:pt x="56" y="55"/>
                      <a:pt x="42" y="60"/>
                      <a:pt x="42" y="60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4" y="63"/>
                      <a:pt x="29" y="64"/>
                      <a:pt x="28" y="64"/>
                    </a:cubicBezTo>
                    <a:cubicBezTo>
                      <a:pt x="27" y="64"/>
                      <a:pt x="19" y="70"/>
                      <a:pt x="19" y="70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9" y="113"/>
                      <a:pt x="10" y="117"/>
                      <a:pt x="10" y="119"/>
                    </a:cubicBezTo>
                    <a:cubicBezTo>
                      <a:pt x="10" y="120"/>
                      <a:pt x="8" y="122"/>
                      <a:pt x="8" y="124"/>
                    </a:cubicBezTo>
                    <a:cubicBezTo>
                      <a:pt x="8" y="125"/>
                      <a:pt x="9" y="130"/>
                      <a:pt x="9" y="131"/>
                    </a:cubicBezTo>
                    <a:cubicBezTo>
                      <a:pt x="9" y="132"/>
                      <a:pt x="6" y="141"/>
                      <a:pt x="6" y="141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7"/>
                      <a:pt x="1" y="153"/>
                      <a:pt x="2" y="153"/>
                    </a:cubicBezTo>
                    <a:cubicBezTo>
                      <a:pt x="3" y="153"/>
                      <a:pt x="6" y="154"/>
                      <a:pt x="8" y="155"/>
                    </a:cubicBezTo>
                    <a:cubicBezTo>
                      <a:pt x="11" y="156"/>
                      <a:pt x="15" y="154"/>
                      <a:pt x="16" y="154"/>
                    </a:cubicBezTo>
                    <a:cubicBezTo>
                      <a:pt x="17" y="154"/>
                      <a:pt x="24" y="150"/>
                      <a:pt x="24" y="150"/>
                    </a:cubicBezTo>
                    <a:cubicBezTo>
                      <a:pt x="24" y="150"/>
                      <a:pt x="28" y="147"/>
                      <a:pt x="29" y="147"/>
                    </a:cubicBezTo>
                    <a:cubicBezTo>
                      <a:pt x="30" y="148"/>
                      <a:pt x="36" y="147"/>
                      <a:pt x="37" y="147"/>
                    </a:cubicBezTo>
                    <a:cubicBezTo>
                      <a:pt x="38" y="148"/>
                      <a:pt x="45" y="148"/>
                      <a:pt x="45" y="148"/>
                    </a:cubicBezTo>
                    <a:cubicBezTo>
                      <a:pt x="50" y="143"/>
                      <a:pt x="50" y="143"/>
                      <a:pt x="50" y="143"/>
                    </a:cubicBezTo>
                    <a:cubicBezTo>
                      <a:pt x="62" y="137"/>
                      <a:pt x="62" y="137"/>
                      <a:pt x="62" y="137"/>
                    </a:cubicBezTo>
                    <a:cubicBezTo>
                      <a:pt x="68" y="137"/>
                      <a:pt x="68" y="137"/>
                      <a:pt x="68" y="137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95" y="134"/>
                      <a:pt x="95" y="134"/>
                      <a:pt x="95" y="134"/>
                    </a:cubicBezTo>
                    <a:cubicBezTo>
                      <a:pt x="95" y="134"/>
                      <a:pt x="106" y="142"/>
                      <a:pt x="106" y="141"/>
                    </a:cubicBezTo>
                    <a:cubicBezTo>
                      <a:pt x="106" y="140"/>
                      <a:pt x="108" y="145"/>
                      <a:pt x="108" y="145"/>
                    </a:cubicBezTo>
                    <a:cubicBezTo>
                      <a:pt x="107" y="151"/>
                      <a:pt x="107" y="151"/>
                      <a:pt x="107" y="151"/>
                    </a:cubicBezTo>
                    <a:cubicBezTo>
                      <a:pt x="107" y="151"/>
                      <a:pt x="111" y="154"/>
                      <a:pt x="111" y="153"/>
                    </a:cubicBezTo>
                    <a:cubicBezTo>
                      <a:pt x="111" y="152"/>
                      <a:pt x="115" y="148"/>
                      <a:pt x="116" y="147"/>
                    </a:cubicBezTo>
                    <a:cubicBezTo>
                      <a:pt x="117" y="146"/>
                      <a:pt x="120" y="145"/>
                      <a:pt x="122" y="143"/>
                    </a:cubicBezTo>
                    <a:cubicBezTo>
                      <a:pt x="124" y="142"/>
                      <a:pt x="125" y="141"/>
                      <a:pt x="125" y="141"/>
                    </a:cubicBezTo>
                    <a:cubicBezTo>
                      <a:pt x="125" y="141"/>
                      <a:pt x="122" y="147"/>
                      <a:pt x="122" y="147"/>
                    </a:cubicBezTo>
                    <a:cubicBezTo>
                      <a:pt x="121" y="147"/>
                      <a:pt x="119" y="149"/>
                      <a:pt x="118" y="150"/>
                    </a:cubicBezTo>
                    <a:cubicBezTo>
                      <a:pt x="117" y="152"/>
                      <a:pt x="115" y="153"/>
                      <a:pt x="115" y="153"/>
                    </a:cubicBezTo>
                    <a:cubicBezTo>
                      <a:pt x="115" y="154"/>
                      <a:pt x="117" y="154"/>
                      <a:pt x="118" y="153"/>
                    </a:cubicBezTo>
                    <a:cubicBezTo>
                      <a:pt x="119" y="153"/>
                      <a:pt x="121" y="151"/>
                      <a:pt x="122" y="150"/>
                    </a:cubicBezTo>
                    <a:cubicBezTo>
                      <a:pt x="123" y="150"/>
                      <a:pt x="124" y="150"/>
                      <a:pt x="123" y="151"/>
                    </a:cubicBezTo>
                    <a:cubicBezTo>
                      <a:pt x="123" y="153"/>
                      <a:pt x="123" y="155"/>
                      <a:pt x="122" y="155"/>
                    </a:cubicBezTo>
                    <a:cubicBezTo>
                      <a:pt x="121" y="156"/>
                      <a:pt x="119" y="157"/>
                      <a:pt x="117" y="158"/>
                    </a:cubicBezTo>
                    <a:cubicBezTo>
                      <a:pt x="115" y="159"/>
                      <a:pt x="113" y="158"/>
                      <a:pt x="112" y="159"/>
                    </a:cubicBezTo>
                    <a:cubicBezTo>
                      <a:pt x="111" y="160"/>
                      <a:pt x="113" y="161"/>
                      <a:pt x="113" y="162"/>
                    </a:cubicBezTo>
                    <a:cubicBezTo>
                      <a:pt x="114" y="163"/>
                      <a:pt x="115" y="164"/>
                      <a:pt x="117" y="162"/>
                    </a:cubicBezTo>
                    <a:cubicBezTo>
                      <a:pt x="118" y="160"/>
                      <a:pt x="120" y="158"/>
                      <a:pt x="121" y="158"/>
                    </a:cubicBezTo>
                    <a:cubicBezTo>
                      <a:pt x="122" y="157"/>
                      <a:pt x="123" y="155"/>
                      <a:pt x="123" y="157"/>
                    </a:cubicBezTo>
                    <a:cubicBezTo>
                      <a:pt x="123" y="158"/>
                      <a:pt x="124" y="160"/>
                      <a:pt x="125" y="161"/>
                    </a:cubicBezTo>
                    <a:cubicBezTo>
                      <a:pt x="125" y="163"/>
                      <a:pt x="122" y="165"/>
                      <a:pt x="123" y="166"/>
                    </a:cubicBezTo>
                    <a:cubicBezTo>
                      <a:pt x="123" y="166"/>
                      <a:pt x="126" y="173"/>
                      <a:pt x="126" y="173"/>
                    </a:cubicBezTo>
                    <a:cubicBezTo>
                      <a:pt x="126" y="173"/>
                      <a:pt x="128" y="176"/>
                      <a:pt x="130" y="176"/>
                    </a:cubicBezTo>
                    <a:cubicBezTo>
                      <a:pt x="133" y="176"/>
                      <a:pt x="137" y="178"/>
                      <a:pt x="138" y="178"/>
                    </a:cubicBezTo>
                    <a:cubicBezTo>
                      <a:pt x="139" y="178"/>
                      <a:pt x="144" y="178"/>
                      <a:pt x="144" y="177"/>
                    </a:cubicBezTo>
                    <a:cubicBezTo>
                      <a:pt x="145" y="175"/>
                      <a:pt x="149" y="173"/>
                      <a:pt x="149" y="174"/>
                    </a:cubicBezTo>
                    <a:cubicBezTo>
                      <a:pt x="148" y="175"/>
                      <a:pt x="149" y="177"/>
                      <a:pt x="150" y="178"/>
                    </a:cubicBezTo>
                    <a:cubicBezTo>
                      <a:pt x="151" y="178"/>
                      <a:pt x="152" y="181"/>
                      <a:pt x="152" y="181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4" y="172"/>
                      <a:pt x="173" y="170"/>
                      <a:pt x="173" y="171"/>
                    </a:cubicBezTo>
                    <a:cubicBezTo>
                      <a:pt x="174" y="172"/>
                      <a:pt x="179" y="164"/>
                      <a:pt x="179" y="164"/>
                    </a:cubicBezTo>
                    <a:cubicBezTo>
                      <a:pt x="198" y="142"/>
                      <a:pt x="198" y="142"/>
                      <a:pt x="198" y="142"/>
                    </a:cubicBezTo>
                    <a:cubicBezTo>
                      <a:pt x="205" y="137"/>
                      <a:pt x="205" y="137"/>
                      <a:pt x="205" y="137"/>
                    </a:cubicBezTo>
                    <a:cubicBezTo>
                      <a:pt x="210" y="130"/>
                      <a:pt x="210" y="130"/>
                      <a:pt x="210" y="130"/>
                    </a:cubicBezTo>
                    <a:cubicBezTo>
                      <a:pt x="217" y="117"/>
                      <a:pt x="217" y="117"/>
                      <a:pt x="217" y="117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3" y="92"/>
                      <a:pt x="223" y="92"/>
                      <a:pt x="223" y="92"/>
                    </a:cubicBezTo>
                    <a:cubicBezTo>
                      <a:pt x="216" y="82"/>
                      <a:pt x="216" y="82"/>
                      <a:pt x="216" y="82"/>
                    </a:cubicBezTo>
                    <a:lnTo>
                      <a:pt x="214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6" name="Freeform 78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6209482" y="3153787"/>
                <a:ext cx="56573" cy="52383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10"/>
                  </a:cxn>
                  <a:cxn ang="0">
                    <a:pos x="0" y="20"/>
                  </a:cxn>
                  <a:cxn ang="0">
                    <a:pos x="6" y="21"/>
                  </a:cxn>
                  <a:cxn ang="0">
                    <a:pos x="17" y="14"/>
                  </a:cxn>
                  <a:cxn ang="0">
                    <a:pos x="23" y="3"/>
                  </a:cxn>
                  <a:cxn ang="0">
                    <a:pos x="11" y="5"/>
                  </a:cxn>
                </a:cxnLst>
                <a:rect l="0" t="0" r="r" b="b"/>
                <a:pathLst>
                  <a:path w="23" h="21">
                    <a:moveTo>
                      <a:pt x="11" y="5"/>
                    </a:moveTo>
                    <a:cubicBezTo>
                      <a:pt x="11" y="5"/>
                      <a:pt x="6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5" y="21"/>
                      <a:pt x="6" y="21"/>
                    </a:cubicBezTo>
                    <a:cubicBezTo>
                      <a:pt x="7" y="21"/>
                      <a:pt x="16" y="16"/>
                      <a:pt x="17" y="14"/>
                    </a:cubicBezTo>
                    <a:cubicBezTo>
                      <a:pt x="17" y="13"/>
                      <a:pt x="23" y="3"/>
                      <a:pt x="23" y="3"/>
                    </a:cubicBezTo>
                    <a:cubicBezTo>
                      <a:pt x="23" y="3"/>
                      <a:pt x="13" y="5"/>
                      <a:pt x="11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7" name="Freeform 79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6442061" y="3064736"/>
                <a:ext cx="243055" cy="193818"/>
              </a:xfrm>
              <a:custGeom>
                <a:avLst/>
                <a:gdLst/>
                <a:ahLst/>
                <a:cxnLst>
                  <a:cxn ang="0">
                    <a:pos x="90" y="22"/>
                  </a:cxn>
                  <a:cxn ang="0">
                    <a:pos x="86" y="19"/>
                  </a:cxn>
                  <a:cxn ang="0">
                    <a:pos x="86" y="14"/>
                  </a:cxn>
                  <a:cxn ang="0">
                    <a:pos x="83" y="15"/>
                  </a:cxn>
                  <a:cxn ang="0">
                    <a:pos x="85" y="4"/>
                  </a:cxn>
                  <a:cxn ang="0">
                    <a:pos x="79" y="0"/>
                  </a:cxn>
                  <a:cxn ang="0">
                    <a:pos x="78" y="17"/>
                  </a:cxn>
                  <a:cxn ang="0">
                    <a:pos x="74" y="27"/>
                  </a:cxn>
                  <a:cxn ang="0">
                    <a:pos x="65" y="30"/>
                  </a:cxn>
                  <a:cxn ang="0">
                    <a:pos x="70" y="34"/>
                  </a:cxn>
                  <a:cxn ang="0">
                    <a:pos x="69" y="37"/>
                  </a:cxn>
                  <a:cxn ang="0">
                    <a:pos x="64" y="42"/>
                  </a:cxn>
                  <a:cxn ang="0">
                    <a:pos x="62" y="39"/>
                  </a:cxn>
                  <a:cxn ang="0">
                    <a:pos x="57" y="41"/>
                  </a:cxn>
                  <a:cxn ang="0">
                    <a:pos x="53" y="39"/>
                  </a:cxn>
                  <a:cxn ang="0">
                    <a:pos x="44" y="47"/>
                  </a:cxn>
                  <a:cxn ang="0">
                    <a:pos x="31" y="54"/>
                  </a:cxn>
                  <a:cxn ang="0">
                    <a:pos x="0" y="73"/>
                  </a:cxn>
                  <a:cxn ang="0">
                    <a:pos x="4" y="75"/>
                  </a:cxn>
                  <a:cxn ang="0">
                    <a:pos x="8" y="77"/>
                  </a:cxn>
                  <a:cxn ang="0">
                    <a:pos x="18" y="73"/>
                  </a:cxn>
                  <a:cxn ang="0">
                    <a:pos x="28" y="65"/>
                  </a:cxn>
                  <a:cxn ang="0">
                    <a:pos x="33" y="61"/>
                  </a:cxn>
                  <a:cxn ang="0">
                    <a:pos x="42" y="60"/>
                  </a:cxn>
                  <a:cxn ang="0">
                    <a:pos x="45" y="54"/>
                  </a:cxn>
                  <a:cxn ang="0">
                    <a:pos x="54" y="49"/>
                  </a:cxn>
                  <a:cxn ang="0">
                    <a:pos x="60" y="43"/>
                  </a:cxn>
                  <a:cxn ang="0">
                    <a:pos x="64" y="45"/>
                  </a:cxn>
                  <a:cxn ang="0">
                    <a:pos x="70" y="42"/>
                  </a:cxn>
                  <a:cxn ang="0">
                    <a:pos x="81" y="35"/>
                  </a:cxn>
                  <a:cxn ang="0">
                    <a:pos x="83" y="30"/>
                  </a:cxn>
                  <a:cxn ang="0">
                    <a:pos x="87" y="30"/>
                  </a:cxn>
                  <a:cxn ang="0">
                    <a:pos x="93" y="25"/>
                  </a:cxn>
                  <a:cxn ang="0">
                    <a:pos x="98" y="18"/>
                  </a:cxn>
                  <a:cxn ang="0">
                    <a:pos x="90" y="22"/>
                  </a:cxn>
                </a:cxnLst>
                <a:rect l="0" t="0" r="r" b="b"/>
                <a:pathLst>
                  <a:path w="98" h="78">
                    <a:moveTo>
                      <a:pt x="90" y="22"/>
                    </a:moveTo>
                    <a:cubicBezTo>
                      <a:pt x="86" y="19"/>
                      <a:pt x="86" y="19"/>
                      <a:pt x="86" y="19"/>
                    </a:cubicBezTo>
                    <a:cubicBezTo>
                      <a:pt x="86" y="19"/>
                      <a:pt x="87" y="14"/>
                      <a:pt x="86" y="14"/>
                    </a:cubicBezTo>
                    <a:cubicBezTo>
                      <a:pt x="85" y="14"/>
                      <a:pt x="83" y="15"/>
                      <a:pt x="83" y="15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9" y="34"/>
                      <a:pt x="70" y="34"/>
                    </a:cubicBezTo>
                    <a:cubicBezTo>
                      <a:pt x="71" y="34"/>
                      <a:pt x="69" y="37"/>
                      <a:pt x="69" y="37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62" y="41"/>
                      <a:pt x="62" y="39"/>
                    </a:cubicBezTo>
                    <a:cubicBezTo>
                      <a:pt x="62" y="36"/>
                      <a:pt x="57" y="41"/>
                      <a:pt x="57" y="41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5"/>
                      <a:pt x="8" y="77"/>
                      <a:pt x="8" y="77"/>
                    </a:cubicBezTo>
                    <a:cubicBezTo>
                      <a:pt x="9" y="78"/>
                      <a:pt x="18" y="73"/>
                      <a:pt x="18" y="73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43" y="58"/>
                      <a:pt x="42" y="60"/>
                    </a:cubicBezTo>
                    <a:cubicBezTo>
                      <a:pt x="42" y="61"/>
                      <a:pt x="45" y="54"/>
                      <a:pt x="45" y="54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7" y="30"/>
                      <a:pt x="87" y="30"/>
                      <a:pt x="87" y="30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8" y="18"/>
                      <a:pt x="98" y="18"/>
                      <a:pt x="98" y="18"/>
                    </a:cubicBezTo>
                    <a:lnTo>
                      <a:pt x="90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8" name="Freeform 80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3475108" y="1299423"/>
                <a:ext cx="419061" cy="96385"/>
              </a:xfrm>
              <a:custGeom>
                <a:avLst/>
                <a:gdLst/>
                <a:ahLst/>
                <a:cxnLst>
                  <a:cxn ang="0">
                    <a:pos x="2" y="34"/>
                  </a:cxn>
                  <a:cxn ang="0">
                    <a:pos x="12" y="36"/>
                  </a:cxn>
                  <a:cxn ang="0">
                    <a:pos x="21" y="36"/>
                  </a:cxn>
                  <a:cxn ang="0">
                    <a:pos x="26" y="37"/>
                  </a:cxn>
                  <a:cxn ang="0">
                    <a:pos x="29" y="33"/>
                  </a:cxn>
                  <a:cxn ang="0">
                    <a:pos x="31" y="30"/>
                  </a:cxn>
                  <a:cxn ang="0">
                    <a:pos x="36" y="33"/>
                  </a:cxn>
                  <a:cxn ang="0">
                    <a:pos x="34" y="35"/>
                  </a:cxn>
                  <a:cxn ang="0">
                    <a:pos x="42" y="37"/>
                  </a:cxn>
                  <a:cxn ang="0">
                    <a:pos x="46" y="38"/>
                  </a:cxn>
                  <a:cxn ang="0">
                    <a:pos x="56" y="38"/>
                  </a:cxn>
                  <a:cxn ang="0">
                    <a:pos x="65" y="36"/>
                  </a:cxn>
                  <a:cxn ang="0">
                    <a:pos x="74" y="36"/>
                  </a:cxn>
                  <a:cxn ang="0">
                    <a:pos x="78" y="33"/>
                  </a:cxn>
                  <a:cxn ang="0">
                    <a:pos x="68" y="31"/>
                  </a:cxn>
                  <a:cxn ang="0">
                    <a:pos x="55" y="31"/>
                  </a:cxn>
                  <a:cxn ang="0">
                    <a:pos x="50" y="32"/>
                  </a:cxn>
                  <a:cxn ang="0">
                    <a:pos x="60" y="27"/>
                  </a:cxn>
                  <a:cxn ang="0">
                    <a:pos x="73" y="27"/>
                  </a:cxn>
                  <a:cxn ang="0">
                    <a:pos x="81" y="28"/>
                  </a:cxn>
                  <a:cxn ang="0">
                    <a:pos x="82" y="26"/>
                  </a:cxn>
                  <a:cxn ang="0">
                    <a:pos x="83" y="24"/>
                  </a:cxn>
                  <a:cxn ang="0">
                    <a:pos x="86" y="27"/>
                  </a:cxn>
                  <a:cxn ang="0">
                    <a:pos x="108" y="17"/>
                  </a:cxn>
                  <a:cxn ang="0">
                    <a:pos x="124" y="12"/>
                  </a:cxn>
                  <a:cxn ang="0">
                    <a:pos x="142" y="7"/>
                  </a:cxn>
                  <a:cxn ang="0">
                    <a:pos x="156" y="4"/>
                  </a:cxn>
                  <a:cxn ang="0">
                    <a:pos x="166" y="2"/>
                  </a:cxn>
                  <a:cxn ang="0">
                    <a:pos x="166" y="0"/>
                  </a:cxn>
                  <a:cxn ang="0">
                    <a:pos x="134" y="0"/>
                  </a:cxn>
                  <a:cxn ang="0">
                    <a:pos x="112" y="1"/>
                  </a:cxn>
                  <a:cxn ang="0">
                    <a:pos x="91" y="4"/>
                  </a:cxn>
                  <a:cxn ang="0">
                    <a:pos x="67" y="6"/>
                  </a:cxn>
                  <a:cxn ang="0">
                    <a:pos x="60" y="6"/>
                  </a:cxn>
                  <a:cxn ang="0">
                    <a:pos x="49" y="11"/>
                  </a:cxn>
                  <a:cxn ang="0">
                    <a:pos x="48" y="9"/>
                  </a:cxn>
                  <a:cxn ang="0">
                    <a:pos x="46" y="18"/>
                  </a:cxn>
                  <a:cxn ang="0">
                    <a:pos x="55" y="22"/>
                  </a:cxn>
                  <a:cxn ang="0">
                    <a:pos x="61" y="21"/>
                  </a:cxn>
                  <a:cxn ang="0">
                    <a:pos x="53" y="26"/>
                  </a:cxn>
                  <a:cxn ang="0">
                    <a:pos x="40" y="29"/>
                  </a:cxn>
                  <a:cxn ang="0">
                    <a:pos x="34" y="25"/>
                  </a:cxn>
                  <a:cxn ang="0">
                    <a:pos x="27" y="24"/>
                  </a:cxn>
                  <a:cxn ang="0">
                    <a:pos x="24" y="26"/>
                  </a:cxn>
                  <a:cxn ang="0">
                    <a:pos x="21" y="33"/>
                  </a:cxn>
                  <a:cxn ang="0">
                    <a:pos x="16" y="33"/>
                  </a:cxn>
                  <a:cxn ang="0">
                    <a:pos x="14" y="27"/>
                  </a:cxn>
                  <a:cxn ang="0">
                    <a:pos x="4" y="28"/>
                  </a:cxn>
                  <a:cxn ang="0">
                    <a:pos x="2" y="34"/>
                  </a:cxn>
                </a:cxnLst>
                <a:rect l="0" t="0" r="r" b="b"/>
                <a:pathLst>
                  <a:path w="169" h="39">
                    <a:moveTo>
                      <a:pt x="2" y="34"/>
                    </a:moveTo>
                    <a:cubicBezTo>
                      <a:pt x="5" y="35"/>
                      <a:pt x="7" y="36"/>
                      <a:pt x="12" y="36"/>
                    </a:cubicBezTo>
                    <a:cubicBezTo>
                      <a:pt x="17" y="36"/>
                      <a:pt x="18" y="36"/>
                      <a:pt x="21" y="36"/>
                    </a:cubicBezTo>
                    <a:cubicBezTo>
                      <a:pt x="23" y="37"/>
                      <a:pt x="25" y="39"/>
                      <a:pt x="26" y="37"/>
                    </a:cubicBezTo>
                    <a:cubicBezTo>
                      <a:pt x="27" y="35"/>
                      <a:pt x="28" y="35"/>
                      <a:pt x="29" y="33"/>
                    </a:cubicBezTo>
                    <a:cubicBezTo>
                      <a:pt x="30" y="32"/>
                      <a:pt x="29" y="31"/>
                      <a:pt x="31" y="30"/>
                    </a:cubicBezTo>
                    <a:cubicBezTo>
                      <a:pt x="33" y="29"/>
                      <a:pt x="36" y="33"/>
                      <a:pt x="36" y="33"/>
                    </a:cubicBezTo>
                    <a:cubicBezTo>
                      <a:pt x="36" y="33"/>
                      <a:pt x="32" y="35"/>
                      <a:pt x="34" y="35"/>
                    </a:cubicBezTo>
                    <a:cubicBezTo>
                      <a:pt x="35" y="36"/>
                      <a:pt x="40" y="36"/>
                      <a:pt x="42" y="37"/>
                    </a:cubicBezTo>
                    <a:cubicBezTo>
                      <a:pt x="44" y="37"/>
                      <a:pt x="42" y="38"/>
                      <a:pt x="46" y="38"/>
                    </a:cubicBezTo>
                    <a:cubicBezTo>
                      <a:pt x="50" y="38"/>
                      <a:pt x="51" y="38"/>
                      <a:pt x="56" y="38"/>
                    </a:cubicBezTo>
                    <a:cubicBezTo>
                      <a:pt x="61" y="38"/>
                      <a:pt x="64" y="36"/>
                      <a:pt x="65" y="36"/>
                    </a:cubicBezTo>
                    <a:cubicBezTo>
                      <a:pt x="67" y="37"/>
                      <a:pt x="72" y="37"/>
                      <a:pt x="74" y="36"/>
                    </a:cubicBezTo>
                    <a:cubicBezTo>
                      <a:pt x="76" y="36"/>
                      <a:pt x="79" y="33"/>
                      <a:pt x="78" y="33"/>
                    </a:cubicBezTo>
                    <a:cubicBezTo>
                      <a:pt x="76" y="33"/>
                      <a:pt x="70" y="31"/>
                      <a:pt x="68" y="31"/>
                    </a:cubicBezTo>
                    <a:cubicBezTo>
                      <a:pt x="65" y="30"/>
                      <a:pt x="57" y="30"/>
                      <a:pt x="55" y="31"/>
                    </a:cubicBezTo>
                    <a:cubicBezTo>
                      <a:pt x="53" y="32"/>
                      <a:pt x="51" y="33"/>
                      <a:pt x="50" y="32"/>
                    </a:cubicBezTo>
                    <a:cubicBezTo>
                      <a:pt x="49" y="31"/>
                      <a:pt x="55" y="26"/>
                      <a:pt x="60" y="27"/>
                    </a:cubicBezTo>
                    <a:cubicBezTo>
                      <a:pt x="64" y="28"/>
                      <a:pt x="71" y="26"/>
                      <a:pt x="73" y="27"/>
                    </a:cubicBezTo>
                    <a:cubicBezTo>
                      <a:pt x="75" y="27"/>
                      <a:pt x="81" y="28"/>
                      <a:pt x="81" y="28"/>
                    </a:cubicBezTo>
                    <a:cubicBezTo>
                      <a:pt x="81" y="28"/>
                      <a:pt x="82" y="27"/>
                      <a:pt x="82" y="26"/>
                    </a:cubicBezTo>
                    <a:cubicBezTo>
                      <a:pt x="83" y="25"/>
                      <a:pt x="83" y="24"/>
                      <a:pt x="83" y="24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6" y="27"/>
                      <a:pt x="107" y="19"/>
                      <a:pt x="108" y="17"/>
                    </a:cubicBezTo>
                    <a:cubicBezTo>
                      <a:pt x="109" y="15"/>
                      <a:pt x="122" y="11"/>
                      <a:pt x="124" y="12"/>
                    </a:cubicBezTo>
                    <a:cubicBezTo>
                      <a:pt x="126" y="12"/>
                      <a:pt x="139" y="6"/>
                      <a:pt x="142" y="7"/>
                    </a:cubicBezTo>
                    <a:cubicBezTo>
                      <a:pt x="144" y="8"/>
                      <a:pt x="156" y="4"/>
                      <a:pt x="156" y="4"/>
                    </a:cubicBezTo>
                    <a:cubicBezTo>
                      <a:pt x="156" y="4"/>
                      <a:pt x="164" y="2"/>
                      <a:pt x="166" y="2"/>
                    </a:cubicBezTo>
                    <a:cubicBezTo>
                      <a:pt x="168" y="2"/>
                      <a:pt x="169" y="0"/>
                      <a:pt x="166" y="0"/>
                    </a:cubicBezTo>
                    <a:cubicBezTo>
                      <a:pt x="163" y="1"/>
                      <a:pt x="139" y="1"/>
                      <a:pt x="134" y="0"/>
                    </a:cubicBezTo>
                    <a:cubicBezTo>
                      <a:pt x="128" y="0"/>
                      <a:pt x="114" y="0"/>
                      <a:pt x="112" y="1"/>
                    </a:cubicBezTo>
                    <a:cubicBezTo>
                      <a:pt x="109" y="1"/>
                      <a:pt x="97" y="5"/>
                      <a:pt x="91" y="4"/>
                    </a:cubicBezTo>
                    <a:cubicBezTo>
                      <a:pt x="86" y="4"/>
                      <a:pt x="68" y="7"/>
                      <a:pt x="67" y="6"/>
                    </a:cubicBezTo>
                    <a:cubicBezTo>
                      <a:pt x="66" y="6"/>
                      <a:pt x="59" y="6"/>
                      <a:pt x="60" y="6"/>
                    </a:cubicBezTo>
                    <a:cubicBezTo>
                      <a:pt x="61" y="6"/>
                      <a:pt x="51" y="14"/>
                      <a:pt x="49" y="11"/>
                    </a:cubicBezTo>
                    <a:cubicBezTo>
                      <a:pt x="48" y="9"/>
                      <a:pt x="49" y="7"/>
                      <a:pt x="48" y="9"/>
                    </a:cubicBezTo>
                    <a:cubicBezTo>
                      <a:pt x="46" y="11"/>
                      <a:pt x="46" y="18"/>
                      <a:pt x="46" y="18"/>
                    </a:cubicBezTo>
                    <a:cubicBezTo>
                      <a:pt x="48" y="19"/>
                      <a:pt x="52" y="24"/>
                      <a:pt x="55" y="22"/>
                    </a:cubicBezTo>
                    <a:cubicBezTo>
                      <a:pt x="58" y="20"/>
                      <a:pt x="60" y="21"/>
                      <a:pt x="61" y="21"/>
                    </a:cubicBezTo>
                    <a:cubicBezTo>
                      <a:pt x="62" y="22"/>
                      <a:pt x="56" y="26"/>
                      <a:pt x="53" y="26"/>
                    </a:cubicBezTo>
                    <a:cubicBezTo>
                      <a:pt x="50" y="26"/>
                      <a:pt x="40" y="29"/>
                      <a:pt x="40" y="29"/>
                    </a:cubicBezTo>
                    <a:cubicBezTo>
                      <a:pt x="40" y="29"/>
                      <a:pt x="35" y="25"/>
                      <a:pt x="34" y="25"/>
                    </a:cubicBezTo>
                    <a:cubicBezTo>
                      <a:pt x="33" y="25"/>
                      <a:pt x="28" y="24"/>
                      <a:pt x="27" y="24"/>
                    </a:cubicBezTo>
                    <a:cubicBezTo>
                      <a:pt x="26" y="24"/>
                      <a:pt x="25" y="23"/>
                      <a:pt x="24" y="26"/>
                    </a:cubicBezTo>
                    <a:cubicBezTo>
                      <a:pt x="24" y="29"/>
                      <a:pt x="25" y="34"/>
                      <a:pt x="21" y="33"/>
                    </a:cubicBezTo>
                    <a:cubicBezTo>
                      <a:pt x="18" y="32"/>
                      <a:pt x="17" y="34"/>
                      <a:pt x="16" y="33"/>
                    </a:cubicBezTo>
                    <a:cubicBezTo>
                      <a:pt x="14" y="32"/>
                      <a:pt x="18" y="27"/>
                      <a:pt x="14" y="27"/>
                    </a:cubicBezTo>
                    <a:cubicBezTo>
                      <a:pt x="9" y="26"/>
                      <a:pt x="7" y="23"/>
                      <a:pt x="4" y="28"/>
                    </a:cubicBezTo>
                    <a:cubicBezTo>
                      <a:pt x="1" y="33"/>
                      <a:pt x="0" y="33"/>
                      <a:pt x="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79" name="Freeform 81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3188051" y="1388474"/>
                <a:ext cx="205340" cy="89051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12" y="19"/>
                  </a:cxn>
                  <a:cxn ang="0">
                    <a:pos x="20" y="17"/>
                  </a:cxn>
                  <a:cxn ang="0">
                    <a:pos x="28" y="12"/>
                  </a:cxn>
                  <a:cxn ang="0">
                    <a:pos x="25" y="16"/>
                  </a:cxn>
                  <a:cxn ang="0">
                    <a:pos x="24" y="20"/>
                  </a:cxn>
                  <a:cxn ang="0">
                    <a:pos x="21" y="26"/>
                  </a:cxn>
                  <a:cxn ang="0">
                    <a:pos x="20" y="28"/>
                  </a:cxn>
                  <a:cxn ang="0">
                    <a:pos x="28" y="31"/>
                  </a:cxn>
                  <a:cxn ang="0">
                    <a:pos x="28" y="34"/>
                  </a:cxn>
                  <a:cxn ang="0">
                    <a:pos x="33" y="34"/>
                  </a:cxn>
                  <a:cxn ang="0">
                    <a:pos x="44" y="30"/>
                  </a:cxn>
                  <a:cxn ang="0">
                    <a:pos x="51" y="29"/>
                  </a:cxn>
                  <a:cxn ang="0">
                    <a:pos x="57" y="28"/>
                  </a:cxn>
                  <a:cxn ang="0">
                    <a:pos x="61" y="29"/>
                  </a:cxn>
                  <a:cxn ang="0">
                    <a:pos x="67" y="29"/>
                  </a:cxn>
                  <a:cxn ang="0">
                    <a:pos x="75" y="31"/>
                  </a:cxn>
                  <a:cxn ang="0">
                    <a:pos x="80" y="28"/>
                  </a:cxn>
                  <a:cxn ang="0">
                    <a:pos x="82" y="25"/>
                  </a:cxn>
                  <a:cxn ang="0">
                    <a:pos x="79" y="18"/>
                  </a:cxn>
                  <a:cxn ang="0">
                    <a:pos x="82" y="11"/>
                  </a:cxn>
                  <a:cxn ang="0">
                    <a:pos x="81" y="6"/>
                  </a:cxn>
                  <a:cxn ang="0">
                    <a:pos x="75" y="8"/>
                  </a:cxn>
                  <a:cxn ang="0">
                    <a:pos x="74" y="8"/>
                  </a:cxn>
                  <a:cxn ang="0">
                    <a:pos x="70" y="13"/>
                  </a:cxn>
                  <a:cxn ang="0">
                    <a:pos x="67" y="15"/>
                  </a:cxn>
                  <a:cxn ang="0">
                    <a:pos x="65" y="11"/>
                  </a:cxn>
                  <a:cxn ang="0">
                    <a:pos x="60" y="11"/>
                  </a:cxn>
                  <a:cxn ang="0">
                    <a:pos x="52" y="9"/>
                  </a:cxn>
                  <a:cxn ang="0">
                    <a:pos x="48" y="6"/>
                  </a:cxn>
                  <a:cxn ang="0">
                    <a:pos x="43" y="1"/>
                  </a:cxn>
                  <a:cxn ang="0">
                    <a:pos x="29" y="1"/>
                  </a:cxn>
                  <a:cxn ang="0">
                    <a:pos x="22" y="1"/>
                  </a:cxn>
                  <a:cxn ang="0">
                    <a:pos x="19" y="4"/>
                  </a:cxn>
                  <a:cxn ang="0">
                    <a:pos x="16" y="8"/>
                  </a:cxn>
                  <a:cxn ang="0">
                    <a:pos x="0" y="14"/>
                  </a:cxn>
                  <a:cxn ang="0">
                    <a:pos x="3" y="18"/>
                  </a:cxn>
                </a:cxnLst>
                <a:rect l="0" t="0" r="r" b="b"/>
                <a:pathLst>
                  <a:path w="83" h="36">
                    <a:moveTo>
                      <a:pt x="3" y="18"/>
                    </a:moveTo>
                    <a:cubicBezTo>
                      <a:pt x="2" y="20"/>
                      <a:pt x="11" y="20"/>
                      <a:pt x="12" y="19"/>
                    </a:cubicBezTo>
                    <a:cubicBezTo>
                      <a:pt x="13" y="18"/>
                      <a:pt x="18" y="19"/>
                      <a:pt x="20" y="17"/>
                    </a:cubicBezTo>
                    <a:cubicBezTo>
                      <a:pt x="21" y="15"/>
                      <a:pt x="27" y="11"/>
                      <a:pt x="28" y="12"/>
                    </a:cubicBezTo>
                    <a:cubicBezTo>
                      <a:pt x="29" y="12"/>
                      <a:pt x="26" y="15"/>
                      <a:pt x="25" y="16"/>
                    </a:cubicBezTo>
                    <a:cubicBezTo>
                      <a:pt x="24" y="16"/>
                      <a:pt x="29" y="16"/>
                      <a:pt x="24" y="20"/>
                    </a:cubicBezTo>
                    <a:cubicBezTo>
                      <a:pt x="20" y="23"/>
                      <a:pt x="21" y="26"/>
                      <a:pt x="21" y="26"/>
                    </a:cubicBezTo>
                    <a:cubicBezTo>
                      <a:pt x="21" y="26"/>
                      <a:pt x="18" y="27"/>
                      <a:pt x="20" y="28"/>
                    </a:cubicBezTo>
                    <a:cubicBezTo>
                      <a:pt x="23" y="29"/>
                      <a:pt x="28" y="31"/>
                      <a:pt x="28" y="31"/>
                    </a:cubicBezTo>
                    <a:cubicBezTo>
                      <a:pt x="28" y="31"/>
                      <a:pt x="28" y="33"/>
                      <a:pt x="28" y="34"/>
                    </a:cubicBezTo>
                    <a:cubicBezTo>
                      <a:pt x="28" y="34"/>
                      <a:pt x="29" y="36"/>
                      <a:pt x="33" y="34"/>
                    </a:cubicBezTo>
                    <a:cubicBezTo>
                      <a:pt x="36" y="32"/>
                      <a:pt x="43" y="29"/>
                      <a:pt x="44" y="30"/>
                    </a:cubicBezTo>
                    <a:cubicBezTo>
                      <a:pt x="45" y="31"/>
                      <a:pt x="48" y="30"/>
                      <a:pt x="51" y="29"/>
                    </a:cubicBezTo>
                    <a:cubicBezTo>
                      <a:pt x="54" y="29"/>
                      <a:pt x="57" y="28"/>
                      <a:pt x="57" y="28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3" y="30"/>
                      <a:pt x="64" y="28"/>
                      <a:pt x="67" y="29"/>
                    </a:cubicBezTo>
                    <a:cubicBezTo>
                      <a:pt x="71" y="31"/>
                      <a:pt x="75" y="31"/>
                      <a:pt x="75" y="31"/>
                    </a:cubicBezTo>
                    <a:cubicBezTo>
                      <a:pt x="75" y="31"/>
                      <a:pt x="79" y="28"/>
                      <a:pt x="80" y="28"/>
                    </a:cubicBezTo>
                    <a:cubicBezTo>
                      <a:pt x="81" y="27"/>
                      <a:pt x="83" y="27"/>
                      <a:pt x="82" y="25"/>
                    </a:cubicBezTo>
                    <a:cubicBezTo>
                      <a:pt x="81" y="22"/>
                      <a:pt x="78" y="19"/>
                      <a:pt x="79" y="18"/>
                    </a:cubicBezTo>
                    <a:cubicBezTo>
                      <a:pt x="80" y="18"/>
                      <a:pt x="82" y="17"/>
                      <a:pt x="82" y="11"/>
                    </a:cubicBezTo>
                    <a:cubicBezTo>
                      <a:pt x="81" y="5"/>
                      <a:pt x="82" y="6"/>
                      <a:pt x="81" y="6"/>
                    </a:cubicBezTo>
                    <a:cubicBezTo>
                      <a:pt x="79" y="7"/>
                      <a:pt x="75" y="8"/>
                      <a:pt x="75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10"/>
                      <a:pt x="71" y="11"/>
                      <a:pt x="70" y="13"/>
                    </a:cubicBezTo>
                    <a:cubicBezTo>
                      <a:pt x="69" y="15"/>
                      <a:pt x="67" y="16"/>
                      <a:pt x="67" y="15"/>
                    </a:cubicBezTo>
                    <a:cubicBezTo>
                      <a:pt x="67" y="13"/>
                      <a:pt x="65" y="13"/>
                      <a:pt x="65" y="11"/>
                    </a:cubicBezTo>
                    <a:cubicBezTo>
                      <a:pt x="65" y="10"/>
                      <a:pt x="62" y="10"/>
                      <a:pt x="60" y="11"/>
                    </a:cubicBezTo>
                    <a:cubicBezTo>
                      <a:pt x="58" y="11"/>
                      <a:pt x="54" y="8"/>
                      <a:pt x="52" y="9"/>
                    </a:cubicBezTo>
                    <a:cubicBezTo>
                      <a:pt x="51" y="10"/>
                      <a:pt x="49" y="8"/>
                      <a:pt x="48" y="6"/>
                    </a:cubicBezTo>
                    <a:cubicBezTo>
                      <a:pt x="47" y="3"/>
                      <a:pt x="45" y="0"/>
                      <a:pt x="43" y="1"/>
                    </a:cubicBezTo>
                    <a:cubicBezTo>
                      <a:pt x="41" y="1"/>
                      <a:pt x="29" y="1"/>
                      <a:pt x="29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19" y="2"/>
                      <a:pt x="19" y="4"/>
                    </a:cubicBezTo>
                    <a:cubicBezTo>
                      <a:pt x="19" y="6"/>
                      <a:pt x="18" y="8"/>
                      <a:pt x="16" y="8"/>
                    </a:cubicBezTo>
                    <a:cubicBezTo>
                      <a:pt x="14" y="9"/>
                      <a:pt x="0" y="14"/>
                      <a:pt x="0" y="14"/>
                    </a:cubicBezTo>
                    <a:cubicBezTo>
                      <a:pt x="0" y="14"/>
                      <a:pt x="4" y="16"/>
                      <a:pt x="3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0" name="Freeform 82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3420630" y="1395808"/>
                <a:ext cx="69145" cy="37716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6" y="7"/>
                  </a:cxn>
                  <a:cxn ang="0">
                    <a:pos x="4" y="4"/>
                  </a:cxn>
                  <a:cxn ang="0">
                    <a:pos x="0" y="8"/>
                  </a:cxn>
                  <a:cxn ang="0">
                    <a:pos x="5" y="11"/>
                  </a:cxn>
                  <a:cxn ang="0">
                    <a:pos x="7" y="14"/>
                  </a:cxn>
                  <a:cxn ang="0">
                    <a:pos x="18" y="11"/>
                  </a:cxn>
                  <a:cxn ang="0">
                    <a:pos x="24" y="8"/>
                  </a:cxn>
                  <a:cxn ang="0">
                    <a:pos x="24" y="7"/>
                  </a:cxn>
                  <a:cxn ang="0">
                    <a:pos x="24" y="4"/>
                  </a:cxn>
                  <a:cxn ang="0">
                    <a:pos x="25" y="0"/>
                  </a:cxn>
                  <a:cxn ang="0">
                    <a:pos x="14" y="1"/>
                  </a:cxn>
                  <a:cxn ang="0">
                    <a:pos x="9" y="3"/>
                  </a:cxn>
                  <a:cxn ang="0">
                    <a:pos x="9" y="7"/>
                  </a:cxn>
                </a:cxnLst>
                <a:rect l="0" t="0" r="r" b="b"/>
                <a:pathLst>
                  <a:path w="28" h="15">
                    <a:moveTo>
                      <a:pt x="9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4"/>
                      <a:pt x="4" y="4"/>
                    </a:cubicBezTo>
                    <a:cubicBezTo>
                      <a:pt x="3" y="4"/>
                      <a:pt x="0" y="8"/>
                      <a:pt x="0" y="8"/>
                    </a:cubicBezTo>
                    <a:cubicBezTo>
                      <a:pt x="0" y="8"/>
                      <a:pt x="5" y="9"/>
                      <a:pt x="5" y="11"/>
                    </a:cubicBezTo>
                    <a:cubicBezTo>
                      <a:pt x="6" y="12"/>
                      <a:pt x="7" y="13"/>
                      <a:pt x="7" y="14"/>
                    </a:cubicBezTo>
                    <a:cubicBezTo>
                      <a:pt x="7" y="15"/>
                      <a:pt x="18" y="11"/>
                      <a:pt x="18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9"/>
                      <a:pt x="24" y="7"/>
                    </a:cubicBezTo>
                    <a:cubicBezTo>
                      <a:pt x="25" y="6"/>
                      <a:pt x="24" y="4"/>
                      <a:pt x="24" y="4"/>
                    </a:cubicBezTo>
                    <a:cubicBezTo>
                      <a:pt x="25" y="4"/>
                      <a:pt x="28" y="0"/>
                      <a:pt x="25" y="0"/>
                    </a:cubicBezTo>
                    <a:cubicBezTo>
                      <a:pt x="22" y="1"/>
                      <a:pt x="17" y="0"/>
                      <a:pt x="14" y="1"/>
                    </a:cubicBezTo>
                    <a:cubicBezTo>
                      <a:pt x="12" y="2"/>
                      <a:pt x="9" y="0"/>
                      <a:pt x="9" y="3"/>
                    </a:cubicBezTo>
                    <a:cubicBezTo>
                      <a:pt x="9" y="5"/>
                      <a:pt x="9" y="7"/>
                      <a:pt x="9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1" name="Freeform 83"/>
              <p:cNvSpPr/>
              <p:nvPr>
                <p:custDataLst>
                  <p:tags r:id="rId89"/>
                </p:custDataLst>
              </p:nvPr>
            </p:nvSpPr>
            <p:spPr bwMode="auto">
              <a:xfrm>
                <a:off x="3282340" y="1351806"/>
                <a:ext cx="152957" cy="49240"/>
              </a:xfrm>
              <a:custGeom>
                <a:avLst/>
                <a:gdLst/>
                <a:ahLst/>
                <a:cxnLst>
                  <a:cxn ang="0">
                    <a:pos x="14" y="11"/>
                  </a:cxn>
                  <a:cxn ang="0">
                    <a:pos x="18" y="15"/>
                  </a:cxn>
                  <a:cxn ang="0">
                    <a:pos x="28" y="19"/>
                  </a:cxn>
                  <a:cxn ang="0">
                    <a:pos x="30" y="19"/>
                  </a:cxn>
                  <a:cxn ang="0">
                    <a:pos x="41" y="15"/>
                  </a:cxn>
                  <a:cxn ang="0">
                    <a:pos x="48" y="15"/>
                  </a:cxn>
                  <a:cxn ang="0">
                    <a:pos x="55" y="15"/>
                  </a:cxn>
                  <a:cxn ang="0">
                    <a:pos x="60" y="13"/>
                  </a:cxn>
                  <a:cxn ang="0">
                    <a:pos x="62" y="10"/>
                  </a:cxn>
                  <a:cxn ang="0">
                    <a:pos x="58" y="9"/>
                  </a:cxn>
                  <a:cxn ang="0">
                    <a:pos x="59" y="6"/>
                  </a:cxn>
                  <a:cxn ang="0">
                    <a:pos x="55" y="6"/>
                  </a:cxn>
                  <a:cxn ang="0">
                    <a:pos x="45" y="12"/>
                  </a:cxn>
                  <a:cxn ang="0">
                    <a:pos x="40" y="10"/>
                  </a:cxn>
                  <a:cxn ang="0">
                    <a:pos x="36" y="8"/>
                  </a:cxn>
                  <a:cxn ang="0">
                    <a:pos x="30" y="7"/>
                  </a:cxn>
                  <a:cxn ang="0">
                    <a:pos x="33" y="4"/>
                  </a:cxn>
                  <a:cxn ang="0">
                    <a:pos x="32" y="1"/>
                  </a:cxn>
                  <a:cxn ang="0">
                    <a:pos x="14" y="4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14" y="11"/>
                  </a:cxn>
                </a:cxnLst>
                <a:rect l="0" t="0" r="r" b="b"/>
                <a:pathLst>
                  <a:path w="62" h="20">
                    <a:moveTo>
                      <a:pt x="14" y="11"/>
                    </a:moveTo>
                    <a:cubicBezTo>
                      <a:pt x="14" y="11"/>
                      <a:pt x="15" y="16"/>
                      <a:pt x="18" y="15"/>
                    </a:cubicBezTo>
                    <a:cubicBezTo>
                      <a:pt x="20" y="13"/>
                      <a:pt x="28" y="18"/>
                      <a:pt x="28" y="19"/>
                    </a:cubicBezTo>
                    <a:cubicBezTo>
                      <a:pt x="28" y="20"/>
                      <a:pt x="30" y="19"/>
                      <a:pt x="30" y="19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8" y="15"/>
                      <a:pt x="54" y="14"/>
                      <a:pt x="55" y="15"/>
                    </a:cubicBezTo>
                    <a:cubicBezTo>
                      <a:pt x="55" y="15"/>
                      <a:pt x="60" y="13"/>
                      <a:pt x="60" y="13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9" y="6"/>
                      <a:pt x="58" y="4"/>
                      <a:pt x="55" y="6"/>
                    </a:cubicBezTo>
                    <a:cubicBezTo>
                      <a:pt x="52" y="8"/>
                      <a:pt x="44" y="13"/>
                      <a:pt x="45" y="12"/>
                    </a:cubicBezTo>
                    <a:cubicBezTo>
                      <a:pt x="45" y="11"/>
                      <a:pt x="41" y="12"/>
                      <a:pt x="40" y="10"/>
                    </a:cubicBezTo>
                    <a:cubicBezTo>
                      <a:pt x="38" y="8"/>
                      <a:pt x="36" y="8"/>
                      <a:pt x="36" y="8"/>
                    </a:cubicBezTo>
                    <a:cubicBezTo>
                      <a:pt x="36" y="8"/>
                      <a:pt x="32" y="6"/>
                      <a:pt x="30" y="7"/>
                    </a:cubicBezTo>
                    <a:cubicBezTo>
                      <a:pt x="28" y="8"/>
                      <a:pt x="33" y="4"/>
                      <a:pt x="33" y="4"/>
                    </a:cubicBezTo>
                    <a:cubicBezTo>
                      <a:pt x="33" y="4"/>
                      <a:pt x="34" y="0"/>
                      <a:pt x="32" y="1"/>
                    </a:cubicBezTo>
                    <a:cubicBezTo>
                      <a:pt x="30" y="1"/>
                      <a:pt x="14" y="4"/>
                      <a:pt x="14" y="4"/>
                    </a:cubicBezTo>
                    <a:cubicBezTo>
                      <a:pt x="14" y="4"/>
                      <a:pt x="8" y="8"/>
                      <a:pt x="6" y="7"/>
                    </a:cubicBezTo>
                    <a:cubicBezTo>
                      <a:pt x="5" y="6"/>
                      <a:pt x="0" y="8"/>
                      <a:pt x="0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14" y="11"/>
                      <a:pt x="14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2" name="Freeform 84"/>
              <p:cNvSpPr/>
              <p:nvPr>
                <p:custDataLst>
                  <p:tags r:id="rId90"/>
                </p:custDataLst>
              </p:nvPr>
            </p:nvSpPr>
            <p:spPr bwMode="auto">
              <a:xfrm>
                <a:off x="3489775" y="1333996"/>
                <a:ext cx="54478" cy="19906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20" y="4"/>
                  </a:cxn>
                  <a:cxn ang="0">
                    <a:pos x="11" y="1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1" y="5"/>
                  </a:cxn>
                </a:cxnLst>
                <a:rect l="0" t="0" r="r" b="b"/>
                <a:pathLst>
                  <a:path w="22" h="8">
                    <a:moveTo>
                      <a:pt x="1" y="5"/>
                    </a:moveTo>
                    <a:cubicBezTo>
                      <a:pt x="2" y="5"/>
                      <a:pt x="10" y="7"/>
                      <a:pt x="11" y="8"/>
                    </a:cubicBezTo>
                    <a:cubicBezTo>
                      <a:pt x="12" y="8"/>
                      <a:pt x="15" y="8"/>
                      <a:pt x="16" y="8"/>
                    </a:cubicBezTo>
                    <a:cubicBezTo>
                      <a:pt x="17" y="8"/>
                      <a:pt x="22" y="5"/>
                      <a:pt x="20" y="4"/>
                    </a:cubicBezTo>
                    <a:cubicBezTo>
                      <a:pt x="18" y="3"/>
                      <a:pt x="12" y="2"/>
                      <a:pt x="11" y="1"/>
                    </a:cubicBezTo>
                    <a:cubicBezTo>
                      <a:pt x="10" y="1"/>
                      <a:pt x="5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7" name="Freeform 85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3400725" y="1333996"/>
                <a:ext cx="41906" cy="27239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12" y="8"/>
                  </a:cxn>
                  <a:cxn ang="0">
                    <a:pos x="16" y="4"/>
                  </a:cxn>
                  <a:cxn ang="0">
                    <a:pos x="17" y="3"/>
                  </a:cxn>
                  <a:cxn ang="0">
                    <a:pos x="13" y="1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0" y="9"/>
                  </a:cxn>
                  <a:cxn ang="0">
                    <a:pos x="7" y="10"/>
                  </a:cxn>
                </a:cxnLst>
                <a:rect l="0" t="0" r="r" b="b"/>
                <a:pathLst>
                  <a:path w="17" h="11">
                    <a:moveTo>
                      <a:pt x="7" y="10"/>
                    </a:moveTo>
                    <a:cubicBezTo>
                      <a:pt x="8" y="9"/>
                      <a:pt x="12" y="8"/>
                      <a:pt x="12" y="8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5" y="0"/>
                      <a:pt x="13" y="1"/>
                    </a:cubicBezTo>
                    <a:cubicBezTo>
                      <a:pt x="12" y="2"/>
                      <a:pt x="5" y="5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5" y="11"/>
                      <a:pt x="7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8" name="Freeform 86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3547396" y="1331900"/>
                <a:ext cx="27239" cy="24096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0" y="9"/>
                  </a:cxn>
                  <a:cxn ang="0">
                    <a:pos x="10" y="2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5" y="10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6" y="10"/>
                      <a:pt x="10" y="10"/>
                      <a:pt x="10" y="9"/>
                    </a:cubicBezTo>
                    <a:cubicBezTo>
                      <a:pt x="11" y="9"/>
                      <a:pt x="10" y="2"/>
                      <a:pt x="10" y="2"/>
                    </a:cubicBezTo>
                    <a:cubicBezTo>
                      <a:pt x="10" y="2"/>
                      <a:pt x="9" y="0"/>
                      <a:pt x="7" y="0"/>
                    </a:cubicBezTo>
                    <a:cubicBezTo>
                      <a:pt x="6" y="1"/>
                      <a:pt x="0" y="3"/>
                      <a:pt x="0" y="3"/>
                    </a:cubicBezTo>
                    <a:cubicBezTo>
                      <a:pt x="0" y="4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89" name="Freeform 87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3219481" y="2155364"/>
                <a:ext cx="141433" cy="55526"/>
              </a:xfrm>
              <a:custGeom>
                <a:avLst/>
                <a:gdLst/>
                <a:ahLst/>
                <a:cxnLst>
                  <a:cxn ang="0">
                    <a:pos x="56" y="18"/>
                  </a:cxn>
                  <a:cxn ang="0">
                    <a:pos x="51" y="16"/>
                  </a:cxn>
                  <a:cxn ang="0">
                    <a:pos x="41" y="8"/>
                  </a:cxn>
                  <a:cxn ang="0">
                    <a:pos x="25" y="2"/>
                  </a:cxn>
                  <a:cxn ang="0">
                    <a:pos x="8" y="1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12"/>
                  </a:cxn>
                  <a:cxn ang="0">
                    <a:pos x="7" y="6"/>
                  </a:cxn>
                  <a:cxn ang="0">
                    <a:pos x="12" y="4"/>
                  </a:cxn>
                  <a:cxn ang="0">
                    <a:pos x="15" y="6"/>
                  </a:cxn>
                  <a:cxn ang="0">
                    <a:pos x="20" y="7"/>
                  </a:cxn>
                  <a:cxn ang="0">
                    <a:pos x="29" y="10"/>
                  </a:cxn>
                  <a:cxn ang="0">
                    <a:pos x="32" y="13"/>
                  </a:cxn>
                  <a:cxn ang="0">
                    <a:pos x="34" y="22"/>
                  </a:cxn>
                  <a:cxn ang="0">
                    <a:pos x="40" y="22"/>
                  </a:cxn>
                  <a:cxn ang="0">
                    <a:pos x="53" y="21"/>
                  </a:cxn>
                  <a:cxn ang="0">
                    <a:pos x="56" y="18"/>
                  </a:cxn>
                </a:cxnLst>
                <a:rect l="0" t="0" r="r" b="b"/>
                <a:pathLst>
                  <a:path w="57" h="22">
                    <a:moveTo>
                      <a:pt x="56" y="18"/>
                    </a:moveTo>
                    <a:cubicBezTo>
                      <a:pt x="56" y="17"/>
                      <a:pt x="53" y="16"/>
                      <a:pt x="51" y="16"/>
                    </a:cubicBezTo>
                    <a:cubicBezTo>
                      <a:pt x="49" y="16"/>
                      <a:pt x="42" y="9"/>
                      <a:pt x="41" y="8"/>
                    </a:cubicBezTo>
                    <a:cubicBezTo>
                      <a:pt x="41" y="6"/>
                      <a:pt x="25" y="2"/>
                      <a:pt x="25" y="2"/>
                    </a:cubicBezTo>
                    <a:cubicBezTo>
                      <a:pt x="25" y="2"/>
                      <a:pt x="8" y="1"/>
                      <a:pt x="8" y="1"/>
                    </a:cubicBezTo>
                    <a:cubicBezTo>
                      <a:pt x="8" y="0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11"/>
                      <a:pt x="1" y="12"/>
                    </a:cubicBezTo>
                    <a:cubicBezTo>
                      <a:pt x="1" y="13"/>
                      <a:pt x="7" y="8"/>
                      <a:pt x="7" y="6"/>
                    </a:cubicBezTo>
                    <a:cubicBezTo>
                      <a:pt x="8" y="5"/>
                      <a:pt x="12" y="4"/>
                      <a:pt x="12" y="4"/>
                    </a:cubicBezTo>
                    <a:cubicBezTo>
                      <a:pt x="13" y="3"/>
                      <a:pt x="14" y="6"/>
                      <a:pt x="15" y="6"/>
                    </a:cubicBezTo>
                    <a:cubicBezTo>
                      <a:pt x="16" y="6"/>
                      <a:pt x="20" y="7"/>
                      <a:pt x="20" y="7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4" y="21"/>
                      <a:pt x="34" y="22"/>
                    </a:cubicBezTo>
                    <a:cubicBezTo>
                      <a:pt x="34" y="22"/>
                      <a:pt x="40" y="22"/>
                      <a:pt x="40" y="22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7" y="18"/>
                      <a:pt x="56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90" name="Freeform 88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3348342" y="2205652"/>
                <a:ext cx="86955" cy="39811"/>
              </a:xfrm>
              <a:custGeom>
                <a:avLst/>
                <a:gdLst/>
                <a:ahLst/>
                <a:cxnLst>
                  <a:cxn ang="0">
                    <a:pos x="4" y="14"/>
                  </a:cxn>
                  <a:cxn ang="0">
                    <a:pos x="8" y="13"/>
                  </a:cxn>
                  <a:cxn ang="0">
                    <a:pos x="12" y="13"/>
                  </a:cxn>
                  <a:cxn ang="0">
                    <a:pos x="13" y="16"/>
                  </a:cxn>
                  <a:cxn ang="0">
                    <a:pos x="18" y="15"/>
                  </a:cxn>
                  <a:cxn ang="0">
                    <a:pos x="19" y="12"/>
                  </a:cxn>
                  <a:cxn ang="0">
                    <a:pos x="25" y="11"/>
                  </a:cxn>
                  <a:cxn ang="0">
                    <a:pos x="34" y="11"/>
                  </a:cxn>
                  <a:cxn ang="0">
                    <a:pos x="34" y="7"/>
                  </a:cxn>
                  <a:cxn ang="0">
                    <a:pos x="27" y="2"/>
                  </a:cxn>
                  <a:cxn ang="0">
                    <a:pos x="21" y="2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0" y="9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4" y="14"/>
                  </a:cxn>
                </a:cxnLst>
                <a:rect l="0" t="0" r="r" b="b"/>
                <a:pathLst>
                  <a:path w="35" h="16">
                    <a:moveTo>
                      <a:pt x="4" y="14"/>
                    </a:moveTo>
                    <a:cubicBezTo>
                      <a:pt x="5" y="14"/>
                      <a:pt x="7" y="13"/>
                      <a:pt x="8" y="13"/>
                    </a:cubicBezTo>
                    <a:cubicBezTo>
                      <a:pt x="9" y="13"/>
                      <a:pt x="12" y="13"/>
                      <a:pt x="12" y="13"/>
                    </a:cubicBezTo>
                    <a:cubicBezTo>
                      <a:pt x="12" y="13"/>
                      <a:pt x="13" y="15"/>
                      <a:pt x="13" y="16"/>
                    </a:cubicBezTo>
                    <a:cubicBezTo>
                      <a:pt x="13" y="16"/>
                      <a:pt x="18" y="15"/>
                      <a:pt x="18" y="15"/>
                    </a:cubicBezTo>
                    <a:cubicBezTo>
                      <a:pt x="18" y="14"/>
                      <a:pt x="19" y="12"/>
                      <a:pt x="19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33" y="11"/>
                      <a:pt x="34" y="11"/>
                    </a:cubicBezTo>
                    <a:cubicBezTo>
                      <a:pt x="35" y="11"/>
                      <a:pt x="35" y="10"/>
                      <a:pt x="34" y="7"/>
                    </a:cubicBezTo>
                    <a:cubicBezTo>
                      <a:pt x="32" y="4"/>
                      <a:pt x="28" y="4"/>
                      <a:pt x="27" y="2"/>
                    </a:cubicBezTo>
                    <a:cubicBezTo>
                      <a:pt x="26" y="0"/>
                      <a:pt x="22" y="1"/>
                      <a:pt x="21" y="2"/>
                    </a:cubicBezTo>
                    <a:cubicBezTo>
                      <a:pt x="19" y="3"/>
                      <a:pt x="13" y="0"/>
                      <a:pt x="11" y="0"/>
                    </a:cubicBezTo>
                    <a:cubicBezTo>
                      <a:pt x="9" y="0"/>
                      <a:pt x="11" y="2"/>
                      <a:pt x="11" y="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0" y="11"/>
                      <a:pt x="0" y="12"/>
                    </a:cubicBezTo>
                    <a:cubicBezTo>
                      <a:pt x="0" y="14"/>
                      <a:pt x="3" y="13"/>
                      <a:pt x="4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</p:grpSp>
        <p:sp>
          <p:nvSpPr>
            <p:cNvPr id="91" name="Oval 103"/>
            <p:cNvSpPr/>
            <p:nvPr>
              <p:custDataLst>
                <p:tags r:id="rId35"/>
              </p:custDataLst>
            </p:nvPr>
          </p:nvSpPr>
          <p:spPr>
            <a:xfrm>
              <a:off x="4719" y="7741"/>
              <a:ext cx="346" cy="346"/>
            </a:xfrm>
            <a:prstGeom prst="ellipse">
              <a:avLst/>
            </a:prstGeom>
            <a:solidFill>
              <a:srgbClr val="FAC00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92" name="Oval 122"/>
            <p:cNvSpPr/>
            <p:nvPr>
              <p:custDataLst>
                <p:tags r:id="rId36"/>
              </p:custDataLst>
            </p:nvPr>
          </p:nvSpPr>
          <p:spPr>
            <a:xfrm>
              <a:off x="10418" y="8132"/>
              <a:ext cx="346" cy="346"/>
            </a:xfrm>
            <a:prstGeom prst="ellipse">
              <a:avLst/>
            </a:prstGeom>
            <a:solidFill>
              <a:srgbClr val="08729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93" name="Freeform 123"/>
            <p:cNvSpPr/>
            <p:nvPr>
              <p:custDataLst>
                <p:tags r:id="rId37"/>
              </p:custDataLst>
            </p:nvPr>
          </p:nvSpPr>
          <p:spPr>
            <a:xfrm>
              <a:off x="3817" y="5178"/>
              <a:ext cx="4027" cy="656"/>
            </a:xfrm>
            <a:custGeom>
              <a:avLst/>
              <a:gdLst>
                <a:gd name="connsiteX0" fmla="*/ 1917700 w 1917700"/>
                <a:gd name="connsiteY0" fmla="*/ 312208 h 312208"/>
                <a:gd name="connsiteX1" fmla="*/ 850900 w 1917700"/>
                <a:gd name="connsiteY1" fmla="*/ 26458 h 312208"/>
                <a:gd name="connsiteX2" fmla="*/ 0 w 1917700"/>
                <a:gd name="connsiteY2" fmla="*/ 153458 h 31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7700" h="312208">
                  <a:moveTo>
                    <a:pt x="1917700" y="312208"/>
                  </a:moveTo>
                  <a:cubicBezTo>
                    <a:pt x="1544108" y="182562"/>
                    <a:pt x="1170517" y="52916"/>
                    <a:pt x="850900" y="26458"/>
                  </a:cubicBezTo>
                  <a:cubicBezTo>
                    <a:pt x="531283" y="0"/>
                    <a:pt x="265641" y="76729"/>
                    <a:pt x="0" y="153458"/>
                  </a:cubicBezTo>
                </a:path>
              </a:pathLst>
            </a:custGeom>
            <a:ln w="12700">
              <a:solidFill>
                <a:srgbClr val="FAC0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94" name="Oval 124"/>
            <p:cNvSpPr/>
            <p:nvPr>
              <p:custDataLst>
                <p:tags r:id="rId38"/>
              </p:custDataLst>
            </p:nvPr>
          </p:nvSpPr>
          <p:spPr>
            <a:xfrm>
              <a:off x="7671" y="5661"/>
              <a:ext cx="346" cy="346"/>
            </a:xfrm>
            <a:prstGeom prst="ellipse">
              <a:avLst/>
            </a:prstGeom>
            <a:solidFill>
              <a:srgbClr val="FAC00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95" name="Oval 125"/>
            <p:cNvSpPr/>
            <p:nvPr>
              <p:custDataLst>
                <p:tags r:id="rId39"/>
              </p:custDataLst>
            </p:nvPr>
          </p:nvSpPr>
          <p:spPr>
            <a:xfrm>
              <a:off x="3697" y="5296"/>
              <a:ext cx="346" cy="346"/>
            </a:xfrm>
            <a:prstGeom prst="ellipse">
              <a:avLst/>
            </a:prstGeom>
            <a:solidFill>
              <a:srgbClr val="FAC00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96" name="Freeform 5"/>
            <p:cNvSpPr/>
            <p:nvPr>
              <p:custDataLst>
                <p:tags r:id="rId40"/>
              </p:custDataLst>
            </p:nvPr>
          </p:nvSpPr>
          <p:spPr bwMode="auto">
            <a:xfrm rot="18308510" flipH="1">
              <a:off x="5277" y="4867"/>
              <a:ext cx="587" cy="655"/>
            </a:xfrm>
            <a:custGeom>
              <a:avLst/>
              <a:gdLst/>
              <a:ahLst/>
              <a:cxnLst>
                <a:cxn ang="0">
                  <a:pos x="614" y="138"/>
                </a:cxn>
                <a:cxn ang="0">
                  <a:pos x="533" y="96"/>
                </a:cxn>
                <a:cxn ang="0">
                  <a:pos x="427" y="283"/>
                </a:cxn>
                <a:cxn ang="0">
                  <a:pos x="53" y="279"/>
                </a:cxn>
                <a:cxn ang="0">
                  <a:pos x="0" y="364"/>
                </a:cxn>
                <a:cxn ang="0">
                  <a:pos x="335" y="427"/>
                </a:cxn>
                <a:cxn ang="0">
                  <a:pos x="250" y="586"/>
                </a:cxn>
                <a:cxn ang="0">
                  <a:pos x="160" y="593"/>
                </a:cxn>
                <a:cxn ang="0">
                  <a:pos x="120" y="650"/>
                </a:cxn>
                <a:cxn ang="0">
                  <a:pos x="247" y="678"/>
                </a:cxn>
                <a:cxn ang="0">
                  <a:pos x="319" y="770"/>
                </a:cxn>
                <a:cxn ang="0">
                  <a:pos x="353" y="710"/>
                </a:cxn>
                <a:cxn ang="0">
                  <a:pos x="319" y="618"/>
                </a:cxn>
                <a:cxn ang="0">
                  <a:pos x="420" y="470"/>
                </a:cxn>
                <a:cxn ang="0">
                  <a:pos x="640" y="724"/>
                </a:cxn>
                <a:cxn ang="0">
                  <a:pos x="691" y="635"/>
                </a:cxn>
                <a:cxn ang="0">
                  <a:pos x="511" y="318"/>
                </a:cxn>
                <a:cxn ang="0">
                  <a:pos x="614" y="138"/>
                </a:cxn>
              </a:cxnLst>
              <a:rect l="0" t="0" r="r" b="b"/>
              <a:pathLst>
                <a:path w="691" h="770">
                  <a:moveTo>
                    <a:pt x="614" y="138"/>
                  </a:moveTo>
                  <a:cubicBezTo>
                    <a:pt x="614" y="138"/>
                    <a:pt x="646" y="0"/>
                    <a:pt x="533" y="96"/>
                  </a:cubicBezTo>
                  <a:cubicBezTo>
                    <a:pt x="427" y="283"/>
                    <a:pt x="427" y="283"/>
                    <a:pt x="427" y="283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335" y="427"/>
                    <a:pt x="335" y="427"/>
                    <a:pt x="335" y="427"/>
                  </a:cubicBezTo>
                  <a:cubicBezTo>
                    <a:pt x="250" y="586"/>
                    <a:pt x="250" y="586"/>
                    <a:pt x="250" y="586"/>
                  </a:cubicBezTo>
                  <a:cubicBezTo>
                    <a:pt x="160" y="593"/>
                    <a:pt x="160" y="593"/>
                    <a:pt x="160" y="593"/>
                  </a:cubicBezTo>
                  <a:cubicBezTo>
                    <a:pt x="120" y="650"/>
                    <a:pt x="120" y="650"/>
                    <a:pt x="120" y="650"/>
                  </a:cubicBezTo>
                  <a:cubicBezTo>
                    <a:pt x="247" y="678"/>
                    <a:pt x="247" y="678"/>
                    <a:pt x="247" y="678"/>
                  </a:cubicBezTo>
                  <a:cubicBezTo>
                    <a:pt x="319" y="770"/>
                    <a:pt x="319" y="770"/>
                    <a:pt x="319" y="770"/>
                  </a:cubicBezTo>
                  <a:cubicBezTo>
                    <a:pt x="353" y="710"/>
                    <a:pt x="353" y="710"/>
                    <a:pt x="353" y="710"/>
                  </a:cubicBezTo>
                  <a:cubicBezTo>
                    <a:pt x="319" y="618"/>
                    <a:pt x="319" y="618"/>
                    <a:pt x="319" y="618"/>
                  </a:cubicBezTo>
                  <a:cubicBezTo>
                    <a:pt x="420" y="470"/>
                    <a:pt x="420" y="470"/>
                    <a:pt x="420" y="470"/>
                  </a:cubicBezTo>
                  <a:cubicBezTo>
                    <a:pt x="640" y="724"/>
                    <a:pt x="640" y="724"/>
                    <a:pt x="640" y="724"/>
                  </a:cubicBezTo>
                  <a:cubicBezTo>
                    <a:pt x="691" y="635"/>
                    <a:pt x="691" y="635"/>
                    <a:pt x="691" y="635"/>
                  </a:cubicBezTo>
                  <a:cubicBezTo>
                    <a:pt x="511" y="318"/>
                    <a:pt x="511" y="318"/>
                    <a:pt x="511" y="318"/>
                  </a:cubicBezTo>
                  <a:lnTo>
                    <a:pt x="614" y="138"/>
                  </a:lnTo>
                  <a:close/>
                </a:path>
              </a:pathLst>
            </a:custGeom>
            <a:solidFill>
              <a:srgbClr val="FAC00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grpSp>
          <p:nvGrpSpPr>
            <p:cNvPr id="97" name="Group 126"/>
            <p:cNvGrpSpPr/>
            <p:nvPr/>
          </p:nvGrpSpPr>
          <p:grpSpPr>
            <a:xfrm>
              <a:off x="6422" y="8993"/>
              <a:ext cx="909" cy="396"/>
              <a:chOff x="3008313" y="4019551"/>
              <a:chExt cx="1724025" cy="750888"/>
            </a:xfrm>
            <a:solidFill>
              <a:srgbClr val="FAC002"/>
            </a:solidFill>
          </p:grpSpPr>
          <p:sp>
            <p:nvSpPr>
              <p:cNvPr id="98" name="Freeform 102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4540250" y="4019551"/>
                <a:ext cx="112713" cy="461963"/>
              </a:xfrm>
              <a:custGeom>
                <a:avLst/>
                <a:gdLst/>
                <a:ahLst/>
                <a:cxnLst>
                  <a:cxn ang="0">
                    <a:pos x="1" y="123"/>
                  </a:cxn>
                  <a:cxn ang="0">
                    <a:pos x="29" y="123"/>
                  </a:cxn>
                  <a:cxn ang="0">
                    <a:pos x="30" y="122"/>
                  </a:cxn>
                  <a:cxn ang="0">
                    <a:pos x="30" y="1"/>
                  </a:cxn>
                  <a:cxn ang="0">
                    <a:pos x="29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22"/>
                  </a:cxn>
                  <a:cxn ang="0">
                    <a:pos x="1" y="123"/>
                  </a:cxn>
                </a:cxnLst>
                <a:rect l="0" t="0" r="r" b="b"/>
                <a:pathLst>
                  <a:path w="30" h="123">
                    <a:moveTo>
                      <a:pt x="1" y="123"/>
                    </a:moveTo>
                    <a:cubicBezTo>
                      <a:pt x="29" y="123"/>
                      <a:pt x="29" y="123"/>
                      <a:pt x="29" y="123"/>
                    </a:cubicBezTo>
                    <a:cubicBezTo>
                      <a:pt x="30" y="123"/>
                      <a:pt x="30" y="123"/>
                      <a:pt x="30" y="12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0" y="0"/>
                      <a:pt x="2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0" y="123"/>
                      <a:pt x="1" y="12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99" name="Freeform 103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3705225" y="4357688"/>
                <a:ext cx="255588" cy="12382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2"/>
                  </a:cxn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2"/>
                  </a:cxn>
                  <a:cxn ang="0">
                    <a:pos x="67" y="0"/>
                  </a:cxn>
                </a:cxnLst>
                <a:rect l="0" t="0" r="r" b="b"/>
                <a:pathLst>
                  <a:path w="68" h="33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1" y="33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33"/>
                      <a:pt x="68" y="33"/>
                      <a:pt x="68" y="3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0" name="Freeform 104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3990975" y="4206876"/>
                <a:ext cx="255588" cy="123825"/>
              </a:xfrm>
              <a:custGeom>
                <a:avLst/>
                <a:gdLst/>
                <a:ahLst/>
                <a:cxnLst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1"/>
                  </a:cxn>
                  <a:cxn ang="0">
                    <a:pos x="67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2"/>
                  </a:cxn>
                  <a:cxn ang="0">
                    <a:pos x="1" y="33"/>
                  </a:cxn>
                </a:cxnLst>
                <a:rect l="0" t="0" r="r" b="b"/>
                <a:pathLst>
                  <a:path w="68" h="33">
                    <a:moveTo>
                      <a:pt x="1" y="33"/>
                    </a:moveTo>
                    <a:cubicBezTo>
                      <a:pt x="67" y="33"/>
                      <a:pt x="67" y="33"/>
                      <a:pt x="67" y="33"/>
                    </a:cubicBezTo>
                    <a:cubicBezTo>
                      <a:pt x="68" y="33"/>
                      <a:pt x="68" y="33"/>
                      <a:pt x="68" y="3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0"/>
                      <a:pt x="6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1" y="33"/>
                      <a:pt x="1" y="3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1" name="Freeform 105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3705225" y="4056063"/>
                <a:ext cx="255588" cy="123825"/>
              </a:xfrm>
              <a:custGeom>
                <a:avLst/>
                <a:gdLst/>
                <a:ahLst/>
                <a:cxnLst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1"/>
                  </a:cxn>
                  <a:cxn ang="0">
                    <a:pos x="67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2"/>
                  </a:cxn>
                  <a:cxn ang="0">
                    <a:pos x="1" y="33"/>
                  </a:cxn>
                </a:cxnLst>
                <a:rect l="0" t="0" r="r" b="b"/>
                <a:pathLst>
                  <a:path w="68" h="33">
                    <a:moveTo>
                      <a:pt x="1" y="33"/>
                    </a:move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33"/>
                      <a:pt x="68" y="32"/>
                      <a:pt x="68" y="3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0"/>
                      <a:pt x="67" y="0"/>
                      <a:pt x="6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3"/>
                      <a:pt x="1" y="3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2" name="Freeform 106"/>
              <p:cNvSpPr>
                <a:spLocks noEditPoint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008313" y="4514851"/>
                <a:ext cx="1724025" cy="255588"/>
              </a:xfrm>
              <a:custGeom>
                <a:avLst/>
                <a:gdLst/>
                <a:ahLst/>
                <a:cxnLst>
                  <a:cxn ang="0">
                    <a:pos x="458" y="0"/>
                  </a:cxn>
                  <a:cxn ang="0">
                    <a:pos x="457" y="0"/>
                  </a:cxn>
                  <a:cxn ang="0">
                    <a:pos x="7" y="0"/>
                  </a:cxn>
                  <a:cxn ang="0">
                    <a:pos x="2" y="2"/>
                  </a:cxn>
                  <a:cxn ang="0">
                    <a:pos x="21" y="23"/>
                  </a:cxn>
                  <a:cxn ang="0">
                    <a:pos x="42" y="46"/>
                  </a:cxn>
                  <a:cxn ang="0">
                    <a:pos x="42" y="67"/>
                  </a:cxn>
                  <a:cxn ang="0">
                    <a:pos x="44" y="68"/>
                  </a:cxn>
                  <a:cxn ang="0">
                    <a:pos x="416" y="68"/>
                  </a:cxn>
                  <a:cxn ang="0">
                    <a:pos x="458" y="1"/>
                  </a:cxn>
                  <a:cxn ang="0">
                    <a:pos x="458" y="0"/>
                  </a:cxn>
                  <a:cxn ang="0">
                    <a:pos x="41" y="25"/>
                  </a:cxn>
                  <a:cxn ang="0">
                    <a:pos x="32" y="16"/>
                  </a:cxn>
                  <a:cxn ang="0">
                    <a:pos x="41" y="7"/>
                  </a:cxn>
                  <a:cxn ang="0">
                    <a:pos x="50" y="16"/>
                  </a:cxn>
                  <a:cxn ang="0">
                    <a:pos x="41" y="25"/>
                  </a:cxn>
                </a:cxnLst>
                <a:rect l="0" t="0" r="r" b="b"/>
                <a:pathLst>
                  <a:path w="458" h="68">
                    <a:moveTo>
                      <a:pt x="458" y="0"/>
                    </a:moveTo>
                    <a:cubicBezTo>
                      <a:pt x="458" y="0"/>
                      <a:pt x="457" y="0"/>
                      <a:pt x="45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3" y="0"/>
                      <a:pt x="2" y="2"/>
                    </a:cubicBezTo>
                    <a:cubicBezTo>
                      <a:pt x="0" y="6"/>
                      <a:pt x="8" y="13"/>
                      <a:pt x="21" y="23"/>
                    </a:cubicBezTo>
                    <a:cubicBezTo>
                      <a:pt x="30" y="31"/>
                      <a:pt x="42" y="41"/>
                      <a:pt x="42" y="46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7"/>
                      <a:pt x="43" y="68"/>
                      <a:pt x="44" y="68"/>
                    </a:cubicBezTo>
                    <a:cubicBezTo>
                      <a:pt x="416" y="68"/>
                      <a:pt x="416" y="68"/>
                      <a:pt x="416" y="68"/>
                    </a:cubicBezTo>
                    <a:cubicBezTo>
                      <a:pt x="443" y="68"/>
                      <a:pt x="458" y="4"/>
                      <a:pt x="458" y="1"/>
                    </a:cubicBezTo>
                    <a:cubicBezTo>
                      <a:pt x="458" y="0"/>
                      <a:pt x="458" y="0"/>
                      <a:pt x="458" y="0"/>
                    </a:cubicBezTo>
                    <a:moveTo>
                      <a:pt x="41" y="25"/>
                    </a:moveTo>
                    <a:cubicBezTo>
                      <a:pt x="36" y="25"/>
                      <a:pt x="32" y="21"/>
                      <a:pt x="32" y="16"/>
                    </a:cubicBezTo>
                    <a:cubicBezTo>
                      <a:pt x="32" y="11"/>
                      <a:pt x="36" y="7"/>
                      <a:pt x="41" y="7"/>
                    </a:cubicBezTo>
                    <a:cubicBezTo>
                      <a:pt x="46" y="7"/>
                      <a:pt x="50" y="11"/>
                      <a:pt x="50" y="16"/>
                    </a:cubicBezTo>
                    <a:cubicBezTo>
                      <a:pt x="50" y="21"/>
                      <a:pt x="46" y="25"/>
                      <a:pt x="41" y="2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3" name="Freeform 107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4298950" y="4206876"/>
                <a:ext cx="357188" cy="27463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72"/>
                  </a:cxn>
                  <a:cxn ang="0">
                    <a:pos x="1" y="73"/>
                  </a:cxn>
                  <a:cxn ang="0">
                    <a:pos x="93" y="73"/>
                  </a:cxn>
                  <a:cxn ang="0">
                    <a:pos x="95" y="72"/>
                  </a:cxn>
                  <a:cxn ang="0">
                    <a:pos x="95" y="70"/>
                  </a:cxn>
                  <a:cxn ang="0">
                    <a:pos x="60" y="0"/>
                  </a:cxn>
                </a:cxnLst>
                <a:rect l="0" t="0" r="r" b="b"/>
                <a:pathLst>
                  <a:path w="95" h="73">
                    <a:moveTo>
                      <a:pt x="6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1" y="73"/>
                    </a:cubicBezTo>
                    <a:cubicBezTo>
                      <a:pt x="93" y="73"/>
                      <a:pt x="93" y="73"/>
                      <a:pt x="93" y="73"/>
                    </a:cubicBezTo>
                    <a:cubicBezTo>
                      <a:pt x="94" y="73"/>
                      <a:pt x="94" y="73"/>
                      <a:pt x="95" y="72"/>
                    </a:cubicBezTo>
                    <a:cubicBezTo>
                      <a:pt x="95" y="72"/>
                      <a:pt x="95" y="71"/>
                      <a:pt x="95" y="70"/>
                    </a:cubicBezTo>
                    <a:cubicBezTo>
                      <a:pt x="95" y="59"/>
                      <a:pt x="71" y="0"/>
                      <a:pt x="6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4" name="Freeform 108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3417888" y="4357688"/>
                <a:ext cx="257175" cy="12382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2"/>
                  </a:cxn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1"/>
                  </a:cxn>
                  <a:cxn ang="0">
                    <a:pos x="67" y="0"/>
                  </a:cxn>
                </a:cxnLst>
                <a:rect l="0" t="0" r="r" b="b"/>
                <a:pathLst>
                  <a:path w="68" h="33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3"/>
                      <a:pt x="1" y="33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33"/>
                      <a:pt x="68" y="32"/>
                      <a:pt x="68" y="3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0"/>
                      <a:pt x="67" y="0"/>
                      <a:pt x="6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5" name="Freeform 109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3990975" y="4357688"/>
                <a:ext cx="255588" cy="12382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2"/>
                  </a:cxn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1"/>
                  </a:cxn>
                  <a:cxn ang="0">
                    <a:pos x="67" y="0"/>
                  </a:cxn>
                </a:cxnLst>
                <a:rect l="0" t="0" r="r" b="b"/>
                <a:pathLst>
                  <a:path w="68" h="33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1" y="33"/>
                      <a:pt x="1" y="33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8" y="33"/>
                      <a:pt x="68" y="32"/>
                      <a:pt x="68" y="3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0"/>
                      <a:pt x="68" y="0"/>
                      <a:pt x="6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6" name="Freeform 110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3705225" y="4206876"/>
                <a:ext cx="255588" cy="12382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2"/>
                  </a:cxn>
                  <a:cxn ang="0">
                    <a:pos x="1" y="33"/>
                  </a:cxn>
                  <a:cxn ang="0">
                    <a:pos x="67" y="33"/>
                  </a:cxn>
                  <a:cxn ang="0">
                    <a:pos x="68" y="32"/>
                  </a:cxn>
                  <a:cxn ang="0">
                    <a:pos x="68" y="1"/>
                  </a:cxn>
                  <a:cxn ang="0">
                    <a:pos x="67" y="0"/>
                  </a:cxn>
                </a:cxnLst>
                <a:rect l="0" t="0" r="r" b="b"/>
                <a:pathLst>
                  <a:path w="68" h="33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3"/>
                      <a:pt x="1" y="33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33"/>
                      <a:pt x="68" y="32"/>
                      <a:pt x="68" y="3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0"/>
                      <a:pt x="67" y="0"/>
                      <a:pt x="6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  <p:sp>
            <p:nvSpPr>
              <p:cNvPr id="107" name="Freeform 111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3230563" y="4214813"/>
                <a:ext cx="68263" cy="26670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70"/>
                  </a:cxn>
                  <a:cxn ang="0">
                    <a:pos x="2" y="71"/>
                  </a:cxn>
                  <a:cxn ang="0">
                    <a:pos x="17" y="71"/>
                  </a:cxn>
                  <a:cxn ang="0">
                    <a:pos x="18" y="70"/>
                  </a:cxn>
                  <a:cxn ang="0">
                    <a:pos x="18" y="1"/>
                  </a:cxn>
                  <a:cxn ang="0">
                    <a:pos x="17" y="0"/>
                  </a:cxn>
                </a:cxnLst>
                <a:rect l="0" t="0" r="r" b="b"/>
                <a:pathLst>
                  <a:path w="18" h="71">
                    <a:moveTo>
                      <a:pt x="1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1" y="71"/>
                      <a:pt x="2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8" y="71"/>
                      <a:pt x="18" y="70"/>
                      <a:pt x="18" y="7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/>
              </a:p>
            </p:txBody>
          </p:sp>
        </p:grpSp>
        <p:sp>
          <p:nvSpPr>
            <p:cNvPr id="108" name="Freeform 137"/>
            <p:cNvSpPr/>
            <p:nvPr>
              <p:custDataLst>
                <p:tags r:id="rId41"/>
              </p:custDataLst>
            </p:nvPr>
          </p:nvSpPr>
          <p:spPr>
            <a:xfrm>
              <a:off x="3017" y="6261"/>
              <a:ext cx="6627" cy="1302"/>
            </a:xfrm>
            <a:custGeom>
              <a:avLst/>
              <a:gdLst>
                <a:gd name="connsiteX0" fmla="*/ 0 w 3155950"/>
                <a:gd name="connsiteY0" fmla="*/ 101600 h 620183"/>
                <a:gd name="connsiteX1" fmla="*/ 1498600 w 3155950"/>
                <a:gd name="connsiteY1" fmla="*/ 603250 h 620183"/>
                <a:gd name="connsiteX2" fmla="*/ 3155950 w 3155950"/>
                <a:gd name="connsiteY2" fmla="*/ 0 h 62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5950" h="620183">
                  <a:moveTo>
                    <a:pt x="0" y="101600"/>
                  </a:moveTo>
                  <a:cubicBezTo>
                    <a:pt x="486304" y="360891"/>
                    <a:pt x="972608" y="620183"/>
                    <a:pt x="1498600" y="603250"/>
                  </a:cubicBezTo>
                  <a:cubicBezTo>
                    <a:pt x="2024592" y="586317"/>
                    <a:pt x="2590271" y="293158"/>
                    <a:pt x="3155950" y="0"/>
                  </a:cubicBezTo>
                </a:path>
              </a:pathLst>
            </a:custGeom>
            <a:ln w="12700">
              <a:solidFill>
                <a:srgbClr val="FE3F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09" name="Oval 138"/>
            <p:cNvSpPr/>
            <p:nvPr>
              <p:custDataLst>
                <p:tags r:id="rId42"/>
              </p:custDataLst>
            </p:nvPr>
          </p:nvSpPr>
          <p:spPr>
            <a:xfrm>
              <a:off x="2875" y="6297"/>
              <a:ext cx="346" cy="346"/>
            </a:xfrm>
            <a:prstGeom prst="ellipse">
              <a:avLst/>
            </a:prstGeom>
            <a:solidFill>
              <a:srgbClr val="FE3F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10" name="Oval 139"/>
            <p:cNvSpPr/>
            <p:nvPr>
              <p:custDataLst>
                <p:tags r:id="rId43"/>
              </p:custDataLst>
            </p:nvPr>
          </p:nvSpPr>
          <p:spPr>
            <a:xfrm>
              <a:off x="9471" y="6051"/>
              <a:ext cx="346" cy="346"/>
            </a:xfrm>
            <a:prstGeom prst="ellipse">
              <a:avLst/>
            </a:prstGeom>
            <a:solidFill>
              <a:srgbClr val="FE3F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11" name="Freeform 5"/>
            <p:cNvSpPr/>
            <p:nvPr>
              <p:custDataLst>
                <p:tags r:id="rId44"/>
              </p:custDataLst>
            </p:nvPr>
          </p:nvSpPr>
          <p:spPr bwMode="auto">
            <a:xfrm rot="7274242" flipH="1">
              <a:off x="5849" y="7235"/>
              <a:ext cx="587" cy="655"/>
            </a:xfrm>
            <a:custGeom>
              <a:avLst/>
              <a:gdLst/>
              <a:ahLst/>
              <a:cxnLst>
                <a:cxn ang="0">
                  <a:pos x="614" y="138"/>
                </a:cxn>
                <a:cxn ang="0">
                  <a:pos x="533" y="96"/>
                </a:cxn>
                <a:cxn ang="0">
                  <a:pos x="427" y="283"/>
                </a:cxn>
                <a:cxn ang="0">
                  <a:pos x="53" y="279"/>
                </a:cxn>
                <a:cxn ang="0">
                  <a:pos x="0" y="364"/>
                </a:cxn>
                <a:cxn ang="0">
                  <a:pos x="335" y="427"/>
                </a:cxn>
                <a:cxn ang="0">
                  <a:pos x="250" y="586"/>
                </a:cxn>
                <a:cxn ang="0">
                  <a:pos x="160" y="593"/>
                </a:cxn>
                <a:cxn ang="0">
                  <a:pos x="120" y="650"/>
                </a:cxn>
                <a:cxn ang="0">
                  <a:pos x="247" y="678"/>
                </a:cxn>
                <a:cxn ang="0">
                  <a:pos x="319" y="770"/>
                </a:cxn>
                <a:cxn ang="0">
                  <a:pos x="353" y="710"/>
                </a:cxn>
                <a:cxn ang="0">
                  <a:pos x="319" y="618"/>
                </a:cxn>
                <a:cxn ang="0">
                  <a:pos x="420" y="470"/>
                </a:cxn>
                <a:cxn ang="0">
                  <a:pos x="640" y="724"/>
                </a:cxn>
                <a:cxn ang="0">
                  <a:pos x="691" y="635"/>
                </a:cxn>
                <a:cxn ang="0">
                  <a:pos x="511" y="318"/>
                </a:cxn>
                <a:cxn ang="0">
                  <a:pos x="614" y="138"/>
                </a:cxn>
              </a:cxnLst>
              <a:rect l="0" t="0" r="r" b="b"/>
              <a:pathLst>
                <a:path w="691" h="770">
                  <a:moveTo>
                    <a:pt x="614" y="138"/>
                  </a:moveTo>
                  <a:cubicBezTo>
                    <a:pt x="614" y="138"/>
                    <a:pt x="646" y="0"/>
                    <a:pt x="533" y="96"/>
                  </a:cubicBezTo>
                  <a:cubicBezTo>
                    <a:pt x="427" y="283"/>
                    <a:pt x="427" y="283"/>
                    <a:pt x="427" y="283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335" y="427"/>
                    <a:pt x="335" y="427"/>
                    <a:pt x="335" y="427"/>
                  </a:cubicBezTo>
                  <a:cubicBezTo>
                    <a:pt x="250" y="586"/>
                    <a:pt x="250" y="586"/>
                    <a:pt x="250" y="586"/>
                  </a:cubicBezTo>
                  <a:cubicBezTo>
                    <a:pt x="160" y="593"/>
                    <a:pt x="160" y="593"/>
                    <a:pt x="160" y="593"/>
                  </a:cubicBezTo>
                  <a:cubicBezTo>
                    <a:pt x="120" y="650"/>
                    <a:pt x="120" y="650"/>
                    <a:pt x="120" y="650"/>
                  </a:cubicBezTo>
                  <a:cubicBezTo>
                    <a:pt x="247" y="678"/>
                    <a:pt x="247" y="678"/>
                    <a:pt x="247" y="678"/>
                  </a:cubicBezTo>
                  <a:cubicBezTo>
                    <a:pt x="319" y="770"/>
                    <a:pt x="319" y="770"/>
                    <a:pt x="319" y="770"/>
                  </a:cubicBezTo>
                  <a:cubicBezTo>
                    <a:pt x="353" y="710"/>
                    <a:pt x="353" y="710"/>
                    <a:pt x="353" y="710"/>
                  </a:cubicBezTo>
                  <a:cubicBezTo>
                    <a:pt x="319" y="618"/>
                    <a:pt x="319" y="618"/>
                    <a:pt x="319" y="618"/>
                  </a:cubicBezTo>
                  <a:cubicBezTo>
                    <a:pt x="420" y="470"/>
                    <a:pt x="420" y="470"/>
                    <a:pt x="420" y="470"/>
                  </a:cubicBezTo>
                  <a:cubicBezTo>
                    <a:pt x="640" y="724"/>
                    <a:pt x="640" y="724"/>
                    <a:pt x="640" y="724"/>
                  </a:cubicBezTo>
                  <a:cubicBezTo>
                    <a:pt x="691" y="635"/>
                    <a:pt x="691" y="635"/>
                    <a:pt x="691" y="635"/>
                  </a:cubicBezTo>
                  <a:cubicBezTo>
                    <a:pt x="511" y="318"/>
                    <a:pt x="511" y="318"/>
                    <a:pt x="511" y="318"/>
                  </a:cubicBezTo>
                  <a:lnTo>
                    <a:pt x="614" y="138"/>
                  </a:lnTo>
                  <a:close/>
                </a:path>
              </a:pathLst>
            </a:custGeom>
            <a:solidFill>
              <a:srgbClr val="2FC1AB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112" name="Freeform 143"/>
            <p:cNvSpPr/>
            <p:nvPr>
              <p:custDataLst>
                <p:tags r:id="rId45"/>
              </p:custDataLst>
            </p:nvPr>
          </p:nvSpPr>
          <p:spPr>
            <a:xfrm>
              <a:off x="6244" y="5967"/>
              <a:ext cx="5187" cy="1802"/>
            </a:xfrm>
            <a:custGeom>
              <a:avLst/>
              <a:gdLst>
                <a:gd name="connsiteX0" fmla="*/ 0 w 2470150"/>
                <a:gd name="connsiteY0" fmla="*/ 0 h 858308"/>
                <a:gd name="connsiteX1" fmla="*/ 1136650 w 2470150"/>
                <a:gd name="connsiteY1" fmla="*/ 736600 h 858308"/>
                <a:gd name="connsiteX2" fmla="*/ 2470150 w 2470150"/>
                <a:gd name="connsiteY2" fmla="*/ 730250 h 85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0150" h="858308">
                  <a:moveTo>
                    <a:pt x="0" y="0"/>
                  </a:moveTo>
                  <a:cubicBezTo>
                    <a:pt x="362479" y="307446"/>
                    <a:pt x="724958" y="614892"/>
                    <a:pt x="1136650" y="736600"/>
                  </a:cubicBezTo>
                  <a:cubicBezTo>
                    <a:pt x="1548342" y="858308"/>
                    <a:pt x="2009246" y="794279"/>
                    <a:pt x="2470150" y="730250"/>
                  </a:cubicBezTo>
                </a:path>
              </a:pathLst>
            </a:custGeom>
            <a:ln w="12700">
              <a:solidFill>
                <a:srgbClr val="2FC1A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13" name="Oval 144"/>
            <p:cNvSpPr/>
            <p:nvPr>
              <p:custDataLst>
                <p:tags r:id="rId46"/>
              </p:custDataLst>
            </p:nvPr>
          </p:nvSpPr>
          <p:spPr>
            <a:xfrm>
              <a:off x="6128" y="5794"/>
              <a:ext cx="346" cy="346"/>
            </a:xfrm>
            <a:prstGeom prst="ellipse">
              <a:avLst/>
            </a:prstGeom>
            <a:solidFill>
              <a:srgbClr val="2FC1A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14" name="Oval 145"/>
            <p:cNvSpPr/>
            <p:nvPr>
              <p:custDataLst>
                <p:tags r:id="rId47"/>
              </p:custDataLst>
            </p:nvPr>
          </p:nvSpPr>
          <p:spPr>
            <a:xfrm>
              <a:off x="11132" y="7328"/>
              <a:ext cx="346" cy="346"/>
            </a:xfrm>
            <a:prstGeom prst="ellipse">
              <a:avLst/>
            </a:prstGeom>
            <a:solidFill>
              <a:srgbClr val="2FC1A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/>
            </a:p>
          </p:txBody>
        </p:sp>
        <p:sp>
          <p:nvSpPr>
            <p:cNvPr id="115" name="Freeform 5"/>
            <p:cNvSpPr/>
            <p:nvPr>
              <p:custDataLst>
                <p:tags r:id="rId48"/>
              </p:custDataLst>
            </p:nvPr>
          </p:nvSpPr>
          <p:spPr bwMode="auto">
            <a:xfrm rot="18597545" flipH="1">
              <a:off x="8743" y="7217"/>
              <a:ext cx="587" cy="655"/>
            </a:xfrm>
            <a:custGeom>
              <a:avLst/>
              <a:gdLst/>
              <a:ahLst/>
              <a:cxnLst>
                <a:cxn ang="0">
                  <a:pos x="614" y="138"/>
                </a:cxn>
                <a:cxn ang="0">
                  <a:pos x="533" y="96"/>
                </a:cxn>
                <a:cxn ang="0">
                  <a:pos x="427" y="283"/>
                </a:cxn>
                <a:cxn ang="0">
                  <a:pos x="53" y="279"/>
                </a:cxn>
                <a:cxn ang="0">
                  <a:pos x="0" y="364"/>
                </a:cxn>
                <a:cxn ang="0">
                  <a:pos x="335" y="427"/>
                </a:cxn>
                <a:cxn ang="0">
                  <a:pos x="250" y="586"/>
                </a:cxn>
                <a:cxn ang="0">
                  <a:pos x="160" y="593"/>
                </a:cxn>
                <a:cxn ang="0">
                  <a:pos x="120" y="650"/>
                </a:cxn>
                <a:cxn ang="0">
                  <a:pos x="247" y="678"/>
                </a:cxn>
                <a:cxn ang="0">
                  <a:pos x="319" y="770"/>
                </a:cxn>
                <a:cxn ang="0">
                  <a:pos x="353" y="710"/>
                </a:cxn>
                <a:cxn ang="0">
                  <a:pos x="319" y="618"/>
                </a:cxn>
                <a:cxn ang="0">
                  <a:pos x="420" y="470"/>
                </a:cxn>
                <a:cxn ang="0">
                  <a:pos x="640" y="724"/>
                </a:cxn>
                <a:cxn ang="0">
                  <a:pos x="691" y="635"/>
                </a:cxn>
                <a:cxn ang="0">
                  <a:pos x="511" y="318"/>
                </a:cxn>
                <a:cxn ang="0">
                  <a:pos x="614" y="138"/>
                </a:cxn>
              </a:cxnLst>
              <a:rect l="0" t="0" r="r" b="b"/>
              <a:pathLst>
                <a:path w="691" h="770">
                  <a:moveTo>
                    <a:pt x="614" y="138"/>
                  </a:moveTo>
                  <a:cubicBezTo>
                    <a:pt x="614" y="138"/>
                    <a:pt x="646" y="0"/>
                    <a:pt x="533" y="96"/>
                  </a:cubicBezTo>
                  <a:cubicBezTo>
                    <a:pt x="427" y="283"/>
                    <a:pt x="427" y="283"/>
                    <a:pt x="427" y="283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335" y="427"/>
                    <a:pt x="335" y="427"/>
                    <a:pt x="335" y="427"/>
                  </a:cubicBezTo>
                  <a:cubicBezTo>
                    <a:pt x="250" y="586"/>
                    <a:pt x="250" y="586"/>
                    <a:pt x="250" y="586"/>
                  </a:cubicBezTo>
                  <a:cubicBezTo>
                    <a:pt x="160" y="593"/>
                    <a:pt x="160" y="593"/>
                    <a:pt x="160" y="593"/>
                  </a:cubicBezTo>
                  <a:cubicBezTo>
                    <a:pt x="120" y="650"/>
                    <a:pt x="120" y="650"/>
                    <a:pt x="120" y="650"/>
                  </a:cubicBezTo>
                  <a:cubicBezTo>
                    <a:pt x="247" y="678"/>
                    <a:pt x="247" y="678"/>
                    <a:pt x="247" y="678"/>
                  </a:cubicBezTo>
                  <a:cubicBezTo>
                    <a:pt x="319" y="770"/>
                    <a:pt x="319" y="770"/>
                    <a:pt x="319" y="770"/>
                  </a:cubicBezTo>
                  <a:cubicBezTo>
                    <a:pt x="353" y="710"/>
                    <a:pt x="353" y="710"/>
                    <a:pt x="353" y="710"/>
                  </a:cubicBezTo>
                  <a:cubicBezTo>
                    <a:pt x="319" y="618"/>
                    <a:pt x="319" y="618"/>
                    <a:pt x="319" y="618"/>
                  </a:cubicBezTo>
                  <a:cubicBezTo>
                    <a:pt x="420" y="470"/>
                    <a:pt x="420" y="470"/>
                    <a:pt x="420" y="470"/>
                  </a:cubicBezTo>
                  <a:cubicBezTo>
                    <a:pt x="640" y="724"/>
                    <a:pt x="640" y="724"/>
                    <a:pt x="640" y="724"/>
                  </a:cubicBezTo>
                  <a:cubicBezTo>
                    <a:pt x="691" y="635"/>
                    <a:pt x="691" y="635"/>
                    <a:pt x="691" y="635"/>
                  </a:cubicBezTo>
                  <a:cubicBezTo>
                    <a:pt x="511" y="318"/>
                    <a:pt x="511" y="318"/>
                    <a:pt x="511" y="318"/>
                  </a:cubicBezTo>
                  <a:lnTo>
                    <a:pt x="614" y="138"/>
                  </a:lnTo>
                  <a:close/>
                </a:path>
              </a:pathLst>
            </a:custGeom>
            <a:solidFill>
              <a:srgbClr val="FE3F60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1"/>
          <p:cNvGrpSpPr/>
          <p:nvPr/>
        </p:nvGrpSpPr>
        <p:grpSpPr>
          <a:xfrm>
            <a:off x="1416050" y="3621873"/>
            <a:ext cx="9476539" cy="2036659"/>
            <a:chOff x="1416050" y="4081062"/>
            <a:chExt cx="9476539" cy="2036659"/>
          </a:xfrm>
        </p:grpSpPr>
        <p:grpSp>
          <p:nvGrpSpPr>
            <p:cNvPr id="3" name="Group 3"/>
            <p:cNvGrpSpPr/>
            <p:nvPr/>
          </p:nvGrpSpPr>
          <p:grpSpPr>
            <a:xfrm>
              <a:off x="1604688" y="4265735"/>
              <a:ext cx="9287901" cy="1851986"/>
              <a:chOff x="774273" y="3145321"/>
              <a:chExt cx="7823700" cy="1560029"/>
            </a:xfrm>
          </p:grpSpPr>
          <p:grpSp>
            <p:nvGrpSpPr>
              <p:cNvPr id="9" name="Group 4"/>
              <p:cNvGrpSpPr/>
              <p:nvPr/>
            </p:nvGrpSpPr>
            <p:grpSpPr>
              <a:xfrm>
                <a:off x="774273" y="4208962"/>
                <a:ext cx="1401958" cy="447873"/>
                <a:chOff x="2193925" y="3784600"/>
                <a:chExt cx="1182688" cy="377825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21" name="Oval 11"/>
                <p:cNvSpPr>
                  <a:spLocks noChangeArrowheads="1"/>
                </p:cNvSpPr>
                <p:nvPr/>
              </p:nvSpPr>
              <p:spPr bwMode="auto">
                <a:xfrm>
                  <a:off x="2708275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2" name="Freeform 12"/>
                <p:cNvSpPr>
                  <a:spLocks noEditPoints="1"/>
                </p:cNvSpPr>
                <p:nvPr/>
              </p:nvSpPr>
              <p:spPr bwMode="auto">
                <a:xfrm>
                  <a:off x="2603500" y="3784600"/>
                  <a:ext cx="379413" cy="377825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3" name="Oval 13"/>
                <p:cNvSpPr>
                  <a:spLocks noChangeArrowheads="1"/>
                </p:cNvSpPr>
                <p:nvPr/>
              </p:nvSpPr>
              <p:spPr bwMode="auto">
                <a:xfrm>
                  <a:off x="3106738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4" name="Freeform 14"/>
                <p:cNvSpPr>
                  <a:spLocks noEditPoints="1"/>
                </p:cNvSpPr>
                <p:nvPr/>
              </p:nvSpPr>
              <p:spPr bwMode="auto">
                <a:xfrm>
                  <a:off x="3001963" y="3784600"/>
                  <a:ext cx="374650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2" y="100"/>
                        <a:pt x="0" y="78"/>
                        <a:pt x="0" y="50"/>
                      </a:cubicBezTo>
                      <a:cubicBezTo>
                        <a:pt x="0" y="23"/>
                        <a:pt x="22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5" name="Oval 15"/>
                <p:cNvSpPr>
                  <a:spLocks noChangeArrowheads="1"/>
                </p:cNvSpPr>
                <p:nvPr/>
              </p:nvSpPr>
              <p:spPr bwMode="auto">
                <a:xfrm>
                  <a:off x="2303463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6" name="Freeform 16"/>
                <p:cNvSpPr>
                  <a:spLocks noEditPoints="1"/>
                </p:cNvSpPr>
                <p:nvPr/>
              </p:nvSpPr>
              <p:spPr bwMode="auto">
                <a:xfrm>
                  <a:off x="2193925" y="3784600"/>
                  <a:ext cx="379413" cy="377825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4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4" y="35"/>
                        <a:pt x="24" y="50"/>
                      </a:cubicBezTo>
                      <a:cubicBezTo>
                        <a:pt x="24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</p:grpSp>
          <p:grpSp>
            <p:nvGrpSpPr>
              <p:cNvPr id="10" name="Group 6"/>
              <p:cNvGrpSpPr/>
              <p:nvPr/>
            </p:nvGrpSpPr>
            <p:grpSpPr>
              <a:xfrm>
                <a:off x="6352958" y="3145321"/>
                <a:ext cx="2245015" cy="1560029"/>
                <a:chOff x="5256213" y="2846388"/>
                <a:chExt cx="1893888" cy="131603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1" name="Freeform 5"/>
                <p:cNvSpPr>
                  <a:spLocks noEditPoints="1"/>
                </p:cNvSpPr>
                <p:nvPr/>
              </p:nvSpPr>
              <p:spPr bwMode="auto">
                <a:xfrm>
                  <a:off x="6443663" y="3179763"/>
                  <a:ext cx="706438" cy="857250"/>
                </a:xfrm>
                <a:custGeom>
                  <a:avLst/>
                  <a:gdLst>
                    <a:gd name="T0" fmla="*/ 7 w 188"/>
                    <a:gd name="T1" fmla="*/ 165 h 227"/>
                    <a:gd name="T2" fmla="*/ 32 w 188"/>
                    <a:gd name="T3" fmla="*/ 134 h 227"/>
                    <a:gd name="T4" fmla="*/ 39 w 188"/>
                    <a:gd name="T5" fmla="*/ 125 h 227"/>
                    <a:gd name="T6" fmla="*/ 46 w 188"/>
                    <a:gd name="T7" fmla="*/ 15 h 227"/>
                    <a:gd name="T8" fmla="*/ 50 w 188"/>
                    <a:gd name="T9" fmla="*/ 0 h 227"/>
                    <a:gd name="T10" fmla="*/ 152 w 188"/>
                    <a:gd name="T11" fmla="*/ 5 h 227"/>
                    <a:gd name="T12" fmla="*/ 168 w 188"/>
                    <a:gd name="T13" fmla="*/ 11 h 227"/>
                    <a:gd name="T14" fmla="*/ 172 w 188"/>
                    <a:gd name="T15" fmla="*/ 24 h 227"/>
                    <a:gd name="T16" fmla="*/ 165 w 188"/>
                    <a:gd name="T17" fmla="*/ 25 h 227"/>
                    <a:gd name="T18" fmla="*/ 179 w 188"/>
                    <a:gd name="T19" fmla="*/ 84 h 227"/>
                    <a:gd name="T20" fmla="*/ 185 w 188"/>
                    <a:gd name="T21" fmla="*/ 88 h 227"/>
                    <a:gd name="T22" fmla="*/ 185 w 188"/>
                    <a:gd name="T23" fmla="*/ 134 h 227"/>
                    <a:gd name="T24" fmla="*/ 181 w 188"/>
                    <a:gd name="T25" fmla="*/ 154 h 227"/>
                    <a:gd name="T26" fmla="*/ 181 w 188"/>
                    <a:gd name="T27" fmla="*/ 159 h 227"/>
                    <a:gd name="T28" fmla="*/ 188 w 188"/>
                    <a:gd name="T29" fmla="*/ 165 h 227"/>
                    <a:gd name="T30" fmla="*/ 187 w 188"/>
                    <a:gd name="T31" fmla="*/ 191 h 227"/>
                    <a:gd name="T32" fmla="*/ 180 w 188"/>
                    <a:gd name="T33" fmla="*/ 202 h 227"/>
                    <a:gd name="T34" fmla="*/ 166 w 188"/>
                    <a:gd name="T35" fmla="*/ 202 h 227"/>
                    <a:gd name="T36" fmla="*/ 162 w 188"/>
                    <a:gd name="T37" fmla="*/ 202 h 227"/>
                    <a:gd name="T38" fmla="*/ 163 w 188"/>
                    <a:gd name="T39" fmla="*/ 221 h 227"/>
                    <a:gd name="T40" fmla="*/ 163 w 188"/>
                    <a:gd name="T41" fmla="*/ 221 h 227"/>
                    <a:gd name="T42" fmla="*/ 161 w 188"/>
                    <a:gd name="T43" fmla="*/ 225 h 227"/>
                    <a:gd name="T44" fmla="*/ 155 w 188"/>
                    <a:gd name="T45" fmla="*/ 227 h 227"/>
                    <a:gd name="T46" fmla="*/ 155 w 188"/>
                    <a:gd name="T47" fmla="*/ 227 h 227"/>
                    <a:gd name="T48" fmla="*/ 131 w 188"/>
                    <a:gd name="T49" fmla="*/ 227 h 227"/>
                    <a:gd name="T50" fmla="*/ 131 w 188"/>
                    <a:gd name="T51" fmla="*/ 227 h 227"/>
                    <a:gd name="T52" fmla="*/ 130 w 188"/>
                    <a:gd name="T53" fmla="*/ 227 h 227"/>
                    <a:gd name="T54" fmla="*/ 128 w 188"/>
                    <a:gd name="T55" fmla="*/ 225 h 227"/>
                    <a:gd name="T56" fmla="*/ 127 w 188"/>
                    <a:gd name="T57" fmla="*/ 220 h 227"/>
                    <a:gd name="T58" fmla="*/ 127 w 188"/>
                    <a:gd name="T59" fmla="*/ 219 h 227"/>
                    <a:gd name="T60" fmla="*/ 127 w 188"/>
                    <a:gd name="T61" fmla="*/ 202 h 227"/>
                    <a:gd name="T62" fmla="*/ 117 w 188"/>
                    <a:gd name="T63" fmla="*/ 202 h 227"/>
                    <a:gd name="T64" fmla="*/ 110 w 188"/>
                    <a:gd name="T65" fmla="*/ 172 h 227"/>
                    <a:gd name="T66" fmla="*/ 85 w 188"/>
                    <a:gd name="T67" fmla="*/ 146 h 227"/>
                    <a:gd name="T68" fmla="*/ 43 w 188"/>
                    <a:gd name="T69" fmla="*/ 144 h 227"/>
                    <a:gd name="T70" fmla="*/ 16 w 188"/>
                    <a:gd name="T71" fmla="*/ 170 h 227"/>
                    <a:gd name="T72" fmla="*/ 6 w 188"/>
                    <a:gd name="T73" fmla="*/ 215 h 227"/>
                    <a:gd name="T74" fmla="*/ 0 w 188"/>
                    <a:gd name="T75" fmla="*/ 215 h 227"/>
                    <a:gd name="T76" fmla="*/ 7 w 188"/>
                    <a:gd name="T77" fmla="*/ 165 h 227"/>
                    <a:gd name="T78" fmla="*/ 147 w 188"/>
                    <a:gd name="T79" fmla="*/ 15 h 227"/>
                    <a:gd name="T80" fmla="*/ 133 w 188"/>
                    <a:gd name="T81" fmla="*/ 14 h 227"/>
                    <a:gd name="T82" fmla="*/ 135 w 188"/>
                    <a:gd name="T83" fmla="*/ 112 h 227"/>
                    <a:gd name="T84" fmla="*/ 161 w 188"/>
                    <a:gd name="T85" fmla="*/ 112 h 227"/>
                    <a:gd name="T86" fmla="*/ 161 w 188"/>
                    <a:gd name="T87" fmla="*/ 80 h 227"/>
                    <a:gd name="T88" fmla="*/ 147 w 188"/>
                    <a:gd name="T89" fmla="*/ 15 h 227"/>
                    <a:gd name="T90" fmla="*/ 132 w 188"/>
                    <a:gd name="T91" fmla="*/ 219 h 227"/>
                    <a:gd name="T92" fmla="*/ 132 w 188"/>
                    <a:gd name="T93" fmla="*/ 220 h 227"/>
                    <a:gd name="T94" fmla="*/ 132 w 188"/>
                    <a:gd name="T95" fmla="*/ 222 h 227"/>
                    <a:gd name="T96" fmla="*/ 141 w 188"/>
                    <a:gd name="T97" fmla="*/ 222 h 227"/>
                    <a:gd name="T98" fmla="*/ 155 w 188"/>
                    <a:gd name="T99" fmla="*/ 222 h 227"/>
                    <a:gd name="T100" fmla="*/ 157 w 188"/>
                    <a:gd name="T101" fmla="*/ 222 h 227"/>
                    <a:gd name="T102" fmla="*/ 158 w 188"/>
                    <a:gd name="T103" fmla="*/ 221 h 227"/>
                    <a:gd name="T104" fmla="*/ 158 w 188"/>
                    <a:gd name="T105" fmla="*/ 221 h 227"/>
                    <a:gd name="T106" fmla="*/ 157 w 188"/>
                    <a:gd name="T107" fmla="*/ 202 h 227"/>
                    <a:gd name="T108" fmla="*/ 132 w 188"/>
                    <a:gd name="T109" fmla="*/ 202 h 227"/>
                    <a:gd name="T110" fmla="*/ 132 w 188"/>
                    <a:gd name="T111" fmla="*/ 219 h 227"/>
                    <a:gd name="T112" fmla="*/ 131 w 188"/>
                    <a:gd name="T113" fmla="*/ 81 h 227"/>
                    <a:gd name="T114" fmla="*/ 129 w 188"/>
                    <a:gd name="T115" fmla="*/ 15 h 227"/>
                    <a:gd name="T116" fmla="*/ 79 w 188"/>
                    <a:gd name="T117" fmla="*/ 13 h 227"/>
                    <a:gd name="T118" fmla="*/ 78 w 188"/>
                    <a:gd name="T119" fmla="*/ 65 h 227"/>
                    <a:gd name="T120" fmla="*/ 131 w 188"/>
                    <a:gd name="T121" fmla="*/ 8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88" h="227">
                      <a:moveTo>
                        <a:pt x="7" y="165"/>
                      </a:moveTo>
                      <a:cubicBezTo>
                        <a:pt x="11" y="154"/>
                        <a:pt x="25" y="139"/>
                        <a:pt x="32" y="134"/>
                      </a:cubicBezTo>
                      <a:cubicBezTo>
                        <a:pt x="39" y="128"/>
                        <a:pt x="39" y="125"/>
                        <a:pt x="39" y="125"/>
                      </a:cubicBezTo>
                      <a:cubicBezTo>
                        <a:pt x="39" y="125"/>
                        <a:pt x="44" y="30"/>
                        <a:pt x="46" y="15"/>
                      </a:cubicBezTo>
                      <a:cubicBezTo>
                        <a:pt x="48" y="0"/>
                        <a:pt x="50" y="0"/>
                        <a:pt x="50" y="0"/>
                      </a:cubicBezTo>
                      <a:cubicBezTo>
                        <a:pt x="50" y="0"/>
                        <a:pt x="137" y="4"/>
                        <a:pt x="152" y="5"/>
                      </a:cubicBezTo>
                      <a:cubicBezTo>
                        <a:pt x="166" y="5"/>
                        <a:pt x="165" y="8"/>
                        <a:pt x="168" y="11"/>
                      </a:cubicBezTo>
                      <a:cubicBezTo>
                        <a:pt x="171" y="13"/>
                        <a:pt x="172" y="22"/>
                        <a:pt x="172" y="24"/>
                      </a:cubicBezTo>
                      <a:cubicBezTo>
                        <a:pt x="172" y="26"/>
                        <a:pt x="165" y="25"/>
                        <a:pt x="165" y="25"/>
                      </a:cubicBezTo>
                      <a:cubicBezTo>
                        <a:pt x="165" y="25"/>
                        <a:pt x="179" y="82"/>
                        <a:pt x="179" y="84"/>
                      </a:cubicBezTo>
                      <a:cubicBezTo>
                        <a:pt x="179" y="86"/>
                        <a:pt x="185" y="88"/>
                        <a:pt x="185" y="88"/>
                      </a:cubicBezTo>
                      <a:cubicBezTo>
                        <a:pt x="185" y="88"/>
                        <a:pt x="184" y="113"/>
                        <a:pt x="185" y="134"/>
                      </a:cubicBezTo>
                      <a:cubicBezTo>
                        <a:pt x="185" y="155"/>
                        <a:pt x="181" y="154"/>
                        <a:pt x="181" y="154"/>
                      </a:cubicBezTo>
                      <a:cubicBezTo>
                        <a:pt x="181" y="154"/>
                        <a:pt x="177" y="159"/>
                        <a:pt x="181" y="159"/>
                      </a:cubicBezTo>
                      <a:cubicBezTo>
                        <a:pt x="186" y="159"/>
                        <a:pt x="188" y="165"/>
                        <a:pt x="188" y="165"/>
                      </a:cubicBezTo>
                      <a:cubicBezTo>
                        <a:pt x="188" y="165"/>
                        <a:pt x="187" y="181"/>
                        <a:pt x="187" y="191"/>
                      </a:cubicBezTo>
                      <a:cubicBezTo>
                        <a:pt x="187" y="202"/>
                        <a:pt x="180" y="202"/>
                        <a:pt x="180" y="202"/>
                      </a:cubicBezTo>
                      <a:cubicBezTo>
                        <a:pt x="166" y="202"/>
                        <a:pt x="166" y="202"/>
                        <a:pt x="166" y="202"/>
                      </a:cubicBezTo>
                      <a:cubicBezTo>
                        <a:pt x="162" y="202"/>
                        <a:pt x="162" y="202"/>
                        <a:pt x="162" y="202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2"/>
                        <a:pt x="162" y="223"/>
                        <a:pt x="161" y="225"/>
                      </a:cubicBezTo>
                      <a:cubicBezTo>
                        <a:pt x="160" y="226"/>
                        <a:pt x="158" y="227"/>
                        <a:pt x="155" y="227"/>
                      </a:cubicBezTo>
                      <a:cubicBezTo>
                        <a:pt x="155" y="227"/>
                        <a:pt x="155" y="227"/>
                        <a:pt x="155" y="227"/>
                      </a:cubicBezTo>
                      <a:cubicBezTo>
                        <a:pt x="151" y="227"/>
                        <a:pt x="131" y="227"/>
                        <a:pt x="131" y="227"/>
                      </a:cubicBezTo>
                      <a:cubicBezTo>
                        <a:pt x="131" y="227"/>
                        <a:pt x="131" y="227"/>
                        <a:pt x="131" y="227"/>
                      </a:cubicBezTo>
                      <a:cubicBezTo>
                        <a:pt x="130" y="227"/>
                        <a:pt x="130" y="227"/>
                        <a:pt x="130" y="227"/>
                      </a:cubicBezTo>
                      <a:cubicBezTo>
                        <a:pt x="130" y="227"/>
                        <a:pt x="129" y="226"/>
                        <a:pt x="128" y="225"/>
                      </a:cubicBezTo>
                      <a:cubicBezTo>
                        <a:pt x="127" y="224"/>
                        <a:pt x="127" y="222"/>
                        <a:pt x="127" y="220"/>
                      </a:cubicBezTo>
                      <a:cubicBezTo>
                        <a:pt x="127" y="219"/>
                        <a:pt x="127" y="219"/>
                        <a:pt x="127" y="219"/>
                      </a:cubicBezTo>
                      <a:cubicBezTo>
                        <a:pt x="127" y="216"/>
                        <a:pt x="127" y="207"/>
                        <a:pt x="127" y="202"/>
                      </a:cubicBezTo>
                      <a:cubicBezTo>
                        <a:pt x="117" y="202"/>
                        <a:pt x="117" y="202"/>
                        <a:pt x="117" y="202"/>
                      </a:cubicBezTo>
                      <a:cubicBezTo>
                        <a:pt x="117" y="202"/>
                        <a:pt x="114" y="193"/>
                        <a:pt x="110" y="172"/>
                      </a:cubicBezTo>
                      <a:cubicBezTo>
                        <a:pt x="106" y="152"/>
                        <a:pt x="85" y="146"/>
                        <a:pt x="85" y="146"/>
                      </a:cubicBezTo>
                      <a:cubicBezTo>
                        <a:pt x="43" y="144"/>
                        <a:pt x="43" y="144"/>
                        <a:pt x="43" y="144"/>
                      </a:cubicBezTo>
                      <a:cubicBezTo>
                        <a:pt x="43" y="144"/>
                        <a:pt x="27" y="149"/>
                        <a:pt x="16" y="170"/>
                      </a:cubicBezTo>
                      <a:cubicBezTo>
                        <a:pt x="6" y="190"/>
                        <a:pt x="6" y="215"/>
                        <a:pt x="6" y="215"/>
                      </a:cubicBezTo>
                      <a:cubicBezTo>
                        <a:pt x="0" y="215"/>
                        <a:pt x="0" y="215"/>
                        <a:pt x="0" y="215"/>
                      </a:cubicBezTo>
                      <a:cubicBezTo>
                        <a:pt x="0" y="215"/>
                        <a:pt x="4" y="177"/>
                        <a:pt x="7" y="165"/>
                      </a:cubicBezTo>
                      <a:close/>
                      <a:moveTo>
                        <a:pt x="147" y="15"/>
                      </a:move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35" y="112"/>
                        <a:pt x="135" y="112"/>
                        <a:pt x="135" y="112"/>
                      </a:cubicBezTo>
                      <a:cubicBezTo>
                        <a:pt x="161" y="112"/>
                        <a:pt x="161" y="112"/>
                        <a:pt x="161" y="112"/>
                      </a:cubicBezTo>
                      <a:cubicBezTo>
                        <a:pt x="161" y="112"/>
                        <a:pt x="161" y="90"/>
                        <a:pt x="161" y="80"/>
                      </a:cubicBezTo>
                      <a:cubicBezTo>
                        <a:pt x="161" y="69"/>
                        <a:pt x="147" y="15"/>
                        <a:pt x="147" y="15"/>
                      </a:cubicBezTo>
                      <a:close/>
                      <a:moveTo>
                        <a:pt x="132" y="219"/>
                      </a:moveTo>
                      <a:cubicBezTo>
                        <a:pt x="132" y="219"/>
                        <a:pt x="132" y="219"/>
                        <a:pt x="132" y="220"/>
                      </a:cubicBezTo>
                      <a:cubicBezTo>
                        <a:pt x="132" y="221"/>
                        <a:pt x="132" y="221"/>
                        <a:pt x="132" y="222"/>
                      </a:cubicBezTo>
                      <a:cubicBezTo>
                        <a:pt x="134" y="222"/>
                        <a:pt x="137" y="222"/>
                        <a:pt x="141" y="222"/>
                      </a:cubicBezTo>
                      <a:cubicBezTo>
                        <a:pt x="147" y="222"/>
                        <a:pt x="153" y="222"/>
                        <a:pt x="155" y="222"/>
                      </a:cubicBezTo>
                      <a:cubicBezTo>
                        <a:pt x="157" y="222"/>
                        <a:pt x="157" y="222"/>
                        <a:pt x="157" y="222"/>
                      </a:cubicBezTo>
                      <a:cubicBezTo>
                        <a:pt x="157" y="221"/>
                        <a:pt x="158" y="221"/>
                        <a:pt x="158" y="221"/>
                      </a:cubicBezTo>
                      <a:cubicBezTo>
                        <a:pt x="158" y="221"/>
                        <a:pt x="158" y="221"/>
                        <a:pt x="158" y="221"/>
                      </a:cubicBezTo>
                      <a:cubicBezTo>
                        <a:pt x="157" y="202"/>
                        <a:pt x="157" y="202"/>
                        <a:pt x="157" y="202"/>
                      </a:cubicBezTo>
                      <a:cubicBezTo>
                        <a:pt x="132" y="202"/>
                        <a:pt x="132" y="202"/>
                        <a:pt x="132" y="202"/>
                      </a:cubicBezTo>
                      <a:cubicBezTo>
                        <a:pt x="132" y="207"/>
                        <a:pt x="132" y="216"/>
                        <a:pt x="132" y="219"/>
                      </a:cubicBezTo>
                      <a:close/>
                      <a:moveTo>
                        <a:pt x="131" y="81"/>
                      </a:moveTo>
                      <a:cubicBezTo>
                        <a:pt x="129" y="15"/>
                        <a:pt x="129" y="15"/>
                        <a:pt x="129" y="15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lnTo>
                        <a:pt x="131" y="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2" name="Freeform 6"/>
                <p:cNvSpPr>
                  <a:spLocks noEditPoints="1"/>
                </p:cNvSpPr>
                <p:nvPr/>
              </p:nvSpPr>
              <p:spPr bwMode="auto">
                <a:xfrm>
                  <a:off x="6488113" y="3784600"/>
                  <a:ext cx="376238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auto">
                <a:xfrm>
                  <a:off x="6592888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auto">
                <a:xfrm>
                  <a:off x="5399088" y="3894138"/>
                  <a:ext cx="160338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5" name="Freeform 9"/>
                <p:cNvSpPr/>
                <p:nvPr/>
              </p:nvSpPr>
              <p:spPr bwMode="auto">
                <a:xfrm>
                  <a:off x="6477000" y="3152775"/>
                  <a:ext cx="123825" cy="615950"/>
                </a:xfrm>
                <a:custGeom>
                  <a:avLst/>
                  <a:gdLst>
                    <a:gd name="T0" fmla="*/ 2 w 33"/>
                    <a:gd name="T1" fmla="*/ 35 h 163"/>
                    <a:gd name="T2" fmla="*/ 4 w 33"/>
                    <a:gd name="T3" fmla="*/ 36 h 163"/>
                    <a:gd name="T4" fmla="*/ 5 w 33"/>
                    <a:gd name="T5" fmla="*/ 8 h 163"/>
                    <a:gd name="T6" fmla="*/ 15 w 33"/>
                    <a:gd name="T7" fmla="*/ 7 h 163"/>
                    <a:gd name="T8" fmla="*/ 16 w 33"/>
                    <a:gd name="T9" fmla="*/ 36 h 163"/>
                    <a:gd name="T10" fmla="*/ 19 w 33"/>
                    <a:gd name="T11" fmla="*/ 37 h 163"/>
                    <a:gd name="T12" fmla="*/ 33 w 33"/>
                    <a:gd name="T13" fmla="*/ 38 h 163"/>
                    <a:gd name="T14" fmla="*/ 27 w 33"/>
                    <a:gd name="T15" fmla="*/ 133 h 163"/>
                    <a:gd name="T16" fmla="*/ 10 w 33"/>
                    <a:gd name="T17" fmla="*/ 150 h 163"/>
                    <a:gd name="T18" fmla="*/ 0 w 33"/>
                    <a:gd name="T19" fmla="*/ 163 h 163"/>
                    <a:gd name="T20" fmla="*/ 2 w 33"/>
                    <a:gd name="T21" fmla="*/ 35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63">
                      <a:moveTo>
                        <a:pt x="2" y="35"/>
                      </a:move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10" y="0"/>
                        <a:pt x="15" y="7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27" y="133"/>
                        <a:pt x="27" y="133"/>
                        <a:pt x="27" y="133"/>
                      </a:cubicBezTo>
                      <a:cubicBezTo>
                        <a:pt x="27" y="133"/>
                        <a:pt x="19" y="139"/>
                        <a:pt x="10" y="150"/>
                      </a:cubicBezTo>
                      <a:cubicBezTo>
                        <a:pt x="1" y="160"/>
                        <a:pt x="0" y="163"/>
                        <a:pt x="0" y="163"/>
                      </a:cubicBezTo>
                      <a:lnTo>
                        <a:pt x="2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6" name="Freeform 10"/>
                <p:cNvSpPr>
                  <a:spLocks noEditPoints="1"/>
                </p:cNvSpPr>
                <p:nvPr/>
              </p:nvSpPr>
              <p:spPr bwMode="auto">
                <a:xfrm>
                  <a:off x="5289550" y="3784600"/>
                  <a:ext cx="379413" cy="377825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3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3" y="35"/>
                        <a:pt x="23" y="50"/>
                      </a:cubicBezTo>
                      <a:cubicBezTo>
                        <a:pt x="23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7" name="Oval 17"/>
                <p:cNvSpPr>
                  <a:spLocks noChangeArrowheads="1"/>
                </p:cNvSpPr>
                <p:nvPr/>
              </p:nvSpPr>
              <p:spPr bwMode="auto">
                <a:xfrm>
                  <a:off x="5800725" y="3894138"/>
                  <a:ext cx="165100" cy="165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8" name="Freeform 18"/>
                <p:cNvSpPr>
                  <a:spLocks noEditPoints="1"/>
                </p:cNvSpPr>
                <p:nvPr/>
              </p:nvSpPr>
              <p:spPr bwMode="auto">
                <a:xfrm>
                  <a:off x="5695950" y="3784600"/>
                  <a:ext cx="379413" cy="377825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19" name="Freeform 19"/>
                <p:cNvSpPr/>
                <p:nvPr/>
              </p:nvSpPr>
              <p:spPr bwMode="auto">
                <a:xfrm>
                  <a:off x="5256213" y="3757613"/>
                  <a:ext cx="1176338" cy="234950"/>
                </a:xfrm>
                <a:custGeom>
                  <a:avLst/>
                  <a:gdLst>
                    <a:gd name="T0" fmla="*/ 8 w 313"/>
                    <a:gd name="T1" fmla="*/ 0 h 62"/>
                    <a:gd name="T2" fmla="*/ 304 w 313"/>
                    <a:gd name="T3" fmla="*/ 0 h 62"/>
                    <a:gd name="T4" fmla="*/ 313 w 313"/>
                    <a:gd name="T5" fmla="*/ 9 h 62"/>
                    <a:gd name="T6" fmla="*/ 313 w 313"/>
                    <a:gd name="T7" fmla="*/ 54 h 62"/>
                    <a:gd name="T8" fmla="*/ 304 w 313"/>
                    <a:gd name="T9" fmla="*/ 62 h 62"/>
                    <a:gd name="T10" fmla="*/ 223 w 313"/>
                    <a:gd name="T11" fmla="*/ 62 h 62"/>
                    <a:gd name="T12" fmla="*/ 224 w 313"/>
                    <a:gd name="T13" fmla="*/ 58 h 62"/>
                    <a:gd name="T14" fmla="*/ 167 w 313"/>
                    <a:gd name="T15" fmla="*/ 2 h 62"/>
                    <a:gd name="T16" fmla="*/ 113 w 313"/>
                    <a:gd name="T17" fmla="*/ 43 h 62"/>
                    <a:gd name="T18" fmla="*/ 59 w 313"/>
                    <a:gd name="T19" fmla="*/ 2 h 62"/>
                    <a:gd name="T20" fmla="*/ 3 w 313"/>
                    <a:gd name="T21" fmla="*/ 58 h 62"/>
                    <a:gd name="T22" fmla="*/ 3 w 313"/>
                    <a:gd name="T23" fmla="*/ 60 h 62"/>
                    <a:gd name="T24" fmla="*/ 0 w 313"/>
                    <a:gd name="T25" fmla="*/ 54 h 62"/>
                    <a:gd name="T26" fmla="*/ 0 w 313"/>
                    <a:gd name="T27" fmla="*/ 9 h 62"/>
                    <a:gd name="T28" fmla="*/ 8 w 313"/>
                    <a:gd name="T2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62">
                      <a:moveTo>
                        <a:pt x="8" y="0"/>
                      </a:moveTo>
                      <a:cubicBezTo>
                        <a:pt x="304" y="0"/>
                        <a:pt x="304" y="0"/>
                        <a:pt x="304" y="0"/>
                      </a:cubicBezTo>
                      <a:cubicBezTo>
                        <a:pt x="309" y="0"/>
                        <a:pt x="313" y="4"/>
                        <a:pt x="313" y="9"/>
                      </a:cubicBezTo>
                      <a:cubicBezTo>
                        <a:pt x="313" y="54"/>
                        <a:pt x="313" y="54"/>
                        <a:pt x="313" y="54"/>
                      </a:cubicBezTo>
                      <a:cubicBezTo>
                        <a:pt x="313" y="58"/>
                        <a:pt x="309" y="62"/>
                        <a:pt x="304" y="62"/>
                      </a:cubicBezTo>
                      <a:cubicBezTo>
                        <a:pt x="223" y="62"/>
                        <a:pt x="223" y="62"/>
                        <a:pt x="223" y="62"/>
                      </a:cubicBezTo>
                      <a:cubicBezTo>
                        <a:pt x="224" y="60"/>
                        <a:pt x="224" y="59"/>
                        <a:pt x="224" y="58"/>
                      </a:cubicBezTo>
                      <a:cubicBezTo>
                        <a:pt x="224" y="27"/>
                        <a:pt x="198" y="2"/>
                        <a:pt x="167" y="2"/>
                      </a:cubicBezTo>
                      <a:cubicBezTo>
                        <a:pt x="141" y="2"/>
                        <a:pt x="120" y="19"/>
                        <a:pt x="113" y="43"/>
                      </a:cubicBezTo>
                      <a:cubicBezTo>
                        <a:pt x="107" y="19"/>
                        <a:pt x="85" y="2"/>
                        <a:pt x="59" y="2"/>
                      </a:cubicBezTo>
                      <a:cubicBezTo>
                        <a:pt x="28" y="2"/>
                        <a:pt x="3" y="27"/>
                        <a:pt x="3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1" y="58"/>
                        <a:pt x="0" y="56"/>
                        <a:pt x="0" y="5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  <p:sp>
              <p:nvSpPr>
                <p:cNvPr id="20" name="Freeform 21"/>
                <p:cNvSpPr/>
                <p:nvPr/>
              </p:nvSpPr>
              <p:spPr bwMode="auto">
                <a:xfrm>
                  <a:off x="6573838" y="2846388"/>
                  <a:ext cx="290513" cy="333375"/>
                </a:xfrm>
                <a:custGeom>
                  <a:avLst/>
                  <a:gdLst>
                    <a:gd name="T0" fmla="*/ 77 w 77"/>
                    <a:gd name="T1" fmla="*/ 88 h 88"/>
                    <a:gd name="T2" fmla="*/ 34 w 77"/>
                    <a:gd name="T3" fmla="*/ 23 h 88"/>
                    <a:gd name="T4" fmla="*/ 0 w 77"/>
                    <a:gd name="T5" fmla="*/ 0 h 88"/>
                    <a:gd name="T6" fmla="*/ 12 w 77"/>
                    <a:gd name="T7" fmla="*/ 85 h 88"/>
                    <a:gd name="T8" fmla="*/ 77 w 77"/>
                    <a:gd name="T9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88">
                      <a:moveTo>
                        <a:pt x="77" y="88"/>
                      </a:moveTo>
                      <a:cubicBezTo>
                        <a:pt x="77" y="88"/>
                        <a:pt x="49" y="40"/>
                        <a:pt x="34" y="23"/>
                      </a:cubicBezTo>
                      <a:cubicBezTo>
                        <a:pt x="20" y="7"/>
                        <a:pt x="0" y="0"/>
                        <a:pt x="0" y="0"/>
                      </a:cubicBezTo>
                      <a:cubicBezTo>
                        <a:pt x="12" y="85"/>
                        <a:pt x="12" y="85"/>
                        <a:pt x="12" y="85"/>
                      </a:cubicBezTo>
                      <a:lnTo>
                        <a:pt x="77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800"/>
                </a:p>
              </p:txBody>
            </p:sp>
          </p:grpSp>
        </p:grpSp>
        <p:grpSp>
          <p:nvGrpSpPr>
            <p:cNvPr id="4" name="组合 1"/>
            <p:cNvGrpSpPr/>
            <p:nvPr/>
          </p:nvGrpSpPr>
          <p:grpSpPr>
            <a:xfrm>
              <a:off x="1416050" y="4081062"/>
              <a:ext cx="8263890" cy="1411187"/>
              <a:chOff x="1416050" y="4081062"/>
              <a:chExt cx="8263890" cy="1411187"/>
            </a:xfrm>
          </p:grpSpPr>
          <p:sp>
            <p:nvSpPr>
              <p:cNvPr id="5" name="Rectangle 28"/>
              <p:cNvSpPr/>
              <p:nvPr/>
            </p:nvSpPr>
            <p:spPr>
              <a:xfrm flipH="1">
                <a:off x="1416050" y="4081062"/>
                <a:ext cx="2371090" cy="1410970"/>
              </a:xfrm>
              <a:prstGeom prst="rect">
                <a:avLst/>
              </a:prstGeom>
              <a:solidFill>
                <a:srgbClr val="195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" name="Rectangle 29"/>
              <p:cNvSpPr/>
              <p:nvPr/>
            </p:nvSpPr>
            <p:spPr>
              <a:xfrm flipH="1">
                <a:off x="3786866" y="4081062"/>
                <a:ext cx="1823424" cy="1411187"/>
              </a:xfrm>
              <a:prstGeom prst="rect">
                <a:avLst/>
              </a:prstGeom>
              <a:solidFill>
                <a:srgbClr val="6EBC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" name="Rectangle 30"/>
              <p:cNvSpPr/>
              <p:nvPr/>
            </p:nvSpPr>
            <p:spPr>
              <a:xfrm flipH="1">
                <a:off x="5611495" y="4081062"/>
                <a:ext cx="1933575" cy="1410970"/>
              </a:xfrm>
              <a:prstGeom prst="rect">
                <a:avLst/>
              </a:prstGeom>
              <a:solidFill>
                <a:srgbClr val="E153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" name="Rectangle 31"/>
              <p:cNvSpPr/>
              <p:nvPr/>
            </p:nvSpPr>
            <p:spPr>
              <a:xfrm flipH="1">
                <a:off x="8846185" y="4081062"/>
                <a:ext cx="833755" cy="1410970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</p:grpSp>
      <p:cxnSp>
        <p:nvCxnSpPr>
          <p:cNvPr id="32" name="肘形连接符 59"/>
          <p:cNvCxnSpPr>
            <a:stCxn id="5" idx="0"/>
            <a:endCxn id="43" idx="2"/>
          </p:cNvCxnSpPr>
          <p:nvPr/>
        </p:nvCxnSpPr>
        <p:spPr>
          <a:xfrm rot="16200000" flipV="1">
            <a:off x="2346008" y="3366453"/>
            <a:ext cx="337185" cy="173990"/>
          </a:xfrm>
          <a:prstGeom prst="bentConnector3">
            <a:avLst>
              <a:gd name="adj1" fmla="val 50000"/>
            </a:avLst>
          </a:prstGeom>
          <a:ln w="12700">
            <a:solidFill>
              <a:srgbClr val="59C1AC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61"/>
          <p:cNvCxnSpPr>
            <a:stCxn id="6" idx="0"/>
            <a:endCxn id="42" idx="2"/>
          </p:cNvCxnSpPr>
          <p:nvPr/>
        </p:nvCxnSpPr>
        <p:spPr>
          <a:xfrm rot="16200000" flipV="1">
            <a:off x="4485640" y="3409315"/>
            <a:ext cx="337185" cy="88265"/>
          </a:xfrm>
          <a:prstGeom prst="bentConnector3">
            <a:avLst>
              <a:gd name="adj1" fmla="val 49906"/>
            </a:avLst>
          </a:prstGeom>
          <a:ln w="12700">
            <a:solidFill>
              <a:srgbClr val="59C1AC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65"/>
          <p:cNvCxnSpPr>
            <a:stCxn id="8" idx="0"/>
            <a:endCxn id="40" idx="2"/>
          </p:cNvCxnSpPr>
          <p:nvPr/>
        </p:nvCxnSpPr>
        <p:spPr>
          <a:xfrm rot="16200000">
            <a:off x="9436735" y="3122930"/>
            <a:ext cx="325120" cy="673100"/>
          </a:xfrm>
          <a:prstGeom prst="bentConnector3">
            <a:avLst>
              <a:gd name="adj1" fmla="val 50000"/>
            </a:avLst>
          </a:prstGeom>
          <a:ln w="12700">
            <a:solidFill>
              <a:srgbClr val="59C1AC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72"/>
          <p:cNvSpPr txBox="1"/>
          <p:nvPr/>
        </p:nvSpPr>
        <p:spPr>
          <a:xfrm>
            <a:off x="2489156" y="4096634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</p:txBody>
      </p:sp>
      <p:sp>
        <p:nvSpPr>
          <p:cNvPr id="36" name="文本框 73"/>
          <p:cNvSpPr txBox="1"/>
          <p:nvPr/>
        </p:nvSpPr>
        <p:spPr>
          <a:xfrm>
            <a:off x="4261286" y="406291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</a:p>
        </p:txBody>
      </p:sp>
      <p:sp>
        <p:nvSpPr>
          <p:cNvPr id="37" name="文本框 74"/>
          <p:cNvSpPr txBox="1"/>
          <p:nvPr/>
        </p:nvSpPr>
        <p:spPr>
          <a:xfrm>
            <a:off x="6324000" y="4096634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</a:p>
        </p:txBody>
      </p:sp>
      <p:sp>
        <p:nvSpPr>
          <p:cNvPr id="38" name="文本框 76"/>
          <p:cNvSpPr txBox="1"/>
          <p:nvPr/>
        </p:nvSpPr>
        <p:spPr>
          <a:xfrm>
            <a:off x="8951070" y="4096634"/>
            <a:ext cx="5499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cxnSp>
        <p:nvCxnSpPr>
          <p:cNvPr id="39" name="直接连接符 86"/>
          <p:cNvCxnSpPr>
            <a:stCxn id="7" idx="0"/>
            <a:endCxn id="41" idx="2"/>
          </p:cNvCxnSpPr>
          <p:nvPr/>
        </p:nvCxnSpPr>
        <p:spPr>
          <a:xfrm flipV="1">
            <a:off x="6578226" y="3296753"/>
            <a:ext cx="81915" cy="325120"/>
          </a:xfrm>
          <a:prstGeom prst="line">
            <a:avLst/>
          </a:prstGeom>
          <a:ln w="12700">
            <a:solidFill>
              <a:srgbClr val="59C1AC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51"/>
          <p:cNvSpPr/>
          <p:nvPr/>
        </p:nvSpPr>
        <p:spPr>
          <a:xfrm>
            <a:off x="9380855" y="1687195"/>
            <a:ext cx="1109980" cy="1609725"/>
          </a:xfrm>
          <a:prstGeom prst="rect">
            <a:avLst/>
          </a:prstGeom>
          <a:noFill/>
          <a:ln w="19050">
            <a:solidFill>
              <a:srgbClr val="6EB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Customized Conn.</a:t>
            </a:r>
          </a:p>
        </p:txBody>
      </p:sp>
      <p:sp>
        <p:nvSpPr>
          <p:cNvPr id="41" name="矩形 52"/>
          <p:cNvSpPr/>
          <p:nvPr/>
        </p:nvSpPr>
        <p:spPr>
          <a:xfrm>
            <a:off x="5774690" y="1687195"/>
            <a:ext cx="1770380" cy="1609725"/>
          </a:xfrm>
          <a:prstGeom prst="rect">
            <a:avLst/>
          </a:prstGeom>
          <a:noFill/>
          <a:ln w="19050">
            <a:solidFill>
              <a:srgbClr val="6EB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Floating B to B</a:t>
            </a:r>
          </a:p>
        </p:txBody>
      </p:sp>
      <p:sp>
        <p:nvSpPr>
          <p:cNvPr id="42" name="矩形 53"/>
          <p:cNvSpPr/>
          <p:nvPr/>
        </p:nvSpPr>
        <p:spPr>
          <a:xfrm>
            <a:off x="3568065" y="1675130"/>
            <a:ext cx="2084070" cy="1609725"/>
          </a:xfrm>
          <a:prstGeom prst="rect">
            <a:avLst/>
          </a:prstGeom>
          <a:noFill/>
          <a:ln w="19050">
            <a:solidFill>
              <a:srgbClr val="6EB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I/O Conn. &amp; </a:t>
            </a:r>
            <a:r>
              <a:rPr lang="en-US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FAKRA&amp;HSD</a:t>
            </a:r>
            <a:endParaRPr lang="en-US" altLang="zh-CN" sz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  <p:sp>
        <p:nvSpPr>
          <p:cNvPr id="43" name="矩形 54"/>
          <p:cNvSpPr/>
          <p:nvPr/>
        </p:nvSpPr>
        <p:spPr>
          <a:xfrm>
            <a:off x="1416050" y="1675347"/>
            <a:ext cx="2022479" cy="1609924"/>
          </a:xfrm>
          <a:prstGeom prst="rect">
            <a:avLst/>
          </a:prstGeom>
          <a:noFill/>
          <a:ln w="19050">
            <a:solidFill>
              <a:srgbClr val="6EB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FPC&amp;FFC</a:t>
            </a:r>
          </a:p>
        </p:txBody>
      </p:sp>
      <p:pic>
        <p:nvPicPr>
          <p:cNvPr id="45" name="图片 5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3" l="1087" r="98696">
                        <a14:foregroundMark x1="61087" y1="72512" x2="61087" y2="78436"/>
                        <a14:foregroundMark x1="69783" y1="62322" x2="68261" y2="76066"/>
                        <a14:foregroundMark x1="70217" y1="85545" x2="58696" y2="84360"/>
                        <a14:foregroundMark x1="61522" y1="85308" x2="67826" y2="87441"/>
                        <a14:foregroundMark x1="68261" y1="87678" x2="69783" y2="86730"/>
                        <a14:foregroundMark x1="70000" y1="87441" x2="68696" y2="87915"/>
                        <a14:foregroundMark x1="72826" y1="80569" x2="70870" y2="80569"/>
                        <a14:foregroundMark x1="75000" y1="74645" x2="73261" y2="77488"/>
                        <a14:foregroundMark x1="77391" y1="69905" x2="76087" y2="73223"/>
                        <a14:foregroundMark x1="79565" y1="65640" x2="76957" y2="66825"/>
                        <a14:foregroundMark x1="81522" y1="61374" x2="79565" y2="64218"/>
                        <a14:foregroundMark x1="82826" y1="56872" x2="81304" y2="59716"/>
                        <a14:foregroundMark x1="69130" y1="75829" x2="69348" y2="85071"/>
                        <a14:backgroundMark x1="63913" y1="76066" x2="66087" y2="76777"/>
                        <a14:backgroundMark x1="66739" y1="71327" x2="66739" y2="71327"/>
                        <a14:backgroundMark x1="62174" y1="79621" x2="61087" y2="817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805" y="1915795"/>
            <a:ext cx="885825" cy="837565"/>
          </a:xfrm>
          <a:prstGeom prst="rect">
            <a:avLst/>
          </a:prstGeom>
        </p:spPr>
      </p:pic>
      <p:pic>
        <p:nvPicPr>
          <p:cNvPr id="46" name="Picture 4" descr="X:\图片\FKPPRNXD02T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6102" t="15075" r="11356" b="12456"/>
          <a:stretch>
            <a:fillRect/>
          </a:stretch>
        </p:blipFill>
        <p:spPr bwMode="auto">
          <a:xfrm rot="13110242">
            <a:off x="4626610" y="1977390"/>
            <a:ext cx="930910" cy="628015"/>
          </a:xfrm>
          <a:prstGeom prst="rect">
            <a:avLst/>
          </a:prstGeom>
          <a:noFill/>
        </p:spPr>
      </p:pic>
      <p:pic>
        <p:nvPicPr>
          <p:cNvPr id="47" name="Picture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889943" y="1995256"/>
            <a:ext cx="1554480" cy="830580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89471" y="2468276"/>
            <a:ext cx="1074127" cy="54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图片 5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9"/>
          <a:stretch>
            <a:fillRect/>
          </a:stretch>
        </p:blipFill>
        <p:spPr>
          <a:xfrm>
            <a:off x="1512277" y="1697858"/>
            <a:ext cx="832337" cy="763443"/>
          </a:xfrm>
          <a:prstGeom prst="rect">
            <a:avLst/>
          </a:prstGeom>
        </p:spPr>
      </p:pic>
      <p:pic>
        <p:nvPicPr>
          <p:cNvPr id="51" name="图片 5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1840"/>
          <a:stretch>
            <a:fillRect/>
          </a:stretch>
        </p:blipFill>
        <p:spPr>
          <a:xfrm>
            <a:off x="2426674" y="1687139"/>
            <a:ext cx="949571" cy="749272"/>
          </a:xfrm>
          <a:prstGeom prst="rect">
            <a:avLst/>
          </a:prstGeom>
        </p:spPr>
      </p:pic>
      <p:cxnSp>
        <p:nvCxnSpPr>
          <p:cNvPr id="5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Business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27" name="Rectangle 31"/>
          <p:cNvSpPr/>
          <p:nvPr/>
        </p:nvSpPr>
        <p:spPr>
          <a:xfrm flipH="1">
            <a:off x="7544435" y="3622040"/>
            <a:ext cx="1302385" cy="1410970"/>
          </a:xfrm>
          <a:prstGeom prst="rect">
            <a:avLst/>
          </a:prstGeom>
          <a:solidFill>
            <a:srgbClr val="F1A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8" name="文本框 76"/>
          <p:cNvSpPr txBox="1"/>
          <p:nvPr/>
        </p:nvSpPr>
        <p:spPr>
          <a:xfrm>
            <a:off x="7867760" y="4064249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29" name="矩形 51"/>
          <p:cNvSpPr/>
          <p:nvPr/>
        </p:nvSpPr>
        <p:spPr>
          <a:xfrm>
            <a:off x="7593965" y="1687830"/>
            <a:ext cx="1704340" cy="1609725"/>
          </a:xfrm>
          <a:prstGeom prst="rect">
            <a:avLst/>
          </a:prstGeom>
          <a:noFill/>
          <a:ln w="19050">
            <a:solidFill>
              <a:srgbClr val="6EB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Automotive W T B</a:t>
            </a:r>
          </a:p>
        </p:txBody>
      </p:sp>
      <p:cxnSp>
        <p:nvCxnSpPr>
          <p:cNvPr id="30" name="肘形连接符 65"/>
          <p:cNvCxnSpPr/>
          <p:nvPr/>
        </p:nvCxnSpPr>
        <p:spPr>
          <a:xfrm rot="16200000">
            <a:off x="8101648" y="3205798"/>
            <a:ext cx="325120" cy="528955"/>
          </a:xfrm>
          <a:prstGeom prst="bentConnector3">
            <a:avLst>
              <a:gd name="adj1" fmla="val 50098"/>
            </a:avLst>
          </a:prstGeom>
          <a:ln w="12700">
            <a:solidFill>
              <a:srgbClr val="59C1AC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5585" y="1755775"/>
            <a:ext cx="1370330" cy="93027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1825" y="1915795"/>
            <a:ext cx="819150" cy="65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0" grpId="0" bldLvl="0" animBg="1"/>
      <p:bldP spid="41" grpId="0" bldLvl="0" animBg="1"/>
      <p:bldP spid="42" grpId="0" bldLvl="0" animBg="1"/>
      <p:bldP spid="43" grpId="0" bldLvl="0" animBg="1"/>
      <p:bldP spid="28" grpId="0"/>
      <p:bldP spid="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Product Applications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8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6766" y="5492684"/>
            <a:ext cx="1804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</a:p>
        </p:txBody>
      </p:sp>
      <p:sp>
        <p:nvSpPr>
          <p:cNvPr id="75" name="文本框 5"/>
          <p:cNvSpPr txBox="1"/>
          <p:nvPr/>
        </p:nvSpPr>
        <p:spPr>
          <a:xfrm>
            <a:off x="244987" y="1605641"/>
            <a:ext cx="213208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Automotive</a:t>
            </a:r>
          </a:p>
        </p:txBody>
      </p:sp>
      <p:sp>
        <p:nvSpPr>
          <p:cNvPr id="76" name="文本框 1"/>
          <p:cNvSpPr txBox="1"/>
          <p:nvPr/>
        </p:nvSpPr>
        <p:spPr>
          <a:xfrm>
            <a:off x="201750" y="2120019"/>
            <a:ext cx="2393597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Air Conditioner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AV system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Body control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Central control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Power system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Lighting</a:t>
            </a: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PTS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BMS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846070" y="1228725"/>
            <a:ext cx="7962265" cy="4622450"/>
            <a:chOff x="3860" y="1143"/>
            <a:chExt cx="15581" cy="9686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9" t="36719" r="45993" b="23334"/>
            <a:stretch>
              <a:fillRect/>
            </a:stretch>
          </p:blipFill>
          <p:spPr bwMode="auto">
            <a:xfrm>
              <a:off x="8599" y="4266"/>
              <a:ext cx="6570" cy="3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" name="图片 1946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 t="43355" r="47722" b="29150"/>
            <a:stretch>
              <a:fillRect/>
            </a:stretch>
          </p:blipFill>
          <p:spPr bwMode="auto">
            <a:xfrm>
              <a:off x="4210" y="2320"/>
              <a:ext cx="3095" cy="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" y="4351"/>
              <a:ext cx="2402" cy="1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6" t="43820" r="51744" b="22310"/>
            <a:stretch>
              <a:fillRect/>
            </a:stretch>
          </p:blipFill>
          <p:spPr bwMode="auto">
            <a:xfrm>
              <a:off x="4221" y="6466"/>
              <a:ext cx="2156" cy="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" name="图片 1945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CF1F9"/>
                </a:clrFrom>
                <a:clrTo>
                  <a:srgbClr val="ECF1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4" t="32057" r="36874" b="20004"/>
            <a:stretch>
              <a:fillRect/>
            </a:stretch>
          </p:blipFill>
          <p:spPr bwMode="auto">
            <a:xfrm>
              <a:off x="4245" y="8433"/>
              <a:ext cx="1823" cy="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4" name="图片 1946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46196" r="16528" b="32237"/>
            <a:stretch>
              <a:fillRect/>
            </a:stretch>
          </p:blipFill>
          <p:spPr bwMode="auto">
            <a:xfrm>
              <a:off x="17196" y="8641"/>
              <a:ext cx="1922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3" t="36836" r="50134" b="24980"/>
            <a:stretch>
              <a:fillRect/>
            </a:stretch>
          </p:blipFill>
          <p:spPr bwMode="auto">
            <a:xfrm>
              <a:off x="17196" y="4586"/>
              <a:ext cx="1650" cy="1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" y="1672"/>
              <a:ext cx="2391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See the source imag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9" y="1953"/>
              <a:ext cx="2789" cy="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See the source image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t="18505" r="23452" b="13979"/>
            <a:stretch>
              <a:fillRect/>
            </a:stretch>
          </p:blipFill>
          <p:spPr bwMode="auto">
            <a:xfrm>
              <a:off x="7347" y="8446"/>
              <a:ext cx="2778" cy="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See the source imag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2" y="8587"/>
              <a:ext cx="2519" cy="1575"/>
            </a:xfrm>
            <a:prstGeom prst="rect">
              <a:avLst/>
            </a:prstGeom>
            <a:noFill/>
            <a:ln>
              <a:solidFill>
                <a:srgbClr val="F6F6F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4464" y="1649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condition</a:t>
              </a:r>
              <a:r>
                <a:rPr lang="en-US" altLang="zh-CN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endParaRPr lang="en-US" sz="1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9" y="3687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Meters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60" y="5816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 ECU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10" y="10252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121" y="10202"/>
              <a:ext cx="2470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Telematics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380" y="10078"/>
              <a:ext cx="1888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571" y="1180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Navigation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268" y="1340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Sunroof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600" y="4005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BCM</a:t>
              </a:r>
            </a:p>
          </p:txBody>
        </p:sp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" y="6899"/>
              <a:ext cx="2068" cy="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600" y="6319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BMS</a:t>
              </a:r>
            </a:p>
          </p:txBody>
        </p:sp>
        <p:cxnSp>
          <p:nvCxnSpPr>
            <p:cNvPr id="52" name="Straight Connector 51"/>
            <p:cNvCxnSpPr>
              <a:endCxn id="30" idx="3"/>
            </p:cNvCxnSpPr>
            <p:nvPr/>
          </p:nvCxnSpPr>
          <p:spPr>
            <a:xfrm flipH="1" flipV="1">
              <a:off x="7305" y="2862"/>
              <a:ext cx="3982" cy="23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endCxn id="31" idx="3"/>
            </p:cNvCxnSpPr>
            <p:nvPr/>
          </p:nvCxnSpPr>
          <p:spPr>
            <a:xfrm flipH="1" flipV="1">
              <a:off x="6617" y="4961"/>
              <a:ext cx="3817" cy="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endCxn id="32" idx="3"/>
            </p:cNvCxnSpPr>
            <p:nvPr/>
          </p:nvCxnSpPr>
          <p:spPr>
            <a:xfrm flipH="1">
              <a:off x="6377" y="5218"/>
              <a:ext cx="3698" cy="19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33" idx="3"/>
            </p:cNvCxnSpPr>
            <p:nvPr/>
          </p:nvCxnSpPr>
          <p:spPr>
            <a:xfrm flipH="1">
              <a:off x="6068" y="5941"/>
              <a:ext cx="3865" cy="3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36" idx="2"/>
            </p:cNvCxnSpPr>
            <p:nvPr/>
          </p:nvCxnSpPr>
          <p:spPr>
            <a:xfrm flipH="1" flipV="1">
              <a:off x="10092" y="3265"/>
              <a:ext cx="932" cy="19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37" idx="1"/>
            </p:cNvCxnSpPr>
            <p:nvPr/>
          </p:nvCxnSpPr>
          <p:spPr>
            <a:xfrm flipV="1">
              <a:off x="12087" y="2883"/>
              <a:ext cx="4242" cy="1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13620" y="6191"/>
              <a:ext cx="3464" cy="1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35" idx="1"/>
            </p:cNvCxnSpPr>
            <p:nvPr/>
          </p:nvCxnSpPr>
          <p:spPr>
            <a:xfrm flipH="1" flipV="1">
              <a:off x="11087" y="5173"/>
              <a:ext cx="6109" cy="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4" idx="1"/>
            </p:cNvCxnSpPr>
            <p:nvPr/>
          </p:nvCxnSpPr>
          <p:spPr>
            <a:xfrm flipH="1" flipV="1">
              <a:off x="14015" y="6610"/>
              <a:ext cx="3180" cy="2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0"/>
            </p:cNvCxnSpPr>
            <p:nvPr/>
          </p:nvCxnSpPr>
          <p:spPr>
            <a:xfrm flipV="1">
              <a:off x="8736" y="5716"/>
              <a:ext cx="1523" cy="27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9" idx="0"/>
            </p:cNvCxnSpPr>
            <p:nvPr/>
          </p:nvCxnSpPr>
          <p:spPr>
            <a:xfrm flipH="1" flipV="1">
              <a:off x="10816" y="5514"/>
              <a:ext cx="1326" cy="30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13254" y="6935"/>
              <a:ext cx="1596" cy="1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4225" y="10162"/>
              <a:ext cx="1888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Lighting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15" y="8587"/>
              <a:ext cx="2097" cy="1575"/>
            </a:xfrm>
            <a:prstGeom prst="rect">
              <a:avLst/>
            </a:prstGeom>
          </p:spPr>
        </p:pic>
        <p:pic>
          <p:nvPicPr>
            <p:cNvPr id="1026" name="Picture 2" descr="图片 1 - 2009-2014 单原始设备制造商原装日产 Maxima bose 无线电功率放大器 280619n10a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" t="7916" r="6588" b="8998"/>
            <a:stretch>
              <a:fillRect/>
            </a:stretch>
          </p:blipFill>
          <p:spPr bwMode="auto">
            <a:xfrm>
              <a:off x="12077" y="1680"/>
              <a:ext cx="2641" cy="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11977" y="1143"/>
              <a:ext cx="2841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zh-CN" sz="1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mplifier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11192" y="3353"/>
              <a:ext cx="1773" cy="12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91380" y="2830195"/>
            <a:ext cx="1943100" cy="9772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</a:p>
        </p:txBody>
      </p:sp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05"/>
          <p:cNvSpPr/>
          <p:nvPr/>
        </p:nvSpPr>
        <p:spPr bwMode="auto">
          <a:xfrm>
            <a:off x="5694092" y="3952636"/>
            <a:ext cx="1151111" cy="1250951"/>
          </a:xfrm>
          <a:custGeom>
            <a:avLst/>
            <a:gdLst>
              <a:gd name="T0" fmla="*/ 0 w 876"/>
              <a:gd name="T1" fmla="*/ 29138806 h 952"/>
              <a:gd name="T2" fmla="*/ 0 w 876"/>
              <a:gd name="T3" fmla="*/ 477871696 h 952"/>
              <a:gd name="T4" fmla="*/ 851127092 w 876"/>
              <a:gd name="T5" fmla="*/ 924662129 h 952"/>
              <a:gd name="T6" fmla="*/ 691784020 w 876"/>
              <a:gd name="T7" fmla="*/ 0 h 952"/>
              <a:gd name="T8" fmla="*/ 367267589 w 876"/>
              <a:gd name="T9" fmla="*/ 0 h 952"/>
              <a:gd name="T10" fmla="*/ 410017760 w 876"/>
              <a:gd name="T11" fmla="*/ 244763215 h 952"/>
              <a:gd name="T12" fmla="*/ 0 w 876"/>
              <a:gd name="T13" fmla="*/ 29138806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873" tIns="60937" rIns="121873" bIns="60937"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 kern="0" dirty="0">
              <a:solidFill>
                <a:sysClr val="windowText" lastClr="000000"/>
              </a:solidFill>
              <a:latin typeface="Calibri" panose="020F0502020204030204"/>
              <a:ea typeface="DengXian" panose="02010600030101010101" pitchFamily="2" charset="-122"/>
            </a:endParaRPr>
          </a:p>
        </p:txBody>
      </p:sp>
      <p:sp>
        <p:nvSpPr>
          <p:cNvPr id="20" name="Freeform 107"/>
          <p:cNvSpPr/>
          <p:nvPr/>
        </p:nvSpPr>
        <p:spPr bwMode="auto">
          <a:xfrm>
            <a:off x="4352540" y="3952636"/>
            <a:ext cx="1155343" cy="1250951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873" tIns="60937" rIns="121873" bIns="60937"/>
          <a:lstStyle/>
          <a:p>
            <a:pPr defTabSz="1218565" eaLnBrk="1" hangingPunct="1">
              <a:defRPr/>
            </a:pPr>
            <a:endParaRPr lang="zh-CN" altLang="en-US" sz="2400" dirty="0"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ea typeface="DengXian" panose="02010600030101010101" pitchFamily="2" charset="-122"/>
            </a:endParaRPr>
          </a:p>
        </p:txBody>
      </p:sp>
      <p:sp>
        <p:nvSpPr>
          <p:cNvPr id="34" name="Freeform 11"/>
          <p:cNvSpPr/>
          <p:nvPr/>
        </p:nvSpPr>
        <p:spPr bwMode="auto">
          <a:xfrm>
            <a:off x="7774143" y="1533282"/>
            <a:ext cx="357607" cy="313267"/>
          </a:xfrm>
          <a:custGeom>
            <a:avLst/>
            <a:gdLst>
              <a:gd name="T0" fmla="*/ 150135761 w 478"/>
              <a:gd name="T1" fmla="*/ 22539537 h 420"/>
              <a:gd name="T2" fmla="*/ 148879634 w 478"/>
              <a:gd name="T3" fmla="*/ 13774223 h 420"/>
              <a:gd name="T4" fmla="*/ 143854005 w 478"/>
              <a:gd name="T5" fmla="*/ 6260858 h 420"/>
              <a:gd name="T6" fmla="*/ 136315561 w 478"/>
              <a:gd name="T7" fmla="*/ 1251948 h 420"/>
              <a:gd name="T8" fmla="*/ 127520991 w 478"/>
              <a:gd name="T9" fmla="*/ 0 h 420"/>
              <a:gd name="T10" fmla="*/ 123123986 w 478"/>
              <a:gd name="T11" fmla="*/ 0 h 420"/>
              <a:gd name="T12" fmla="*/ 114957479 w 478"/>
              <a:gd name="T13" fmla="*/ 3756403 h 420"/>
              <a:gd name="T14" fmla="*/ 109303787 w 478"/>
              <a:gd name="T15" fmla="*/ 9391287 h 420"/>
              <a:gd name="T16" fmla="*/ 105534845 w 478"/>
              <a:gd name="T17" fmla="*/ 17530626 h 420"/>
              <a:gd name="T18" fmla="*/ 105534845 w 478"/>
              <a:gd name="T19" fmla="*/ 22539537 h 420"/>
              <a:gd name="T20" fmla="*/ 107419035 w 478"/>
              <a:gd name="T21" fmla="*/ 31304850 h 420"/>
              <a:gd name="T22" fmla="*/ 112444665 w 478"/>
              <a:gd name="T23" fmla="*/ 38818215 h 420"/>
              <a:gd name="T24" fmla="*/ 65330934 w 478"/>
              <a:gd name="T25" fmla="*/ 52591879 h 420"/>
              <a:gd name="T26" fmla="*/ 30152653 w 478"/>
              <a:gd name="T27" fmla="*/ 70749039 h 420"/>
              <a:gd name="T28" fmla="*/ 26383711 w 478"/>
              <a:gd name="T29" fmla="*/ 69496532 h 420"/>
              <a:gd name="T30" fmla="*/ 22614770 w 478"/>
              <a:gd name="T31" fmla="*/ 69496532 h 420"/>
              <a:gd name="T32" fmla="*/ 13820200 w 478"/>
              <a:gd name="T33" fmla="*/ 70749039 h 420"/>
              <a:gd name="T34" fmla="*/ 6909819 w 478"/>
              <a:gd name="T35" fmla="*/ 75757949 h 420"/>
              <a:gd name="T36" fmla="*/ 1884751 w 478"/>
              <a:gd name="T37" fmla="*/ 82644781 h 420"/>
              <a:gd name="T38" fmla="*/ 0 w 478"/>
              <a:gd name="T39" fmla="*/ 91410095 h 420"/>
              <a:gd name="T40" fmla="*/ 628063 w 478"/>
              <a:gd name="T41" fmla="*/ 96419005 h 420"/>
              <a:gd name="T42" fmla="*/ 4397005 w 478"/>
              <a:gd name="T43" fmla="*/ 104558344 h 420"/>
              <a:gd name="T44" fmla="*/ 10050697 w 478"/>
              <a:gd name="T45" fmla="*/ 110193228 h 420"/>
              <a:gd name="T46" fmla="*/ 18217204 w 478"/>
              <a:gd name="T47" fmla="*/ 113949631 h 420"/>
              <a:gd name="T48" fmla="*/ 22614770 w 478"/>
              <a:gd name="T49" fmla="*/ 113949631 h 420"/>
              <a:gd name="T50" fmla="*/ 31409341 w 478"/>
              <a:gd name="T51" fmla="*/ 112697124 h 420"/>
              <a:gd name="T52" fmla="*/ 38947223 w 478"/>
              <a:gd name="T53" fmla="*/ 107688773 h 420"/>
              <a:gd name="T54" fmla="*/ 43344789 w 478"/>
              <a:gd name="T55" fmla="*/ 100175408 h 420"/>
              <a:gd name="T56" fmla="*/ 45228979 w 478"/>
              <a:gd name="T57" fmla="*/ 91410095 h 420"/>
              <a:gd name="T58" fmla="*/ 45228979 w 478"/>
              <a:gd name="T59" fmla="*/ 87027158 h 420"/>
              <a:gd name="T60" fmla="*/ 76638319 w 478"/>
              <a:gd name="T61" fmla="*/ 131480258 h 420"/>
              <a:gd name="T62" fmla="*/ 133802747 w 478"/>
              <a:gd name="T63" fmla="*/ 43826566 h 420"/>
              <a:gd name="T64" fmla="*/ 136944186 w 478"/>
              <a:gd name="T65" fmla="*/ 42574618 h 420"/>
              <a:gd name="T66" fmla="*/ 143225942 w 478"/>
              <a:gd name="T67" fmla="*/ 38818215 h 420"/>
              <a:gd name="T68" fmla="*/ 147622946 w 478"/>
              <a:gd name="T69" fmla="*/ 33183331 h 420"/>
              <a:gd name="T70" fmla="*/ 150135761 w 478"/>
              <a:gd name="T71" fmla="*/ 26295940 h 420"/>
              <a:gd name="T72" fmla="*/ 150135761 w 478"/>
              <a:gd name="T73" fmla="*/ 22539537 h 4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78" h="420">
                <a:moveTo>
                  <a:pt x="478" y="72"/>
                </a:moveTo>
                <a:lnTo>
                  <a:pt x="478" y="72"/>
                </a:lnTo>
                <a:lnTo>
                  <a:pt x="478" y="56"/>
                </a:lnTo>
                <a:lnTo>
                  <a:pt x="474" y="44"/>
                </a:lnTo>
                <a:lnTo>
                  <a:pt x="466" y="30"/>
                </a:lnTo>
                <a:lnTo>
                  <a:pt x="458" y="20"/>
                </a:lnTo>
                <a:lnTo>
                  <a:pt x="448" y="12"/>
                </a:lnTo>
                <a:lnTo>
                  <a:pt x="434" y="4"/>
                </a:lnTo>
                <a:lnTo>
                  <a:pt x="422" y="0"/>
                </a:lnTo>
                <a:lnTo>
                  <a:pt x="406" y="0"/>
                </a:lnTo>
                <a:lnTo>
                  <a:pt x="392" y="0"/>
                </a:lnTo>
                <a:lnTo>
                  <a:pt x="378" y="4"/>
                </a:lnTo>
                <a:lnTo>
                  <a:pt x="366" y="12"/>
                </a:lnTo>
                <a:lnTo>
                  <a:pt x="356" y="20"/>
                </a:lnTo>
                <a:lnTo>
                  <a:pt x="348" y="30"/>
                </a:lnTo>
                <a:lnTo>
                  <a:pt x="340" y="44"/>
                </a:lnTo>
                <a:lnTo>
                  <a:pt x="336" y="56"/>
                </a:lnTo>
                <a:lnTo>
                  <a:pt x="336" y="72"/>
                </a:lnTo>
                <a:lnTo>
                  <a:pt x="336" y="86"/>
                </a:lnTo>
                <a:lnTo>
                  <a:pt x="342" y="100"/>
                </a:lnTo>
                <a:lnTo>
                  <a:pt x="348" y="112"/>
                </a:lnTo>
                <a:lnTo>
                  <a:pt x="358" y="124"/>
                </a:lnTo>
                <a:lnTo>
                  <a:pt x="276" y="318"/>
                </a:lnTo>
                <a:lnTo>
                  <a:pt x="208" y="168"/>
                </a:lnTo>
                <a:lnTo>
                  <a:pt x="148" y="160"/>
                </a:lnTo>
                <a:lnTo>
                  <a:pt x="96" y="226"/>
                </a:lnTo>
                <a:lnTo>
                  <a:pt x="84" y="222"/>
                </a:lnTo>
                <a:lnTo>
                  <a:pt x="72" y="222"/>
                </a:lnTo>
                <a:lnTo>
                  <a:pt x="58" y="222"/>
                </a:lnTo>
                <a:lnTo>
                  <a:pt x="44" y="226"/>
                </a:lnTo>
                <a:lnTo>
                  <a:pt x="32" y="234"/>
                </a:lnTo>
                <a:lnTo>
                  <a:pt x="22" y="242"/>
                </a:lnTo>
                <a:lnTo>
                  <a:pt x="14" y="252"/>
                </a:lnTo>
                <a:lnTo>
                  <a:pt x="6" y="264"/>
                </a:lnTo>
                <a:lnTo>
                  <a:pt x="2" y="278"/>
                </a:lnTo>
                <a:lnTo>
                  <a:pt x="0" y="292"/>
                </a:lnTo>
                <a:lnTo>
                  <a:pt x="2" y="308"/>
                </a:lnTo>
                <a:lnTo>
                  <a:pt x="6" y="320"/>
                </a:lnTo>
                <a:lnTo>
                  <a:pt x="14" y="334"/>
                </a:lnTo>
                <a:lnTo>
                  <a:pt x="22" y="344"/>
                </a:lnTo>
                <a:lnTo>
                  <a:pt x="32" y="352"/>
                </a:lnTo>
                <a:lnTo>
                  <a:pt x="44" y="360"/>
                </a:lnTo>
                <a:lnTo>
                  <a:pt x="58" y="364"/>
                </a:lnTo>
                <a:lnTo>
                  <a:pt x="72" y="364"/>
                </a:lnTo>
                <a:lnTo>
                  <a:pt x="88" y="364"/>
                </a:lnTo>
                <a:lnTo>
                  <a:pt x="100" y="360"/>
                </a:lnTo>
                <a:lnTo>
                  <a:pt x="112" y="352"/>
                </a:lnTo>
                <a:lnTo>
                  <a:pt x="124" y="344"/>
                </a:lnTo>
                <a:lnTo>
                  <a:pt x="132" y="334"/>
                </a:lnTo>
                <a:lnTo>
                  <a:pt x="138" y="320"/>
                </a:lnTo>
                <a:lnTo>
                  <a:pt x="144" y="308"/>
                </a:lnTo>
                <a:lnTo>
                  <a:pt x="144" y="292"/>
                </a:lnTo>
                <a:lnTo>
                  <a:pt x="144" y="278"/>
                </a:lnTo>
                <a:lnTo>
                  <a:pt x="168" y="248"/>
                </a:lnTo>
                <a:lnTo>
                  <a:pt x="244" y="420"/>
                </a:lnTo>
                <a:lnTo>
                  <a:pt x="308" y="418"/>
                </a:lnTo>
                <a:lnTo>
                  <a:pt x="426" y="140"/>
                </a:lnTo>
                <a:lnTo>
                  <a:pt x="436" y="136"/>
                </a:lnTo>
                <a:lnTo>
                  <a:pt x="448" y="130"/>
                </a:lnTo>
                <a:lnTo>
                  <a:pt x="456" y="124"/>
                </a:lnTo>
                <a:lnTo>
                  <a:pt x="464" y="114"/>
                </a:lnTo>
                <a:lnTo>
                  <a:pt x="470" y="106"/>
                </a:lnTo>
                <a:lnTo>
                  <a:pt x="474" y="94"/>
                </a:lnTo>
                <a:lnTo>
                  <a:pt x="478" y="84"/>
                </a:lnTo>
                <a:lnTo>
                  <a:pt x="478" y="72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8994" tIns="64497" rIns="128994" bIns="64497"/>
          <a:lstStyle/>
          <a:p>
            <a:pPr marL="0" marR="0" lvl="0" indent="0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7" name="组合 122"/>
          <p:cNvGrpSpPr/>
          <p:nvPr/>
        </p:nvGrpSpPr>
        <p:grpSpPr bwMode="auto">
          <a:xfrm>
            <a:off x="1407048" y="1548099"/>
            <a:ext cx="256037" cy="258232"/>
            <a:chOff x="3889445" y="2973091"/>
            <a:chExt cx="319708" cy="32492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3889445" y="3006104"/>
              <a:ext cx="128578" cy="126841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Rectangle 13"/>
            <p:cNvSpPr>
              <a:spLocks noChangeArrowheads="1"/>
            </p:cNvSpPr>
            <p:nvPr/>
          </p:nvSpPr>
          <p:spPr bwMode="auto">
            <a:xfrm>
              <a:off x="4049299" y="2973091"/>
              <a:ext cx="159854" cy="159854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auto">
            <a:xfrm>
              <a:off x="3889445" y="3171171"/>
              <a:ext cx="128578" cy="126841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4049299" y="3171171"/>
              <a:ext cx="126841" cy="126841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4" name="组合 13321"/>
          <p:cNvGrpSpPr/>
          <p:nvPr/>
        </p:nvGrpSpPr>
        <p:grpSpPr bwMode="auto">
          <a:xfrm>
            <a:off x="7812235" y="3603389"/>
            <a:ext cx="281430" cy="279401"/>
            <a:chOff x="1057275" y="3008313"/>
            <a:chExt cx="368300" cy="368300"/>
          </a:xfrm>
        </p:grpSpPr>
        <p:sp>
          <p:nvSpPr>
            <p:cNvPr id="45" name="Freeform 11"/>
            <p:cNvSpPr/>
            <p:nvPr/>
          </p:nvSpPr>
          <p:spPr bwMode="auto">
            <a:xfrm>
              <a:off x="1057275" y="3033713"/>
              <a:ext cx="342900" cy="342900"/>
            </a:xfrm>
            <a:custGeom>
              <a:avLst/>
              <a:gdLst>
                <a:gd name="T0" fmla="*/ 252015625 w 216"/>
                <a:gd name="T1" fmla="*/ 0 h 216"/>
                <a:gd name="T2" fmla="*/ 252015625 w 216"/>
                <a:gd name="T3" fmla="*/ 0 h 216"/>
                <a:gd name="T4" fmla="*/ 201612500 w 216"/>
                <a:gd name="T5" fmla="*/ 5040313 h 216"/>
                <a:gd name="T6" fmla="*/ 156249688 w 216"/>
                <a:gd name="T7" fmla="*/ 25201563 h 216"/>
                <a:gd name="T8" fmla="*/ 115927188 w 216"/>
                <a:gd name="T9" fmla="*/ 45362813 h 216"/>
                <a:gd name="T10" fmla="*/ 75604688 w 216"/>
                <a:gd name="T11" fmla="*/ 80645000 h 216"/>
                <a:gd name="T12" fmla="*/ 75604688 w 216"/>
                <a:gd name="T13" fmla="*/ 80645000 h 216"/>
                <a:gd name="T14" fmla="*/ 40322500 w 216"/>
                <a:gd name="T15" fmla="*/ 120967500 h 216"/>
                <a:gd name="T16" fmla="*/ 15120938 w 216"/>
                <a:gd name="T17" fmla="*/ 171370625 h 216"/>
                <a:gd name="T18" fmla="*/ 0 w 216"/>
                <a:gd name="T19" fmla="*/ 221773750 h 216"/>
                <a:gd name="T20" fmla="*/ 0 w 216"/>
                <a:gd name="T21" fmla="*/ 272176875 h 216"/>
                <a:gd name="T22" fmla="*/ 0 w 216"/>
                <a:gd name="T23" fmla="*/ 322580000 h 216"/>
                <a:gd name="T24" fmla="*/ 15120938 w 216"/>
                <a:gd name="T25" fmla="*/ 372983125 h 216"/>
                <a:gd name="T26" fmla="*/ 40322500 w 216"/>
                <a:gd name="T27" fmla="*/ 423386250 h 216"/>
                <a:gd name="T28" fmla="*/ 75604688 w 216"/>
                <a:gd name="T29" fmla="*/ 463708750 h 216"/>
                <a:gd name="T30" fmla="*/ 75604688 w 216"/>
                <a:gd name="T31" fmla="*/ 463708750 h 216"/>
                <a:gd name="T32" fmla="*/ 120967500 w 216"/>
                <a:gd name="T33" fmla="*/ 498990938 h 216"/>
                <a:gd name="T34" fmla="*/ 166330313 w 216"/>
                <a:gd name="T35" fmla="*/ 524192500 h 216"/>
                <a:gd name="T36" fmla="*/ 216733438 w 216"/>
                <a:gd name="T37" fmla="*/ 539313438 h 216"/>
                <a:gd name="T38" fmla="*/ 272176875 w 216"/>
                <a:gd name="T39" fmla="*/ 544353750 h 216"/>
                <a:gd name="T40" fmla="*/ 322580000 w 216"/>
                <a:gd name="T41" fmla="*/ 539313438 h 216"/>
                <a:gd name="T42" fmla="*/ 372983125 w 216"/>
                <a:gd name="T43" fmla="*/ 524192500 h 216"/>
                <a:gd name="T44" fmla="*/ 423386250 w 216"/>
                <a:gd name="T45" fmla="*/ 498990938 h 216"/>
                <a:gd name="T46" fmla="*/ 463708750 w 216"/>
                <a:gd name="T47" fmla="*/ 463708750 h 216"/>
                <a:gd name="T48" fmla="*/ 463708750 w 216"/>
                <a:gd name="T49" fmla="*/ 463708750 h 216"/>
                <a:gd name="T50" fmla="*/ 498990938 w 216"/>
                <a:gd name="T51" fmla="*/ 428426563 h 216"/>
                <a:gd name="T52" fmla="*/ 519152188 w 216"/>
                <a:gd name="T53" fmla="*/ 383063750 h 216"/>
                <a:gd name="T54" fmla="*/ 534273125 w 216"/>
                <a:gd name="T55" fmla="*/ 337700938 h 216"/>
                <a:gd name="T56" fmla="*/ 544353750 w 216"/>
                <a:gd name="T57" fmla="*/ 292338125 h 216"/>
                <a:gd name="T58" fmla="*/ 252015625 w 216"/>
                <a:gd name="T59" fmla="*/ 292338125 h 216"/>
                <a:gd name="T60" fmla="*/ 252015625 w 216"/>
                <a:gd name="T61" fmla="*/ 0 h 2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16" h="216">
                  <a:moveTo>
                    <a:pt x="100" y="0"/>
                  </a:moveTo>
                  <a:lnTo>
                    <a:pt x="100" y="0"/>
                  </a:lnTo>
                  <a:lnTo>
                    <a:pt x="80" y="2"/>
                  </a:lnTo>
                  <a:lnTo>
                    <a:pt x="62" y="10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6" y="48"/>
                  </a:lnTo>
                  <a:lnTo>
                    <a:pt x="6" y="68"/>
                  </a:lnTo>
                  <a:lnTo>
                    <a:pt x="0" y="88"/>
                  </a:lnTo>
                  <a:lnTo>
                    <a:pt x="0" y="108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6" y="168"/>
                  </a:lnTo>
                  <a:lnTo>
                    <a:pt x="30" y="184"/>
                  </a:lnTo>
                  <a:lnTo>
                    <a:pt x="48" y="198"/>
                  </a:lnTo>
                  <a:lnTo>
                    <a:pt x="66" y="208"/>
                  </a:lnTo>
                  <a:lnTo>
                    <a:pt x="86" y="214"/>
                  </a:lnTo>
                  <a:lnTo>
                    <a:pt x="108" y="216"/>
                  </a:lnTo>
                  <a:lnTo>
                    <a:pt x="128" y="214"/>
                  </a:lnTo>
                  <a:lnTo>
                    <a:pt x="148" y="208"/>
                  </a:lnTo>
                  <a:lnTo>
                    <a:pt x="168" y="198"/>
                  </a:lnTo>
                  <a:lnTo>
                    <a:pt x="184" y="184"/>
                  </a:lnTo>
                  <a:lnTo>
                    <a:pt x="198" y="170"/>
                  </a:lnTo>
                  <a:lnTo>
                    <a:pt x="206" y="152"/>
                  </a:lnTo>
                  <a:lnTo>
                    <a:pt x="212" y="134"/>
                  </a:lnTo>
                  <a:lnTo>
                    <a:pt x="216" y="116"/>
                  </a:lnTo>
                  <a:lnTo>
                    <a:pt x="100" y="11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Freeform 12"/>
            <p:cNvSpPr/>
            <p:nvPr/>
          </p:nvSpPr>
          <p:spPr bwMode="auto">
            <a:xfrm>
              <a:off x="1238250" y="3008313"/>
              <a:ext cx="187325" cy="184150"/>
            </a:xfrm>
            <a:custGeom>
              <a:avLst/>
              <a:gdLst>
                <a:gd name="T0" fmla="*/ 216733438 w 118"/>
                <a:gd name="T1" fmla="*/ 80645000 h 116"/>
                <a:gd name="T2" fmla="*/ 216733438 w 118"/>
                <a:gd name="T3" fmla="*/ 80645000 h 116"/>
                <a:gd name="T4" fmla="*/ 196572188 w 118"/>
                <a:gd name="T5" fmla="*/ 60483750 h 116"/>
                <a:gd name="T6" fmla="*/ 171370625 w 118"/>
                <a:gd name="T7" fmla="*/ 40322500 h 116"/>
                <a:gd name="T8" fmla="*/ 141128750 w 118"/>
                <a:gd name="T9" fmla="*/ 25201563 h 116"/>
                <a:gd name="T10" fmla="*/ 115927188 w 118"/>
                <a:gd name="T11" fmla="*/ 15120938 h 116"/>
                <a:gd name="T12" fmla="*/ 90725625 w 118"/>
                <a:gd name="T13" fmla="*/ 5040313 h 116"/>
                <a:gd name="T14" fmla="*/ 60483750 w 118"/>
                <a:gd name="T15" fmla="*/ 0 h 116"/>
                <a:gd name="T16" fmla="*/ 30241875 w 118"/>
                <a:gd name="T17" fmla="*/ 0 h 116"/>
                <a:gd name="T18" fmla="*/ 0 w 118"/>
                <a:gd name="T19" fmla="*/ 0 h 116"/>
                <a:gd name="T20" fmla="*/ 0 w 118"/>
                <a:gd name="T21" fmla="*/ 292338125 h 116"/>
                <a:gd name="T22" fmla="*/ 297378438 w 118"/>
                <a:gd name="T23" fmla="*/ 292338125 h 116"/>
                <a:gd name="T24" fmla="*/ 297378438 w 118"/>
                <a:gd name="T25" fmla="*/ 292338125 h 116"/>
                <a:gd name="T26" fmla="*/ 297378438 w 118"/>
                <a:gd name="T27" fmla="*/ 267136563 h 116"/>
                <a:gd name="T28" fmla="*/ 297378438 w 118"/>
                <a:gd name="T29" fmla="*/ 236894688 h 116"/>
                <a:gd name="T30" fmla="*/ 287297813 w 118"/>
                <a:gd name="T31" fmla="*/ 206652813 h 116"/>
                <a:gd name="T32" fmla="*/ 282257500 w 118"/>
                <a:gd name="T33" fmla="*/ 181451250 h 116"/>
                <a:gd name="T34" fmla="*/ 272176875 w 118"/>
                <a:gd name="T35" fmla="*/ 151209375 h 116"/>
                <a:gd name="T36" fmla="*/ 257055938 w 118"/>
                <a:gd name="T37" fmla="*/ 126007813 h 116"/>
                <a:gd name="T38" fmla="*/ 236894688 w 118"/>
                <a:gd name="T39" fmla="*/ 100806250 h 116"/>
                <a:gd name="T40" fmla="*/ 216733438 w 118"/>
                <a:gd name="T41" fmla="*/ 80645000 h 116"/>
                <a:gd name="T42" fmla="*/ 216733438 w 118"/>
                <a:gd name="T43" fmla="*/ 80645000 h 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16">
                  <a:moveTo>
                    <a:pt x="86" y="32"/>
                  </a:moveTo>
                  <a:lnTo>
                    <a:pt x="86" y="32"/>
                  </a:lnTo>
                  <a:lnTo>
                    <a:pt x="78" y="24"/>
                  </a:lnTo>
                  <a:lnTo>
                    <a:pt x="68" y="16"/>
                  </a:lnTo>
                  <a:lnTo>
                    <a:pt x="56" y="10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118" y="116"/>
                  </a:lnTo>
                  <a:lnTo>
                    <a:pt x="118" y="106"/>
                  </a:lnTo>
                  <a:lnTo>
                    <a:pt x="118" y="94"/>
                  </a:lnTo>
                  <a:lnTo>
                    <a:pt x="114" y="82"/>
                  </a:lnTo>
                  <a:lnTo>
                    <a:pt x="112" y="72"/>
                  </a:lnTo>
                  <a:lnTo>
                    <a:pt x="108" y="60"/>
                  </a:lnTo>
                  <a:lnTo>
                    <a:pt x="102" y="50"/>
                  </a:lnTo>
                  <a:lnTo>
                    <a:pt x="94" y="40"/>
                  </a:lnTo>
                  <a:lnTo>
                    <a:pt x="86" y="3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9" name="组合 13322"/>
          <p:cNvGrpSpPr/>
          <p:nvPr/>
        </p:nvGrpSpPr>
        <p:grpSpPr bwMode="auto">
          <a:xfrm>
            <a:off x="1453599" y="3554706"/>
            <a:ext cx="279313" cy="298451"/>
            <a:chOff x="1946500" y="2659080"/>
            <a:chExt cx="249236" cy="264850"/>
          </a:xfrm>
        </p:grpSpPr>
        <p:sp>
          <p:nvSpPr>
            <p:cNvPr id="50" name="Rectangle 13"/>
            <p:cNvSpPr>
              <a:spLocks noChangeArrowheads="1"/>
            </p:cNvSpPr>
            <p:nvPr/>
          </p:nvSpPr>
          <p:spPr bwMode="auto">
            <a:xfrm>
              <a:off x="1946500" y="2712050"/>
              <a:ext cx="40474" cy="211880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Rectangle 14"/>
            <p:cNvSpPr>
              <a:spLocks noChangeArrowheads="1"/>
            </p:cNvSpPr>
            <p:nvPr/>
          </p:nvSpPr>
          <p:spPr bwMode="auto">
            <a:xfrm>
              <a:off x="2016797" y="2679947"/>
              <a:ext cx="40474" cy="243983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Rectangle 15"/>
            <p:cNvSpPr>
              <a:spLocks noChangeArrowheads="1"/>
            </p:cNvSpPr>
            <p:nvPr/>
          </p:nvSpPr>
          <p:spPr bwMode="auto">
            <a:xfrm>
              <a:off x="2084964" y="2659080"/>
              <a:ext cx="42604" cy="264850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3" name="Rectangle 16"/>
            <p:cNvSpPr>
              <a:spLocks noChangeArrowheads="1"/>
            </p:cNvSpPr>
            <p:nvPr/>
          </p:nvSpPr>
          <p:spPr bwMode="auto">
            <a:xfrm>
              <a:off x="2155262" y="2790702"/>
              <a:ext cx="40474" cy="133228"/>
            </a:xfrm>
            <a:prstGeom prst="rect">
              <a:avLst/>
            </a:prstGeom>
            <a:solidFill>
              <a:srgbClr val="33A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4" name="组合 9"/>
          <p:cNvGrpSpPr/>
          <p:nvPr/>
        </p:nvGrpSpPr>
        <p:grpSpPr>
          <a:xfrm>
            <a:off x="1330871" y="1910051"/>
            <a:ext cx="8806815" cy="2052954"/>
            <a:chOff x="1451752" y="1920109"/>
            <a:chExt cx="7024685" cy="1616701"/>
          </a:xfrm>
        </p:grpSpPr>
        <p:sp>
          <p:nvSpPr>
            <p:cNvPr id="55" name="任意多边形 124"/>
            <p:cNvSpPr/>
            <p:nvPr/>
          </p:nvSpPr>
          <p:spPr>
            <a:xfrm flipH="1">
              <a:off x="1451752" y="1920109"/>
              <a:ext cx="2909803" cy="646748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128994" tIns="64497" rIns="128994" bIns="64497"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6" name="任意多边形 126"/>
            <p:cNvSpPr/>
            <p:nvPr/>
          </p:nvSpPr>
          <p:spPr>
            <a:xfrm flipH="1" flipV="1">
              <a:off x="1461882" y="3414295"/>
              <a:ext cx="2899728" cy="107513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128994" tIns="64497" rIns="128994" bIns="64497"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7" name="任意多边形 143"/>
            <p:cNvSpPr/>
            <p:nvPr/>
          </p:nvSpPr>
          <p:spPr>
            <a:xfrm>
              <a:off x="5544718" y="1930110"/>
              <a:ext cx="2909803" cy="646748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128994" tIns="64497" rIns="128994" bIns="64497"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8" name="任意多边形 144"/>
            <p:cNvSpPr/>
            <p:nvPr/>
          </p:nvSpPr>
          <p:spPr>
            <a:xfrm flipV="1">
              <a:off x="5629892" y="3476803"/>
              <a:ext cx="2846545" cy="6000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128994" tIns="64497" rIns="128994" bIns="64497"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4315985" y="2528519"/>
              <a:ext cx="87767" cy="8667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128994" tIns="64497" rIns="128994" bIns="64497"/>
            <a:lstStyle/>
            <a:p>
              <a:pPr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0" name="Oval 54"/>
            <p:cNvSpPr>
              <a:spLocks noChangeArrowheads="1"/>
            </p:cNvSpPr>
            <p:nvPr/>
          </p:nvSpPr>
          <p:spPr bwMode="auto">
            <a:xfrm>
              <a:off x="5494084" y="2535185"/>
              <a:ext cx="87767" cy="8667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128994" tIns="64497" rIns="128994" bIns="64497"/>
            <a:lstStyle/>
            <a:p>
              <a:pPr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5599508" y="3418793"/>
              <a:ext cx="87625" cy="7801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128994" tIns="64497" rIns="128994" bIns="64497"/>
            <a:lstStyle/>
            <a:p>
              <a:pPr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4316247" y="3363773"/>
              <a:ext cx="87767" cy="8667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128994" tIns="64497" rIns="128994" bIns="64497"/>
            <a:lstStyle/>
            <a:p>
              <a:pPr defTabSz="12185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DengXian" panose="02010600030101010101" pitchFamily="2" charset="-122"/>
              </a:endParaRPr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4762698" y="2966251"/>
            <a:ext cx="1807075" cy="6661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0.5-1.0</a:t>
            </a:r>
            <a:r>
              <a:rPr kumimoji="0" lang="de-DE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FPC Conn.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1383" y="1997206"/>
            <a:ext cx="4104776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With lock position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sz="1400" dirty="0">
                <a:cs typeface="Arial" panose="020B0604020202020204" pitchFamily="34" charset="0"/>
              </a:rPr>
              <a:t>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igh reliability of FFC assembly (anti-loosening, anti-tilt, anti-unassembled).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sz="1400" dirty="0">
                <a:cs typeface="Arial" panose="020B0604020202020204" pitchFamily="34" charset="0"/>
              </a:rPr>
              <a:t>T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erminal double contact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sz="1400" dirty="0">
                <a:cs typeface="Arial" panose="020B0604020202020204" pitchFamily="34" charset="0"/>
              </a:rPr>
              <a:t>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ood shock resistance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54420" y="1495660"/>
            <a:ext cx="28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Stable design structure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826366" y="3518361"/>
            <a:ext cx="28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Multiple choice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1205" y="3963035"/>
            <a:ext cx="42284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Compatible with common standard &amp; convex lock position &amp; concave lock position FFC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Compatible with 5 different PCB LAYPUT requirements</a:t>
            </a:r>
          </a:p>
          <a:p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56433" y="3578220"/>
            <a:ext cx="28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Easy to assemble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92153" y="4063195"/>
            <a:ext cx="383394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Zero insert force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13318" y="2000948"/>
            <a:ext cx="44897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FFC ground structure, compatible with impedance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Simplified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FFC shielding process, higher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quality and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sz="1400" dirty="0">
                <a:cs typeface="Arial" panose="020B0604020202020204" pitchFamily="34" charset="0"/>
              </a:rPr>
              <a:t>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igh-speed signal transmission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239712" y="1546711"/>
            <a:ext cx="28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Electrical properties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9"/>
          <p:cNvSpPr txBox="1"/>
          <p:nvPr/>
        </p:nvSpPr>
        <p:spPr>
          <a:xfrm>
            <a:off x="1621729" y="740408"/>
            <a:ext cx="2730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FFC</a:t>
            </a:r>
            <a:r>
              <a:rPr lang="en-US" altLang="zh-CN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FPC Conn</a:t>
            </a:r>
            <a:r>
              <a:rPr lang="de-DE" altLang="en-US" sz="1800" b="1" dirty="0">
                <a:solidFill>
                  <a:srgbClr val="1F4E79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9183" t="36088" r="6642" b="33750"/>
          <a:stretch>
            <a:fillRect/>
          </a:stretch>
        </p:blipFill>
        <p:spPr>
          <a:xfrm>
            <a:off x="1024890" y="5365750"/>
            <a:ext cx="5186045" cy="12388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24575" b="30088"/>
          <a:stretch>
            <a:fillRect/>
          </a:stretch>
        </p:blipFill>
        <p:spPr>
          <a:xfrm>
            <a:off x="6845300" y="5106035"/>
            <a:ext cx="4780915" cy="144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4" b="24687"/>
          <a:stretch>
            <a:fillRect/>
          </a:stretch>
        </p:blipFill>
        <p:spPr bwMode="auto">
          <a:xfrm>
            <a:off x="1142122" y="2405203"/>
            <a:ext cx="634469" cy="6051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2"/>
          <p:cNvSpPr txBox="1"/>
          <p:nvPr/>
        </p:nvSpPr>
        <p:spPr>
          <a:xfrm>
            <a:off x="848705" y="3063359"/>
            <a:ext cx="1221301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SVW CRS3.0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0.5-18-10PINS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0.5-18-50PINS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0.5-22-50PINS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0.5-22-68PINS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24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77" y="5134368"/>
            <a:ext cx="911355" cy="608657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r="13991" b="32077"/>
          <a:stretch>
            <a:fillRect/>
          </a:stretch>
        </p:blipFill>
        <p:spPr bwMode="auto">
          <a:xfrm>
            <a:off x="2475524" y="2354240"/>
            <a:ext cx="847973" cy="6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6"/>
          <p:cNvSpPr txBox="1"/>
          <p:nvPr/>
        </p:nvSpPr>
        <p:spPr>
          <a:xfrm>
            <a:off x="2154126" y="3032835"/>
            <a:ext cx="14394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MTK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lateform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0.5-18-80PINS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0.5-18-10PINS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0.5-18-60PINS</a:t>
            </a:r>
          </a:p>
        </p:txBody>
      </p:sp>
      <p:pic>
        <p:nvPicPr>
          <p:cNvPr id="32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20" y="5160308"/>
            <a:ext cx="903944" cy="565406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0" y="2362778"/>
            <a:ext cx="636742" cy="5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9"/>
          <p:cNvSpPr txBox="1"/>
          <p:nvPr/>
        </p:nvSpPr>
        <p:spPr>
          <a:xfrm>
            <a:off x="3920771" y="3116090"/>
            <a:ext cx="13182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J59 global item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0.5-18-10PINS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0.5-18-30PINS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0.5-18-40PINS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0.5-18-50PINS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0.5-18-60PINS</a:t>
            </a:r>
          </a:p>
          <a:p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33" y="5137469"/>
            <a:ext cx="911355" cy="608657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4" b="24687"/>
          <a:stretch>
            <a:fillRect/>
          </a:stretch>
        </p:blipFill>
        <p:spPr bwMode="auto">
          <a:xfrm>
            <a:off x="7940507" y="2325466"/>
            <a:ext cx="634469" cy="6051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See the source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55" y="2214903"/>
            <a:ext cx="930068" cy="9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22"/>
          <p:cNvSpPr txBox="1"/>
          <p:nvPr/>
        </p:nvSpPr>
        <p:spPr>
          <a:xfrm>
            <a:off x="5693541" y="3120210"/>
            <a:ext cx="1496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WEY P03/P05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0.5-18-60PINS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0.5-18-50PINS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0.5-18-30PINS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0.5-18-10PINS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0.5-21-30PINS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0.5-21-50PINS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0.5-21-70PINS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22"/>
          <p:cNvSpPr txBox="1"/>
          <p:nvPr/>
        </p:nvSpPr>
        <p:spPr>
          <a:xfrm>
            <a:off x="7475968" y="3157120"/>
            <a:ext cx="12528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FPKM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0.5-25-10PINS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0.5-25-16PINS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0.5-22-60PINS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r="52861" b="27140"/>
          <a:stretch>
            <a:fillRect/>
          </a:stretch>
        </p:blipFill>
        <p:spPr>
          <a:xfrm>
            <a:off x="7763759" y="5111890"/>
            <a:ext cx="677274" cy="631470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96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11" y="5111890"/>
            <a:ext cx="911355" cy="608657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8412"/>
          <a:stretch>
            <a:fillRect/>
          </a:stretch>
        </p:blipFill>
        <p:spPr bwMode="auto">
          <a:xfrm>
            <a:off x="9313035" y="2285013"/>
            <a:ext cx="1604493" cy="7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17"/>
          <p:cNvSpPr txBox="1"/>
          <p:nvPr/>
        </p:nvSpPr>
        <p:spPr>
          <a:xfrm>
            <a:off x="9313035" y="3255662"/>
            <a:ext cx="233461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navigation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0.5-18 series FPC connector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0.5-23 series FPC connector</a:t>
            </a:r>
          </a:p>
        </p:txBody>
      </p:sp>
      <p:sp>
        <p:nvSpPr>
          <p:cNvPr id="99" name="TextBox 59"/>
          <p:cNvSpPr txBox="1"/>
          <p:nvPr/>
        </p:nvSpPr>
        <p:spPr>
          <a:xfrm>
            <a:off x="1738630" y="785495"/>
            <a:ext cx="5666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1/5 FPC/ FFC Conn</a:t>
            </a:r>
            <a:r>
              <a:rPr lang="de-DE" altLang="en-US" sz="1800" b="1" dirty="0">
                <a:solidFill>
                  <a:srgbClr val="1F4E79"/>
                </a:solidFill>
                <a:cs typeface="Arial" panose="020B0604020202020204" pitchFamily="34" charset="0"/>
              </a:rPr>
              <a:t>.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Customer Cases</a:t>
            </a:r>
          </a:p>
        </p:txBody>
      </p:sp>
      <p:pic>
        <p:nvPicPr>
          <p:cNvPr id="6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r="52861" b="27140"/>
          <a:stretch>
            <a:fillRect/>
          </a:stretch>
        </p:blipFill>
        <p:spPr>
          <a:xfrm>
            <a:off x="9697562" y="5116372"/>
            <a:ext cx="677274" cy="631470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80" name="Picture 7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 cstate="hqprint"/>
          <a:srcRect l="8444" r="14701"/>
          <a:stretch>
            <a:fillRect/>
          </a:stretch>
        </p:blipFill>
        <p:spPr>
          <a:xfrm>
            <a:off x="10844530" y="5094605"/>
            <a:ext cx="814705" cy="626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21729" y="740408"/>
            <a:ext cx="2730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2/6 </a:t>
            </a:r>
            <a:r>
              <a:rPr lang="en-US" altLang="zh-CN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B </a:t>
            </a:r>
            <a:r>
              <a:rPr lang="en-US" altLang="zh-CN" sz="2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405411" y="1402573"/>
            <a:ext cx="2813685" cy="2259754"/>
            <a:chOff x="1134365" y="1629706"/>
            <a:chExt cx="2813685" cy="2259754"/>
          </a:xfrm>
        </p:grpSpPr>
        <p:grpSp>
          <p:nvGrpSpPr>
            <p:cNvPr id="20" name="Group 40"/>
            <p:cNvGrpSpPr/>
            <p:nvPr/>
          </p:nvGrpSpPr>
          <p:grpSpPr>
            <a:xfrm>
              <a:off x="1713144" y="2564680"/>
              <a:ext cx="1688508" cy="1324780"/>
              <a:chOff x="180628" y="3618244"/>
              <a:chExt cx="2120282" cy="1388616"/>
            </a:xfrm>
          </p:grpSpPr>
          <p:pic>
            <p:nvPicPr>
              <p:cNvPr id="21" name="图片 9"/>
              <p:cNvPicPr>
                <a:picLocks noChangeAspect="1"/>
              </p:cNvPicPr>
              <p:nvPr/>
            </p:nvPicPr>
            <p:blipFill rotWithShape="1">
              <a:blip r:embed="rId4" cstate="screen"/>
              <a:srcRect l="22381" t="31031" r="36802" b="24066"/>
              <a:stretch>
                <a:fillRect/>
              </a:stretch>
            </p:blipFill>
            <p:spPr>
              <a:xfrm>
                <a:off x="180628" y="3618244"/>
                <a:ext cx="1562213" cy="11156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图片 19"/>
              <p:cNvPicPr>
                <a:picLocks noChangeAspect="1"/>
              </p:cNvPicPr>
              <p:nvPr/>
            </p:nvPicPr>
            <p:blipFill rotWithShape="1">
              <a:blip r:embed="rId5" cstate="screen"/>
              <a:srcRect/>
              <a:stretch>
                <a:fillRect/>
              </a:stretch>
            </p:blipFill>
            <p:spPr>
              <a:xfrm>
                <a:off x="1115269" y="3851389"/>
                <a:ext cx="1185641" cy="11554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" name="文本框 7"/>
            <p:cNvSpPr txBox="1"/>
            <p:nvPr/>
          </p:nvSpPr>
          <p:spPr>
            <a:xfrm>
              <a:off x="1134365" y="1964372"/>
              <a:ext cx="28136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0.8mm Pitch / XY±0.5mm floating, </a:t>
              </a:r>
            </a:p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30~80Pins / 6~24.7mm stacking height</a:t>
              </a:r>
            </a:p>
          </p:txBody>
        </p:sp>
        <p:sp>
          <p:nvSpPr>
            <p:cNvPr id="48" name="TextBox 59"/>
            <p:cNvSpPr txBox="1"/>
            <p:nvPr/>
          </p:nvSpPr>
          <p:spPr>
            <a:xfrm>
              <a:off x="1493203" y="1629706"/>
              <a:ext cx="209600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 Series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680919" y="1402573"/>
            <a:ext cx="2686685" cy="2050787"/>
            <a:chOff x="3568065" y="1629706"/>
            <a:chExt cx="2686685" cy="2050787"/>
          </a:xfrm>
        </p:grpSpPr>
        <p:grpSp>
          <p:nvGrpSpPr>
            <p:cNvPr id="23" name="Group 43"/>
            <p:cNvGrpSpPr/>
            <p:nvPr/>
          </p:nvGrpSpPr>
          <p:grpSpPr>
            <a:xfrm>
              <a:off x="4109983" y="2538695"/>
              <a:ext cx="1681196" cy="1141798"/>
              <a:chOff x="4397986" y="1494668"/>
              <a:chExt cx="2164233" cy="1311133"/>
            </a:xfrm>
          </p:grpSpPr>
          <p:pic>
            <p:nvPicPr>
              <p:cNvPr id="24" name="图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49" t="30609" r="37726" b="22083"/>
              <a:stretch>
                <a:fillRect/>
              </a:stretch>
            </p:blipFill>
            <p:spPr>
              <a:xfrm>
                <a:off x="5501963" y="1717644"/>
                <a:ext cx="1060256" cy="108815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7" t="30481" r="41726" b="25756"/>
              <a:stretch>
                <a:fillRect/>
              </a:stretch>
            </p:blipFill>
            <p:spPr>
              <a:xfrm>
                <a:off x="4397986" y="1494668"/>
                <a:ext cx="1299871" cy="10504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4" name="文本框 43"/>
            <p:cNvSpPr txBox="1"/>
            <p:nvPr/>
          </p:nvSpPr>
          <p:spPr>
            <a:xfrm>
              <a:off x="4005896" y="1629706"/>
              <a:ext cx="18110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800" dirty="0">
                  <a:sym typeface="+mn-ea"/>
                </a:rPr>
                <a:t>0.635 Series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568065" y="1964372"/>
              <a:ext cx="26866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0.63mm Pitch / XY±0.7mm floating, </a:t>
              </a:r>
            </a:p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60~80Pins / 6~15mm stacking height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78816" y="1402573"/>
            <a:ext cx="3079750" cy="1953180"/>
            <a:chOff x="5878019" y="1629706"/>
            <a:chExt cx="3079750" cy="1953180"/>
          </a:xfrm>
        </p:grpSpPr>
        <p:grpSp>
          <p:nvGrpSpPr>
            <p:cNvPr id="53" name="Group 58"/>
            <p:cNvGrpSpPr/>
            <p:nvPr/>
          </p:nvGrpSpPr>
          <p:grpSpPr>
            <a:xfrm>
              <a:off x="6765297" y="2549101"/>
              <a:ext cx="1456656" cy="1033785"/>
              <a:chOff x="-17078" y="5539123"/>
              <a:chExt cx="1854482" cy="1143507"/>
            </a:xfrm>
          </p:grpSpPr>
          <p:pic>
            <p:nvPicPr>
              <p:cNvPr id="54" name="图片 1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04" t="23109" r="29325" b="27521"/>
              <a:stretch>
                <a:fillRect/>
              </a:stretch>
            </p:blipFill>
            <p:spPr>
              <a:xfrm>
                <a:off x="-17078" y="5539123"/>
                <a:ext cx="1110876" cy="1025027"/>
              </a:xfrm>
              <a:prstGeom prst="rect">
                <a:avLst/>
              </a:prstGeom>
            </p:spPr>
          </p:pic>
          <p:pic>
            <p:nvPicPr>
              <p:cNvPr id="55" name="图片 1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85" t="31013" r="37311" b="28144"/>
              <a:stretch>
                <a:fillRect/>
              </a:stretch>
            </p:blipFill>
            <p:spPr>
              <a:xfrm>
                <a:off x="916260" y="5830252"/>
                <a:ext cx="921144" cy="852378"/>
              </a:xfrm>
              <a:prstGeom prst="rect">
                <a:avLst/>
              </a:prstGeom>
            </p:spPr>
          </p:pic>
        </p:grpSp>
        <p:sp>
          <p:nvSpPr>
            <p:cNvPr id="45" name="文本框 44"/>
            <p:cNvSpPr txBox="1"/>
            <p:nvPr/>
          </p:nvSpPr>
          <p:spPr>
            <a:xfrm>
              <a:off x="6512383" y="1629706"/>
              <a:ext cx="18110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800" dirty="0">
                  <a:sym typeface="+mn-ea"/>
                </a:rPr>
                <a:t>0.5-5 Series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878019" y="1895123"/>
              <a:ext cx="307975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0.5mm Pitch / XY±0.6mm floating, </a:t>
              </a:r>
            </a:p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20~120Pins / 8~30mm stacking height</a:t>
              </a:r>
            </a:p>
            <a:p>
              <a:pPr algn="ctr"/>
              <a:r>
                <a:rPr lang="en-US" altLang="zh-CN" sz="1200" dirty="0">
                  <a:solidFill>
                    <a:srgbClr val="D771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speed 8Gbps+ / High current 5A*4Pin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410654" y="4090285"/>
            <a:ext cx="2771140" cy="2108294"/>
            <a:chOff x="8629218" y="1629706"/>
            <a:chExt cx="2771140" cy="2108294"/>
          </a:xfrm>
        </p:grpSpPr>
        <p:grpSp>
          <p:nvGrpSpPr>
            <p:cNvPr id="56" name="Group 44"/>
            <p:cNvGrpSpPr/>
            <p:nvPr/>
          </p:nvGrpSpPr>
          <p:grpSpPr>
            <a:xfrm>
              <a:off x="8993621" y="2481941"/>
              <a:ext cx="1716615" cy="1256059"/>
              <a:chOff x="4265570" y="1614699"/>
              <a:chExt cx="2176617" cy="1307973"/>
            </a:xfrm>
          </p:grpSpPr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304357">
                <a:off x="4265570" y="1614699"/>
                <a:ext cx="1242139" cy="13079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2" name="图片 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304357">
                <a:off x="5308062" y="1807274"/>
                <a:ext cx="1134125" cy="10744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6" name="文本框 45"/>
            <p:cNvSpPr txBox="1"/>
            <p:nvPr/>
          </p:nvSpPr>
          <p:spPr>
            <a:xfrm>
              <a:off x="9109277" y="1629706"/>
              <a:ext cx="18110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800" dirty="0">
                  <a:sym typeface="+mn-ea"/>
                </a:rPr>
                <a:t>0.5-6 Series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629218" y="1895123"/>
              <a:ext cx="277114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0.5mm Pitch / XY±0.5mm floating, </a:t>
              </a:r>
            </a:p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30~120Pins / 5~20mm stacking height</a:t>
              </a:r>
            </a:p>
            <a:p>
              <a:pPr algn="ctr"/>
              <a:r>
                <a:rPr lang="en-US" altLang="zh-CN" sz="1200" dirty="0">
                  <a:solidFill>
                    <a:srgbClr val="D771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speed 6Gbps+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723696" y="4090285"/>
            <a:ext cx="2602230" cy="2028851"/>
            <a:chOff x="3058553" y="4188974"/>
            <a:chExt cx="2602230" cy="2028851"/>
          </a:xfrm>
        </p:grpSpPr>
        <p:sp>
          <p:nvSpPr>
            <p:cNvPr id="58" name="TextBox 59"/>
            <p:cNvSpPr txBox="1"/>
            <p:nvPr/>
          </p:nvSpPr>
          <p:spPr>
            <a:xfrm>
              <a:off x="3304420" y="4188974"/>
              <a:ext cx="209600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 Series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058553" y="4496751"/>
              <a:ext cx="260223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0.4mm Pitch / XY±0.4mm floating, </a:t>
              </a:r>
            </a:p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20~60Pins / 3~4mm stacking height</a:t>
              </a:r>
            </a:p>
            <a:p>
              <a:pPr algn="ctr"/>
              <a:r>
                <a:rPr lang="en-US" altLang="zh-CN" sz="1200" dirty="0">
                  <a:solidFill>
                    <a:srgbClr val="D771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speed 8Gbps+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2" t="41852" r="42201" b="29171"/>
            <a:stretch>
              <a:fillRect/>
            </a:stretch>
          </p:blipFill>
          <p:spPr>
            <a:xfrm>
              <a:off x="3727761" y="5231867"/>
              <a:ext cx="1131951" cy="64411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4" t="43503" r="45353" b="35092"/>
            <a:stretch>
              <a:fillRect/>
            </a:stretch>
          </p:blipFill>
          <p:spPr>
            <a:xfrm>
              <a:off x="4044662" y="5742021"/>
              <a:ext cx="836996" cy="475804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7624354" y="4090285"/>
            <a:ext cx="3164205" cy="1975485"/>
            <a:chOff x="7624354" y="4009005"/>
            <a:chExt cx="3164205" cy="1975485"/>
          </a:xfrm>
        </p:grpSpPr>
        <p:grpSp>
          <p:nvGrpSpPr>
            <p:cNvPr id="89" name="组合 88"/>
            <p:cNvGrpSpPr/>
            <p:nvPr/>
          </p:nvGrpSpPr>
          <p:grpSpPr>
            <a:xfrm>
              <a:off x="7624354" y="4009005"/>
              <a:ext cx="3164205" cy="952937"/>
              <a:chOff x="2777567" y="4188974"/>
              <a:chExt cx="3164205" cy="952937"/>
            </a:xfrm>
          </p:grpSpPr>
          <p:sp>
            <p:nvSpPr>
              <p:cNvPr id="90" name="TextBox 59"/>
              <p:cNvSpPr txBox="1"/>
              <p:nvPr/>
            </p:nvSpPr>
            <p:spPr>
              <a:xfrm>
                <a:off x="3304420" y="4188974"/>
                <a:ext cx="2096008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0.5-8 Series</a:t>
                </a:r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2777567" y="4496751"/>
                <a:ext cx="316420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0.5mm Pitch / XY±0.8mm floating, </a:t>
                </a:r>
              </a:p>
              <a:p>
                <a:pPr algn="ctr"/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20~160Pins / 10~30mm stacking height</a:t>
                </a:r>
              </a:p>
              <a:p>
                <a:pPr algn="ctr"/>
                <a:r>
                  <a:rPr lang="en-US" altLang="zh-CN" sz="1200" dirty="0">
                    <a:solidFill>
                      <a:srgbClr val="D7712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speed 16Gbps+ / High current 3A*4Pin</a:t>
                </a: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9239" y="5063740"/>
              <a:ext cx="1313180" cy="920750"/>
            </a:xfrm>
            <a:prstGeom prst="rect">
              <a:avLst/>
            </a:prstGeom>
          </p:spPr>
        </p:pic>
      </p:grp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564640" y="3841116"/>
            <a:ext cx="9096375" cy="228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04645" y="740410"/>
            <a:ext cx="4892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B </a:t>
            </a:r>
            <a:r>
              <a:rPr lang="en-US" altLang="zh-CN" sz="2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altLang="en-US" b="1" dirty="0"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Cases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18475" b="33749"/>
          <a:stretch>
            <a:fillRect/>
          </a:stretch>
        </p:blipFill>
        <p:spPr bwMode="auto">
          <a:xfrm>
            <a:off x="2041226" y="1557871"/>
            <a:ext cx="531686" cy="5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8"/>
          <p:cNvSpPr txBox="1"/>
          <p:nvPr/>
        </p:nvSpPr>
        <p:spPr>
          <a:xfrm>
            <a:off x="1435084" y="2148205"/>
            <a:ext cx="1691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CRS3.0, 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MTK platform</a:t>
            </a:r>
            <a:r>
              <a:rPr lang="zh-CN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BTB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0.8-5 60P</a:t>
            </a:r>
          </a:p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BTB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0.8-5-80P</a:t>
            </a:r>
          </a:p>
        </p:txBody>
      </p:sp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05" y="1573225"/>
            <a:ext cx="978641" cy="5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2"/>
          <p:cNvSpPr txBox="1"/>
          <p:nvPr/>
        </p:nvSpPr>
        <p:spPr>
          <a:xfrm>
            <a:off x="4018022" y="2227268"/>
            <a:ext cx="132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BTB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0.8-6 60P PLUG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BTB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0.8-6-80P REC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4" r="16667"/>
          <a:stretch>
            <a:fillRect/>
          </a:stretch>
        </p:blipFill>
        <p:spPr>
          <a:xfrm>
            <a:off x="2355170" y="2612889"/>
            <a:ext cx="621749" cy="11616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941"/>
          <a:stretch>
            <a:fillRect/>
          </a:stretch>
        </p:blipFill>
        <p:spPr>
          <a:xfrm>
            <a:off x="1829952" y="2513791"/>
            <a:ext cx="589944" cy="11803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0" r="33115"/>
          <a:stretch>
            <a:fillRect/>
          </a:stretch>
        </p:blipFill>
        <p:spPr>
          <a:xfrm>
            <a:off x="4326721" y="2612889"/>
            <a:ext cx="676902" cy="1151549"/>
          </a:xfrm>
          <a:prstGeom prst="rect">
            <a:avLst/>
          </a:prstGeom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18475" b="33749"/>
          <a:stretch>
            <a:fillRect/>
          </a:stretch>
        </p:blipFill>
        <p:spPr bwMode="auto">
          <a:xfrm>
            <a:off x="6280522" y="1530128"/>
            <a:ext cx="531686" cy="5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2"/>
          <p:cNvSpPr txBox="1"/>
          <p:nvPr/>
        </p:nvSpPr>
        <p:spPr>
          <a:xfrm>
            <a:off x="6132830" y="2170430"/>
            <a:ext cx="203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pPr marL="0" indent="0" algn="l">
              <a:buFont typeface="Wingdings" panose="05000000000000000000" charset="0"/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MTK Platform Geely HUD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BTB 0.5-5-120P  H25mm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BTB 0.5-5-100P  H25mm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BTB 0.5-5-60P    H25mm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BTB 0.5-5-120P  H20mm</a:t>
            </a:r>
          </a:p>
          <a:p>
            <a:pPr algn="l"/>
            <a:endParaRPr lang="en-US" sz="9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7" name="图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2457" y="3194310"/>
            <a:ext cx="574675" cy="52133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42" y="1578153"/>
            <a:ext cx="65913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001757" y="1459376"/>
            <a:ext cx="652145" cy="8267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51475" y="2217425"/>
            <a:ext cx="2151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IHU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Platform Global (Central Control)</a:t>
            </a:r>
          </a:p>
          <a:p>
            <a:pPr algn="l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BTB 0.5-5-80P H30mm</a:t>
            </a: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1757" y="3235483"/>
            <a:ext cx="582930" cy="528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924481" y="4319604"/>
            <a:ext cx="765175" cy="6737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621845" y="5009764"/>
            <a:ext cx="16433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BTB 0.5-5-80P H25mm</a:t>
            </a:r>
          </a:p>
        </p:txBody>
      </p:sp>
      <p:pic>
        <p:nvPicPr>
          <p:cNvPr id="29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00870" y="5448967"/>
            <a:ext cx="759460" cy="556895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8022" r="20645" b="19299"/>
          <a:stretch>
            <a:fillRect/>
          </a:stretch>
        </p:blipFill>
        <p:spPr bwMode="auto">
          <a:xfrm>
            <a:off x="4242556" y="4240588"/>
            <a:ext cx="804733" cy="8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4"/>
          <p:cNvSpPr txBox="1"/>
          <p:nvPr>
            <p:custDataLst>
              <p:tags r:id="rId5"/>
            </p:custDataLst>
          </p:nvPr>
        </p:nvSpPr>
        <p:spPr>
          <a:xfrm>
            <a:off x="3840946" y="5122536"/>
            <a:ext cx="1600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/>
            </a:lvl1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BTB0.8-5 90°PLUG/REC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00" r="85941"/>
          <a:stretch>
            <a:fillRect/>
          </a:stretch>
        </p:blipFill>
        <p:spPr>
          <a:xfrm>
            <a:off x="4254989" y="5353368"/>
            <a:ext cx="852805" cy="9398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89" y="4292861"/>
            <a:ext cx="770767" cy="7729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280522" y="5073956"/>
            <a:ext cx="23869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A08, A09 Domain controller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BTB 0.5-5-60P H20MM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85752" y="5456758"/>
            <a:ext cx="614681" cy="605738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V="1">
            <a:off x="1564640" y="3975736"/>
            <a:ext cx="8941435" cy="20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rcRect t="19755" b="33680"/>
          <a:stretch>
            <a:fillRect/>
          </a:stretch>
        </p:blipFill>
        <p:spPr>
          <a:xfrm>
            <a:off x="3244850" y="2533650"/>
            <a:ext cx="5278120" cy="3277870"/>
          </a:xfrm>
          <a:prstGeom prst="rect">
            <a:avLst/>
          </a:prstGeom>
        </p:spPr>
      </p:pic>
      <p:sp>
        <p:nvSpPr>
          <p:cNvPr id="9" name="Freeform 107"/>
          <p:cNvSpPr/>
          <p:nvPr>
            <p:custDataLst>
              <p:tags r:id="rId1"/>
            </p:custDataLst>
          </p:nvPr>
        </p:nvSpPr>
        <p:spPr bwMode="auto">
          <a:xfrm>
            <a:off x="3825490" y="5446156"/>
            <a:ext cx="1155343" cy="1250951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873" tIns="60937" rIns="121873" bIns="60937"/>
          <a:lstStyle/>
          <a:p>
            <a:pPr defTabSz="1218565" eaLnBrk="1" hangingPunct="1">
              <a:defRPr/>
            </a:pPr>
            <a:endParaRPr lang="zh-CN" altLang="en-US" sz="2400" dirty="0"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ea typeface="DengXian" panose="02010600030101010101" pitchFamily="2" charset="-122"/>
            </a:endParaRPr>
          </a:p>
        </p:txBody>
      </p:sp>
      <p:sp>
        <p:nvSpPr>
          <p:cNvPr id="70" name="TextBox 69"/>
          <p:cNvSpPr txBox="1"/>
          <p:nvPr>
            <p:custDataLst>
              <p:tags r:id="rId2"/>
            </p:custDataLst>
          </p:nvPr>
        </p:nvSpPr>
        <p:spPr>
          <a:xfrm>
            <a:off x="8827770" y="1477010"/>
            <a:ext cx="2680335" cy="95313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vibration resistance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Stable performance and reliable quality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>
            <p:custDataLst>
              <p:tags r:id="rId3"/>
            </p:custDataLst>
          </p:nvPr>
        </p:nvSpPr>
        <p:spPr>
          <a:xfrm>
            <a:off x="399415" y="5143500"/>
            <a:ext cx="2209800" cy="95313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Multiple choice</a:t>
            </a:r>
            <a:r>
              <a:rPr lang="en-US" alt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endParaRPr lang="en-US" altLang="zh-CN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Wave solder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SMT-Reflow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type</a:t>
            </a: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Pin in paste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type</a:t>
            </a: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>
            <p:custDataLst>
              <p:tags r:id="rId4"/>
            </p:custDataLst>
          </p:nvPr>
        </p:nvSpPr>
        <p:spPr>
          <a:xfrm>
            <a:off x="8595360" y="6179185"/>
            <a:ext cx="3562985" cy="38798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ym typeface="+mn-ea"/>
              </a:rPr>
              <a:t> </a:t>
            </a:r>
            <a:r>
              <a:rPr lang="en-GB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Easy to assemble</a:t>
            </a:r>
            <a:r>
              <a:rPr lang="en-US" altLang="en-GB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low insertion force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50"/>
          <p:cNvSpPr txBox="1"/>
          <p:nvPr>
            <p:custDataLst>
              <p:tags r:id="rId5"/>
            </p:custDataLst>
          </p:nvPr>
        </p:nvSpPr>
        <p:spPr>
          <a:xfrm>
            <a:off x="182880" y="1650365"/>
            <a:ext cx="2819400" cy="1370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A1DA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C</a:t>
            </a:r>
            <a:r>
              <a:rPr lang="en-US" altLang="zh-CN" dirty="0">
                <a:solidFill>
                  <a:schemeClr val="tx1"/>
                </a:solidFill>
              </a:rPr>
              <a:t>ustomized per customer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C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ompatible with the layout and wire harness side connector which commonly used in the market.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>
            <p:custDataLst>
              <p:tags r:id="rId6"/>
            </p:custDataLst>
          </p:nvPr>
        </p:nvSpPr>
        <p:spPr>
          <a:xfrm>
            <a:off x="1546860" y="740410"/>
            <a:ext cx="4013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 Header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&amp; I/O</a:t>
            </a:r>
            <a:endParaRPr lang="en-US" altLang="zh-CN" sz="18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曲线连接符 67"/>
          <p:cNvCxnSpPr/>
          <p:nvPr/>
        </p:nvCxnSpPr>
        <p:spPr>
          <a:xfrm>
            <a:off x="3001645" y="2376170"/>
            <a:ext cx="1435100" cy="317500"/>
          </a:xfrm>
          <a:prstGeom prst="curvedConnector3">
            <a:avLst>
              <a:gd name="adj1" fmla="val 50044"/>
            </a:avLst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oval" w="med" len="med"/>
          </a:ln>
        </p:spPr>
      </p:cxnSp>
      <p:cxnSp>
        <p:nvCxnSpPr>
          <p:cNvPr id="78" name="曲线连接符 77"/>
          <p:cNvCxnSpPr>
            <a:stCxn id="73" idx="3"/>
          </p:cNvCxnSpPr>
          <p:nvPr>
            <p:custDataLst>
              <p:tags r:id="rId7"/>
            </p:custDataLst>
          </p:nvPr>
        </p:nvCxnSpPr>
        <p:spPr>
          <a:xfrm flipV="1">
            <a:off x="2609215" y="5233670"/>
            <a:ext cx="2907030" cy="38671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oval" w="med" len="med"/>
          </a:ln>
        </p:spPr>
      </p:cxnSp>
      <p:cxnSp>
        <p:nvCxnSpPr>
          <p:cNvPr id="80" name="曲线连接符 79"/>
          <p:cNvCxnSpPr/>
          <p:nvPr>
            <p:custDataLst>
              <p:tags r:id="rId8"/>
            </p:custDataLst>
          </p:nvPr>
        </p:nvCxnSpPr>
        <p:spPr>
          <a:xfrm rot="16200000" flipV="1">
            <a:off x="8056245" y="5500370"/>
            <a:ext cx="685800" cy="685800"/>
          </a:xfrm>
          <a:prstGeom prst="curvedConnector3">
            <a:avLst>
              <a:gd name="adj1" fmla="val 49907"/>
            </a:avLst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oval" w="med" len="med"/>
          </a:ln>
        </p:spPr>
      </p:cxnSp>
      <p:cxnSp>
        <p:nvCxnSpPr>
          <p:cNvPr id="81" name="曲线连接符 80"/>
          <p:cNvCxnSpPr>
            <a:stCxn id="70" idx="1"/>
          </p:cNvCxnSpPr>
          <p:nvPr>
            <p:custDataLst>
              <p:tags r:id="rId9"/>
            </p:custDataLst>
          </p:nvPr>
        </p:nvCxnSpPr>
        <p:spPr>
          <a:xfrm rot="10800000" flipV="1">
            <a:off x="6811010" y="1953260"/>
            <a:ext cx="2016125" cy="1717675"/>
          </a:xfrm>
          <a:prstGeom prst="curvedConnector3">
            <a:avLst>
              <a:gd name="adj1" fmla="val 49984"/>
            </a:avLst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46860" y="740410"/>
            <a:ext cx="5049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 Header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&amp; I/O</a:t>
            </a:r>
            <a:r>
              <a:rPr lang="de-DE" altLang="en-US" sz="1800" b="1" dirty="0">
                <a:solidFill>
                  <a:srgbClr val="1F4E79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Customer Cases</a:t>
            </a:r>
          </a:p>
        </p:txBody>
      </p:sp>
      <p:sp>
        <p:nvSpPr>
          <p:cNvPr id="23" name="TextBox 22"/>
          <p:cNvSpPr txBox="1"/>
          <p:nvPr>
            <p:custDataLst>
              <p:tags r:id="rId1"/>
            </p:custDataLst>
          </p:nvPr>
        </p:nvSpPr>
        <p:spPr>
          <a:xfrm>
            <a:off x="3453056" y="5010125"/>
            <a:ext cx="1541013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conditioning</a:t>
            </a: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14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PIN</a:t>
            </a:r>
            <a:r>
              <a: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-SMT</a:t>
            </a:r>
            <a:endParaRPr lang="en-US" altLang="zh-CN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imSun" panose="02010600030101010101" pitchFamily="2" charset="-122"/>
            </a:endParaRPr>
          </a:p>
          <a:p>
            <a:r>
              <a: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-180 </a:t>
            </a:r>
            <a:r>
              <a: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36" y="1704262"/>
            <a:ext cx="685889" cy="7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4"/>
          <p:cNvCxnSpPr>
            <a:stCxn id="1026" idx="2"/>
          </p:cNvCxnSpPr>
          <p:nvPr>
            <p:custDataLst>
              <p:tags r:id="rId3"/>
            </p:custDataLst>
          </p:nvPr>
        </p:nvCxnSpPr>
        <p:spPr>
          <a:xfrm>
            <a:off x="1975480" y="2420113"/>
            <a:ext cx="0" cy="321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76" y="2736920"/>
            <a:ext cx="655866" cy="5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>
            <p:custDataLst>
              <p:tags r:id="rId5"/>
            </p:custDataLst>
          </p:nvPr>
        </p:nvCxnSpPr>
        <p:spPr>
          <a:xfrm>
            <a:off x="4133882" y="2321125"/>
            <a:ext cx="0" cy="331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94" y="2644545"/>
            <a:ext cx="660624" cy="5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94" y="1704262"/>
            <a:ext cx="624377" cy="651651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8"/>
            </p:custDataLst>
          </p:nvPr>
        </p:nvSpPr>
        <p:spPr>
          <a:xfrm>
            <a:off x="1137920" y="5029200"/>
            <a:ext cx="181102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T-BOX</a:t>
            </a:r>
            <a:r>
              <a: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025 Series 40pins</a:t>
            </a:r>
            <a:r>
              <a:rPr lang="zh-CN" alt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025 Series 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8pin SMT</a:t>
            </a:r>
          </a:p>
        </p:txBody>
      </p:sp>
      <p:pic>
        <p:nvPicPr>
          <p:cNvPr id="21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 cstate="print"/>
          <a:stretch>
            <a:fillRect/>
          </a:stretch>
        </p:blipFill>
        <p:spPr>
          <a:xfrm>
            <a:off x="1282149" y="3793172"/>
            <a:ext cx="577705" cy="569750"/>
          </a:xfrm>
          <a:prstGeom prst="rect">
            <a:avLst/>
          </a:prstGeom>
        </p:spPr>
      </p:pic>
      <p:pic>
        <p:nvPicPr>
          <p:cNvPr id="22" name="图片 517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41" y="3801774"/>
            <a:ext cx="725188" cy="5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516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7811"/>
          <a:stretch>
            <a:fillRect/>
          </a:stretch>
        </p:blipFill>
        <p:spPr bwMode="auto">
          <a:xfrm>
            <a:off x="4223078" y="3801774"/>
            <a:ext cx="696902" cy="55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141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7105" r="31654" b="22496"/>
          <a:stretch>
            <a:fillRect/>
          </a:stretch>
        </p:blipFill>
        <p:spPr bwMode="auto">
          <a:xfrm>
            <a:off x="1859854" y="3801774"/>
            <a:ext cx="739876" cy="5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"/>
          <p:cNvCxnSpPr/>
          <p:nvPr>
            <p:custDataLst>
              <p:tags r:id="rId13"/>
            </p:custDataLst>
          </p:nvPr>
        </p:nvCxnSpPr>
        <p:spPr>
          <a:xfrm>
            <a:off x="6277380" y="2359106"/>
            <a:ext cx="0" cy="252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3"/>
          <p:cNvSpPr txBox="1"/>
          <p:nvPr>
            <p:custDataLst>
              <p:tags r:id="rId14"/>
            </p:custDataLst>
          </p:nvPr>
        </p:nvSpPr>
        <p:spPr>
          <a:xfrm>
            <a:off x="5759518" y="4939229"/>
            <a:ext cx="1368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networking-RADAR</a:t>
            </a: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P2.2-8-32PINS</a:t>
            </a:r>
          </a:p>
        </p:txBody>
      </p:sp>
      <p:pic>
        <p:nvPicPr>
          <p:cNvPr id="45" name="Picture 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5933522" y="3682858"/>
            <a:ext cx="715224" cy="590929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8848" r="9281" b="29489"/>
          <a:stretch>
            <a:fillRect/>
          </a:stretch>
        </p:blipFill>
        <p:spPr bwMode="auto">
          <a:xfrm>
            <a:off x="5759518" y="2005701"/>
            <a:ext cx="1180774" cy="3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42" y="2584374"/>
            <a:ext cx="565276" cy="57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7964808" y="1962046"/>
            <a:ext cx="642908" cy="533143"/>
          </a:xfrm>
          <a:prstGeom prst="rect">
            <a:avLst/>
          </a:prstGeom>
        </p:spPr>
      </p:pic>
      <p:cxnSp>
        <p:nvCxnSpPr>
          <p:cNvPr id="49" name="Straight Connector 25"/>
          <p:cNvCxnSpPr/>
          <p:nvPr>
            <p:custDataLst>
              <p:tags r:id="rId19"/>
            </p:custDataLst>
          </p:nvPr>
        </p:nvCxnSpPr>
        <p:spPr>
          <a:xfrm>
            <a:off x="8286261" y="2440312"/>
            <a:ext cx="0" cy="252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6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5208"/>
          <a:stretch>
            <a:fillRect/>
          </a:stretch>
        </p:blipFill>
        <p:spPr bwMode="auto">
          <a:xfrm>
            <a:off x="8004014" y="2720878"/>
            <a:ext cx="564494" cy="4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>
            <p:custDataLst>
              <p:tags r:id="rId21"/>
            </p:custDataLst>
          </p:nvPr>
        </p:nvSpPr>
        <p:spPr>
          <a:xfrm>
            <a:off x="7743825" y="4952365"/>
            <a:ext cx="1950085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air </a:t>
            </a: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conditioning(H6+VV5)</a:t>
            </a:r>
            <a:endParaRPr lang="en-US" altLang="zh-CN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P2.2-1-10PINS</a:t>
            </a: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P2.5-1-6PINS</a:t>
            </a:r>
          </a:p>
          <a:p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4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0"/>
          <a:srcRect b="12765"/>
          <a:stretch>
            <a:fillRect/>
          </a:stretch>
        </p:blipFill>
        <p:spPr>
          <a:xfrm>
            <a:off x="7657934" y="3725838"/>
            <a:ext cx="635061" cy="590929"/>
          </a:xfrm>
          <a:prstGeom prst="rect">
            <a:avLst/>
          </a:prstGeom>
        </p:spPr>
      </p:pic>
      <p:pic>
        <p:nvPicPr>
          <p:cNvPr id="53" name="Picture 1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8386207" y="3723498"/>
            <a:ext cx="665200" cy="599798"/>
          </a:xfrm>
          <a:prstGeom prst="rect">
            <a:avLst/>
          </a:prstGeom>
        </p:spPr>
      </p:pic>
      <p:pic>
        <p:nvPicPr>
          <p:cNvPr id="54" name="Picture 1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9995626" y="3759283"/>
            <a:ext cx="776185" cy="590929"/>
          </a:xfrm>
          <a:prstGeom prst="rect">
            <a:avLst/>
          </a:prstGeom>
        </p:spPr>
      </p:pic>
      <p:pic>
        <p:nvPicPr>
          <p:cNvPr id="55" name="Picture 4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26" y="2848508"/>
            <a:ext cx="540533" cy="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32"/>
          <p:cNvCxnSpPr/>
          <p:nvPr>
            <p:custDataLst>
              <p:tags r:id="rId26"/>
            </p:custDataLst>
          </p:nvPr>
        </p:nvCxnSpPr>
        <p:spPr>
          <a:xfrm>
            <a:off x="8286261" y="2435235"/>
            <a:ext cx="0" cy="252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3"/>
          <p:cNvCxnSpPr/>
          <p:nvPr>
            <p:custDataLst>
              <p:tags r:id="rId27"/>
            </p:custDataLst>
          </p:nvPr>
        </p:nvCxnSpPr>
        <p:spPr>
          <a:xfrm>
            <a:off x="10264916" y="2450546"/>
            <a:ext cx="0" cy="3858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>
            <p:custDataLst>
              <p:tags r:id="rId28"/>
            </p:custDataLst>
          </p:nvPr>
        </p:nvSpPr>
        <p:spPr>
          <a:xfrm>
            <a:off x="9938582" y="5060925"/>
            <a:ext cx="1419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eters items for platform</a:t>
            </a:r>
          </a:p>
        </p:txBody>
      </p:sp>
      <p:pic>
        <p:nvPicPr>
          <p:cNvPr id="59" name="图片 5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 cstate="print"/>
          <a:stretch>
            <a:fillRect/>
          </a:stretch>
        </p:blipFill>
        <p:spPr>
          <a:xfrm>
            <a:off x="9833696" y="1960128"/>
            <a:ext cx="862440" cy="490418"/>
          </a:xfrm>
          <a:prstGeom prst="rect">
            <a:avLst/>
          </a:prstGeom>
        </p:spPr>
      </p:pic>
      <p:cxnSp>
        <p:nvCxnSpPr>
          <p:cNvPr id="60" name="Straight Connector 4"/>
          <p:cNvCxnSpPr>
            <a:stCxn id="1028" idx="2"/>
          </p:cNvCxnSpPr>
          <p:nvPr>
            <p:custDataLst>
              <p:tags r:id="rId30"/>
            </p:custDataLst>
          </p:nvPr>
        </p:nvCxnSpPr>
        <p:spPr>
          <a:xfrm>
            <a:off x="1943809" y="3316631"/>
            <a:ext cx="0" cy="48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"/>
          <p:cNvCxnSpPr>
            <a:stCxn id="1032" idx="2"/>
          </p:cNvCxnSpPr>
          <p:nvPr>
            <p:custDataLst>
              <p:tags r:id="rId31"/>
            </p:custDataLst>
          </p:nvPr>
        </p:nvCxnSpPr>
        <p:spPr>
          <a:xfrm>
            <a:off x="4152006" y="3224256"/>
            <a:ext cx="9520" cy="501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4"/>
          <p:cNvCxnSpPr>
            <a:endCxn id="45" idx="0"/>
          </p:cNvCxnSpPr>
          <p:nvPr>
            <p:custDataLst>
              <p:tags r:id="rId32"/>
            </p:custDataLst>
          </p:nvPr>
        </p:nvCxnSpPr>
        <p:spPr>
          <a:xfrm>
            <a:off x="6291134" y="3123694"/>
            <a:ext cx="0" cy="559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4"/>
          <p:cNvCxnSpPr>
            <a:stCxn id="50" idx="2"/>
          </p:cNvCxnSpPr>
          <p:nvPr>
            <p:custDataLst>
              <p:tags r:id="rId33"/>
            </p:custDataLst>
          </p:nvPr>
        </p:nvCxnSpPr>
        <p:spPr>
          <a:xfrm>
            <a:off x="8286261" y="3163479"/>
            <a:ext cx="6734" cy="545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"/>
          <p:cNvCxnSpPr/>
          <p:nvPr>
            <p:custDataLst>
              <p:tags r:id="rId34"/>
            </p:custDataLst>
          </p:nvPr>
        </p:nvCxnSpPr>
        <p:spPr>
          <a:xfrm>
            <a:off x="10275412" y="3344038"/>
            <a:ext cx="0" cy="347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500214405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9" b="7876"/>
          <a:stretch>
            <a:fillRect/>
          </a:stretch>
        </p:blipFill>
        <p:spPr>
          <a:xfrm>
            <a:off x="0" y="0"/>
            <a:ext cx="3424238" cy="68885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02457" y="1764692"/>
            <a:ext cx="576064" cy="576064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600" dirty="0"/>
              <a:t>1</a:t>
            </a:r>
            <a:endParaRPr lang="zh-CN" altLang="en-US" sz="36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5561781" y="2321705"/>
            <a:ext cx="5240212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726654" y="1701985"/>
            <a:ext cx="1656204" cy="577840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About BJD</a:t>
            </a:r>
          </a:p>
        </p:txBody>
      </p:sp>
      <p:sp>
        <p:nvSpPr>
          <p:cNvPr id="7" name="矩形 6"/>
          <p:cNvSpPr/>
          <p:nvPr/>
        </p:nvSpPr>
        <p:spPr>
          <a:xfrm>
            <a:off x="5002457" y="2721028"/>
            <a:ext cx="576064" cy="57606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600" dirty="0"/>
              <a:t>2</a:t>
            </a:r>
            <a:endParaRPr lang="zh-CN" altLang="en-US" sz="36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5561781" y="3278043"/>
            <a:ext cx="5240212" cy="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726654" y="2658321"/>
            <a:ext cx="2871281" cy="577840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srgbClr val="1F4E7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Product and Market</a:t>
            </a:r>
          </a:p>
        </p:txBody>
      </p:sp>
      <p:sp>
        <p:nvSpPr>
          <p:cNvPr id="10" name="矩形 9"/>
          <p:cNvSpPr/>
          <p:nvPr/>
        </p:nvSpPr>
        <p:spPr>
          <a:xfrm>
            <a:off x="5002457" y="3642664"/>
            <a:ext cx="576064" cy="576064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600" dirty="0"/>
              <a:t>3</a:t>
            </a:r>
            <a:endParaRPr lang="zh-CN" altLang="en-US" sz="3600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5561781" y="4199677"/>
            <a:ext cx="5240212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726655" y="3579957"/>
            <a:ext cx="1657808" cy="577840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002457" y="4573004"/>
            <a:ext cx="576064" cy="57606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600" dirty="0"/>
              <a:t>4</a:t>
            </a:r>
            <a:endParaRPr lang="zh-CN" altLang="en-US" sz="3600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5561779" y="5120492"/>
            <a:ext cx="5240212" cy="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726655" y="4510862"/>
            <a:ext cx="2423274" cy="577840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srgbClr val="1F4E7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Company Vision</a:t>
            </a: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223394" y="5311015"/>
            <a:ext cx="2481174" cy="584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5" rIns="91431" bIns="45715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81125" y="2755900"/>
            <a:ext cx="10126345" cy="1076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Multiple codes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■ Could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be c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ompatible with the layout and wire harness side connector which commonly used in the market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Stable performance and reliable quality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Provide customers with a variety of solutions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22085" y="740246"/>
            <a:ext cx="30328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4/6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FAKRA&amp;HSD</a:t>
            </a:r>
          </a:p>
        </p:txBody>
      </p:sp>
      <p:sp>
        <p:nvSpPr>
          <p:cNvPr id="53" name="矩形: 圆角 52"/>
          <p:cNvSpPr/>
          <p:nvPr>
            <p:custDataLst>
              <p:tags r:id="rId1"/>
            </p:custDataLst>
          </p:nvPr>
        </p:nvSpPr>
        <p:spPr>
          <a:xfrm>
            <a:off x="1283970" y="4220210"/>
            <a:ext cx="4046855" cy="2296795"/>
          </a:xfrm>
          <a:prstGeom prst="roundRect">
            <a:avLst/>
          </a:prstGeom>
          <a:solidFill>
            <a:schemeClr val="accent5"/>
          </a:solidFill>
          <a:ln>
            <a:solidFill>
              <a:srgbClr val="5B9BD5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kumimoji="1"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Application</a:t>
            </a:r>
            <a:endParaRPr kumimoji="1" sz="1600" b="1" dirty="0">
              <a:solidFill>
                <a:schemeClr val="tx1"/>
              </a:solidFill>
              <a:latin typeface="Arial" panose="020B0604020202020204" pitchFamily="34" charset="0"/>
              <a:ea typeface="SimHei" panose="02010609060101010101" charset="-122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High Speed Cable Networking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Sensor Device Connectivity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Gateway / Switch Module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ADAS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GPS / Infotainment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Camera / Surround View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High Resolution Displays 4K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Taxi/Shared Ride fleets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Self Driving tractors for farming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kumimoji="1" sz="12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Self Driving Construction/mining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2314" r="35603"/>
          <a:stretch>
            <a:fillRect/>
          </a:stretch>
        </p:blipFill>
        <p:spPr>
          <a:xfrm>
            <a:off x="5922010" y="4540885"/>
            <a:ext cx="3580130" cy="1608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69686" r="1258"/>
          <a:stretch>
            <a:fillRect/>
          </a:stretch>
        </p:blipFill>
        <p:spPr>
          <a:xfrm>
            <a:off x="9707245" y="4540885"/>
            <a:ext cx="1583690" cy="1608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91525" y="1253490"/>
            <a:ext cx="2730500" cy="1271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l="7758" t="38838" r="8958" b="36575"/>
          <a:stretch>
            <a:fillRect/>
          </a:stretch>
        </p:blipFill>
        <p:spPr>
          <a:xfrm>
            <a:off x="1283970" y="1253490"/>
            <a:ext cx="6346190" cy="1249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46860" y="740410"/>
            <a:ext cx="5049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4/6 FAKRA&amp;HSD Customer Cases</a:t>
            </a:r>
          </a:p>
        </p:txBody>
      </p:sp>
      <p:sp>
        <p:nvSpPr>
          <p:cNvPr id="23" name="TextBox 22"/>
          <p:cNvSpPr txBox="1"/>
          <p:nvPr>
            <p:custDataLst>
              <p:tags r:id="rId1"/>
            </p:custDataLst>
          </p:nvPr>
        </p:nvSpPr>
        <p:spPr>
          <a:xfrm>
            <a:off x="5159936" y="4532605"/>
            <a:ext cx="154101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ADAS</a:t>
            </a:r>
          </a:p>
          <a:p>
            <a:r>
              <a:rPr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140022-401050</a:t>
            </a:r>
          </a:p>
          <a:p>
            <a:r>
              <a:rPr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imSun" panose="02010600030101010101" pitchFamily="2" charset="-122"/>
              </a:rPr>
              <a:t>140022-400850</a:t>
            </a:r>
          </a:p>
          <a:p>
            <a:endParaRPr lang="zh-CN" alt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3163570" y="4551680"/>
            <a:ext cx="15709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sz="1350" dirty="0"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Infotainment</a:t>
            </a:r>
          </a:p>
          <a:p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140022-400450</a:t>
            </a:r>
          </a:p>
        </p:txBody>
      </p:sp>
      <p:sp>
        <p:nvSpPr>
          <p:cNvPr id="44" name="TextBox 13"/>
          <p:cNvSpPr txBox="1"/>
          <p:nvPr>
            <p:custDataLst>
              <p:tags r:id="rId3"/>
            </p:custDataLst>
          </p:nvPr>
        </p:nvSpPr>
        <p:spPr>
          <a:xfrm>
            <a:off x="7466330" y="4461510"/>
            <a:ext cx="1564005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ADAS</a:t>
            </a:r>
          </a:p>
          <a:p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140019-210150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140022-400450</a:t>
            </a:r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4"/>
          <p:cNvCxnSpPr>
            <a:stCxn id="1028" idx="2"/>
          </p:cNvCxnSpPr>
          <p:nvPr>
            <p:custDataLst>
              <p:tags r:id="rId4"/>
            </p:custDataLst>
          </p:nvPr>
        </p:nvCxnSpPr>
        <p:spPr>
          <a:xfrm>
            <a:off x="3650689" y="2839111"/>
            <a:ext cx="0" cy="48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"/>
          <p:cNvCxnSpPr>
            <a:stCxn id="1032" idx="2"/>
          </p:cNvCxnSpPr>
          <p:nvPr>
            <p:custDataLst>
              <p:tags r:id="rId5"/>
            </p:custDataLst>
          </p:nvPr>
        </p:nvCxnSpPr>
        <p:spPr>
          <a:xfrm>
            <a:off x="5858886" y="2767056"/>
            <a:ext cx="9520" cy="501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4"/>
          <p:cNvCxnSpPr>
            <a:endCxn id="45" idx="0"/>
          </p:cNvCxnSpPr>
          <p:nvPr>
            <p:custDataLst>
              <p:tags r:id="rId6"/>
            </p:custDataLst>
          </p:nvPr>
        </p:nvCxnSpPr>
        <p:spPr>
          <a:xfrm>
            <a:off x="7998014" y="2707134"/>
            <a:ext cx="0" cy="559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44" y="2212957"/>
            <a:ext cx="833866" cy="5847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163570" y="3365500"/>
            <a:ext cx="923925" cy="6978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2171700"/>
            <a:ext cx="1192530" cy="5829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075555" y="3365500"/>
            <a:ext cx="927735" cy="6584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17260" y="3365500"/>
            <a:ext cx="827405" cy="641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95" y="1993265"/>
            <a:ext cx="929005" cy="863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398385" y="3365500"/>
            <a:ext cx="993775" cy="6578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397875" y="3363595"/>
            <a:ext cx="846455" cy="639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2860" y="1341120"/>
            <a:ext cx="9224645" cy="1857375"/>
            <a:chOff x="1456774" y="3756808"/>
            <a:chExt cx="9118180" cy="2061829"/>
          </a:xfrm>
        </p:grpSpPr>
        <p:pic>
          <p:nvPicPr>
            <p:cNvPr id="31" name="图片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774" y="3756808"/>
              <a:ext cx="2054984" cy="2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574" y="3776667"/>
              <a:ext cx="1809864" cy="202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3832197" y="3776667"/>
              <a:ext cx="2338938" cy="2022110"/>
              <a:chOff x="1756403" y="5046103"/>
              <a:chExt cx="2329242" cy="1295400"/>
            </a:xfrm>
          </p:grpSpPr>
          <p:pic>
            <p:nvPicPr>
              <p:cNvPr id="33" name="Picture 32" descr="See the source image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73" t="9154" r="17606" b="17584"/>
              <a:stretch>
                <a:fillRect/>
              </a:stretch>
            </p:blipFill>
            <p:spPr bwMode="auto">
              <a:xfrm>
                <a:off x="1756403" y="5046103"/>
                <a:ext cx="118745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图片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6295" y="5046103"/>
                <a:ext cx="114935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图片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1876" y="3801455"/>
              <a:ext cx="1953078" cy="197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21895" y="740144"/>
            <a:ext cx="419755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5/6 Automotive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to B connector(1)</a:t>
            </a:r>
          </a:p>
        </p:txBody>
      </p:sp>
      <p:sp>
        <p:nvSpPr>
          <p:cNvPr id="10" name="TextBox 6"/>
          <p:cNvSpPr txBox="1"/>
          <p:nvPr>
            <p:custDataLst>
              <p:tags r:id="rId1"/>
            </p:custDataLst>
          </p:nvPr>
        </p:nvSpPr>
        <p:spPr>
          <a:xfrm>
            <a:off x="1309370" y="3321685"/>
            <a:ext cx="8127365" cy="181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Offers a variety of pitch options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With secondary locking structure (TPA)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With anti-slant insertion/blind insertion function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Closed terminal construction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operating temperature of the product</a:t>
            </a:r>
            <a:r>
              <a:rPr lang="de-DE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-40℃~+125℃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End Customers: BYD,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GAC,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NISSAN,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Geely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Changan, SAIC Volkswagen,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                      Toyota, SAIC-GM, NIO, Huawei, BAIC, Yutong, Chery, JAC, etc.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309370" y="5240655"/>
            <a:ext cx="326009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sz="1800" b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utomative</a:t>
            </a:r>
            <a:r>
              <a:rPr kumimoji="1" lang="en-US" sz="1800" b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1" sz="1800" b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A</a:t>
            </a:r>
            <a:r>
              <a:rPr kumimoji="1" b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pplication</a:t>
            </a:r>
            <a:r>
              <a:rPr kumimoji="1" lang="en-US" b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  <a:sym typeface="+mn-ea"/>
              </a:rPr>
              <a:t>s</a:t>
            </a:r>
            <a:r>
              <a:rPr lang="zh-CN" altLang="en-US" b="1" i="1" dirty="0">
                <a:effectLst/>
                <a:latin typeface="Arial" panose="020B0604020202020204" pitchFamily="34" charset="0"/>
                <a:ea typeface="SimHei" panose="02010609060101010101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6"/>
          <p:cNvSpPr txBox="1"/>
          <p:nvPr>
            <p:custDataLst>
              <p:tags r:id="rId3"/>
            </p:custDataLst>
          </p:nvPr>
        </p:nvSpPr>
        <p:spPr>
          <a:xfrm>
            <a:off x="1334770" y="5605780"/>
            <a:ext cx="8101330" cy="1076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de-DE" altLang="zh-CN" sz="1600" b="1" dirty="0">
                <a:sym typeface="+mn-ea"/>
              </a:rPr>
              <a:t>BMS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</a:t>
            </a:r>
            <a:r>
              <a:rPr lang="de-DE" altLang="zh-CN" sz="1600" b="1" dirty="0">
                <a:sym typeface="+mn-ea"/>
              </a:rPr>
              <a:t> Lighting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de-DE" altLang="zh-CN" sz="1600" b="1" dirty="0"/>
              <a:t>Fan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de-DE" sz="1600" b="1" dirty="0"/>
              <a:t>HUD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5780" y="1108710"/>
            <a:ext cx="2022475" cy="161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1795780" y="4801870"/>
            <a:ext cx="326009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&lt; A</a:t>
            </a:r>
            <a:r>
              <a:rPr kumimoji="1" sz="1800" u="sng" dirty="0">
                <a:latin typeface="+mj-lt"/>
                <a:ea typeface="SimHei" panose="02010609060101010101" charset="-122"/>
                <a:sym typeface="+mn-ea"/>
              </a:rPr>
              <a:t>utomative</a:t>
            </a:r>
            <a:r>
              <a:rPr kumimoji="1" lang="en-US" sz="1800" u="sng" dirty="0">
                <a:latin typeface="+mj-lt"/>
                <a:ea typeface="SimHei" panose="02010609060101010101" charset="-122"/>
                <a:sym typeface="+mn-ea"/>
              </a:rPr>
              <a:t> </a:t>
            </a:r>
            <a:r>
              <a:rPr kumimoji="1" sz="1800" u="sng" dirty="0">
                <a:latin typeface="+mj-lt"/>
                <a:ea typeface="SimHei" panose="02010609060101010101" charset="-122"/>
                <a:sym typeface="+mn-ea"/>
              </a:rPr>
              <a:t>A</a:t>
            </a:r>
            <a:r>
              <a:rPr kumimoji="1" u="sng" dirty="0">
                <a:latin typeface="+mj-lt"/>
                <a:ea typeface="SimHei" panose="02010609060101010101" charset="-122"/>
                <a:sym typeface="+mn-ea"/>
              </a:rPr>
              <a:t>pplication</a:t>
            </a:r>
            <a:r>
              <a:rPr kumimoji="1" lang="en-US" u="sng" dirty="0">
                <a:latin typeface="+mj-lt"/>
                <a:ea typeface="SimHei" panose="02010609060101010101" charset="-122"/>
                <a:sym typeface="+mn-ea"/>
              </a:rPr>
              <a:t>s</a:t>
            </a:r>
            <a:r>
              <a:rPr lang="zh-CN" altLang="en-US" i="1" u="sng" dirty="0">
                <a:latin typeface="+mj-lt"/>
                <a:ea typeface="SimHei" panose="02010609060101010101" charset="-122"/>
              </a:rPr>
              <a:t> </a:t>
            </a:r>
            <a:r>
              <a:rPr lang="en-US" altLang="ja-JP" u="sng" dirty="0"/>
              <a:t>&gt;</a:t>
            </a:r>
            <a:endParaRPr lang="zh-CN" altLang="en-US" i="1" u="sng" dirty="0">
              <a:latin typeface="+mj-lt"/>
              <a:ea typeface="SimHei" panose="02010609060101010101" charset="-122"/>
            </a:endParaRPr>
          </a:p>
        </p:txBody>
      </p:sp>
      <p:sp>
        <p:nvSpPr>
          <p:cNvPr id="12" name="TextBox 6"/>
          <p:cNvSpPr txBox="1"/>
          <p:nvPr>
            <p:custDataLst>
              <p:tags r:id="rId2"/>
            </p:custDataLst>
          </p:nvPr>
        </p:nvSpPr>
        <p:spPr>
          <a:xfrm>
            <a:off x="1795780" y="5166995"/>
            <a:ext cx="6882765" cy="1076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de-DE" altLang="zh-CN" sz="1600" b="1" dirty="0">
                <a:sym typeface="+mn-ea"/>
              </a:rPr>
              <a:t>BMS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de-DE" altLang="zh-CN" sz="1600" b="1" dirty="0">
                <a:sym typeface="+mn-ea"/>
              </a:rPr>
              <a:t>lighting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de-DE" altLang="zh-CN" sz="1600" b="1" dirty="0"/>
              <a:t>Fan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en-US" altLang="de-DE" sz="1600" b="1" dirty="0"/>
              <a:t>...</a:t>
            </a:r>
          </a:p>
        </p:txBody>
      </p:sp>
      <p:sp>
        <p:nvSpPr>
          <p:cNvPr id="8" name="TextBox 6"/>
          <p:cNvSpPr txBox="1"/>
          <p:nvPr>
            <p:custDataLst>
              <p:tags r:id="rId3"/>
            </p:custDataLst>
          </p:nvPr>
        </p:nvSpPr>
        <p:spPr>
          <a:xfrm>
            <a:off x="1795780" y="3037205"/>
            <a:ext cx="6882765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zh-CN" altLang="en-US" sz="1600" dirty="0">
                <a:sym typeface="+mn-ea"/>
              </a:rPr>
              <a:t>2.0mm Pitch, 8</a:t>
            </a:r>
            <a:r>
              <a:rPr lang="de-DE" altLang="zh-CN" sz="1600" dirty="0">
                <a:sym typeface="+mn-ea"/>
              </a:rPr>
              <a:t>-</a:t>
            </a:r>
            <a:r>
              <a:rPr lang="zh-CN" altLang="en-US" sz="1600" dirty="0">
                <a:sym typeface="+mn-ea"/>
              </a:rPr>
              <a:t>40PIN </a:t>
            </a:r>
            <a:endParaRPr lang="zh-CN" altLang="en-US" sz="16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zh-CN" altLang="en-US" sz="1600" dirty="0">
                <a:sym typeface="+mn-ea"/>
              </a:rPr>
              <a:t>Double row low height</a:t>
            </a:r>
            <a:r>
              <a:rPr lang="de-DE" altLang="zh-CN" sz="1600" dirty="0">
                <a:sym typeface="+mn-ea"/>
              </a:rPr>
              <a:t>: </a:t>
            </a:r>
            <a:r>
              <a:rPr lang="zh-CN" altLang="en-US" sz="1600" dirty="0">
                <a:sym typeface="+mn-ea"/>
              </a:rPr>
              <a:t>total height after pairing: 9.35</a:t>
            </a:r>
            <a:r>
              <a:rPr lang="de-DE" altLang="zh-CN" sz="1600" dirty="0">
                <a:sym typeface="+mn-ea"/>
              </a:rPr>
              <a:t>-</a:t>
            </a:r>
            <a:r>
              <a:rPr lang="zh-CN" altLang="en-US" sz="1600" dirty="0">
                <a:sym typeface="+mn-ea"/>
              </a:rPr>
              <a:t>11.05</a:t>
            </a:r>
            <a:endParaRPr lang="zh-CN" altLang="en-US" sz="16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zh-CN" altLang="en-US" sz="1600" dirty="0">
                <a:sym typeface="+mn-ea"/>
              </a:rPr>
              <a:t>With secondary lock structure</a:t>
            </a:r>
            <a:r>
              <a:rPr lang="de-DE" altLang="zh-CN" sz="1600" dirty="0">
                <a:sym typeface="+mn-ea"/>
              </a:rPr>
              <a:t>: </a:t>
            </a:r>
            <a:r>
              <a:rPr lang="zh-CN" altLang="en-US" sz="1600" dirty="0">
                <a:sym typeface="+mn-ea"/>
              </a:rPr>
              <a:t>TPA&amp;CPA</a:t>
            </a:r>
            <a:endParaRPr lang="zh-CN" altLang="en-US" sz="16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zh-CN" altLang="en-US" sz="1600" dirty="0">
                <a:sym typeface="+mn-ea"/>
              </a:rPr>
              <a:t>Strong vibration resistance</a:t>
            </a:r>
            <a:r>
              <a:rPr lang="de-DE" altLang="zh-CN" sz="1600" dirty="0">
                <a:sym typeface="+mn-ea"/>
              </a:rPr>
              <a:t>: </a:t>
            </a:r>
            <a:r>
              <a:rPr lang="zh-CN" altLang="en-US" sz="1600" dirty="0">
                <a:sym typeface="+mn-ea"/>
              </a:rPr>
              <a:t>Closed terminal shape, 3 contact points</a:t>
            </a:r>
            <a:endParaRPr lang="zh-CN" altLang="en-US" sz="16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■ </a:t>
            </a:r>
            <a:r>
              <a:rPr lang="zh-CN" altLang="en-US" sz="1600" dirty="0">
                <a:sym typeface="+mn-ea"/>
              </a:rPr>
              <a:t>Product applicable temperature (long-term): -40℃</a:t>
            </a:r>
            <a:r>
              <a:rPr lang="de-DE" altLang="zh-CN" sz="1600" dirty="0">
                <a:sym typeface="+mn-ea"/>
              </a:rPr>
              <a:t> - </a:t>
            </a:r>
            <a:r>
              <a:rPr lang="zh-CN" altLang="en-US" sz="1600" dirty="0">
                <a:sym typeface="+mn-ea"/>
              </a:rPr>
              <a:t>+125℃</a:t>
            </a:r>
            <a:endParaRPr lang="en-US" altLang="zh-CN" sz="1600" dirty="0" err="1"/>
          </a:p>
        </p:txBody>
      </p:sp>
      <p:pic>
        <p:nvPicPr>
          <p:cNvPr id="9" name="图片 8"/>
          <p:cNvPicPr/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61765" y="1139190"/>
            <a:ext cx="2428875" cy="15779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箭头连接符 9"/>
          <p:cNvCxnSpPr/>
          <p:nvPr/>
        </p:nvCxnSpPr>
        <p:spPr>
          <a:xfrm>
            <a:off x="5683250" y="2115185"/>
            <a:ext cx="890905" cy="3067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8" name="文本框 49"/>
          <p:cNvSpPr txBox="1"/>
          <p:nvPr>
            <p:custDataLst>
              <p:tags r:id="rId5"/>
            </p:custDataLst>
          </p:nvPr>
        </p:nvSpPr>
        <p:spPr>
          <a:xfrm>
            <a:off x="6534150" y="2247900"/>
            <a:ext cx="15036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rgbClr val="00A1DA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F4E79"/>
                </a:solidFill>
                <a:sym typeface="Arial" panose="020B0604020202020204" pitchFamily="34" charset="0"/>
              </a:rPr>
              <a:t>With CPA option</a:t>
            </a:r>
          </a:p>
        </p:txBody>
      </p:sp>
      <p:sp>
        <p:nvSpPr>
          <p:cNvPr id="2" name="TextBox 35"/>
          <p:cNvSpPr txBox="1"/>
          <p:nvPr>
            <p:custDataLst>
              <p:tags r:id="rId6"/>
            </p:custDataLst>
          </p:nvPr>
        </p:nvSpPr>
        <p:spPr>
          <a:xfrm>
            <a:off x="1621895" y="740144"/>
            <a:ext cx="419755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5/6 Automotive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to B connector(2)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17"/>
          <p:cNvSpPr/>
          <p:nvPr/>
        </p:nvSpPr>
        <p:spPr>
          <a:xfrm>
            <a:off x="1621845" y="119576"/>
            <a:ext cx="273069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Main Products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21790" y="740410"/>
            <a:ext cx="339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 </a:t>
            </a:r>
            <a:r>
              <a:rPr lang="en-US" altLang="zh-CN" sz="18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Connector(HSAL II)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621497" y="1794827"/>
            <a:ext cx="5556738" cy="1693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15288"/>
          <a:stretch>
            <a:fillRect/>
          </a:stretch>
        </p:blipFill>
        <p:spPr>
          <a:xfrm>
            <a:off x="1520190" y="4174172"/>
            <a:ext cx="5657557" cy="131159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11973" y="5509101"/>
            <a:ext cx="805375" cy="29273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de-DE" altLang="zh-CN" sz="1000" b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GPS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06215" y="5485765"/>
            <a:ext cx="1130300" cy="29273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de-DE" altLang="zh-CN" sz="1000" b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Control Panel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676265" y="5485765"/>
            <a:ext cx="1432560" cy="29273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de-DE" altLang="zh-CN" sz="1000" b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Multimedia Screen</a:t>
            </a:r>
          </a:p>
        </p:txBody>
      </p:sp>
      <p:sp>
        <p:nvSpPr>
          <p:cNvPr id="16" name="左大括号 15"/>
          <p:cNvSpPr/>
          <p:nvPr/>
        </p:nvSpPr>
        <p:spPr>
          <a:xfrm rot="5400000">
            <a:off x="4167243" y="1180850"/>
            <a:ext cx="375761" cy="5497537"/>
          </a:xfrm>
          <a:prstGeom prst="leftBrace">
            <a:avLst/>
          </a:prstGeom>
          <a:noFill/>
          <a:ln w="38100">
            <a:solidFill>
              <a:srgbClr val="D7712B"/>
            </a:solidFill>
          </a:ln>
        </p:spPr>
        <p:txBody>
          <a:bodyPr vert="horz" wrap="square" lIns="77925" tIns="38963" rIns="77925" bIns="38963" numCol="1" anchor="t" anchorCtr="0" compatLnSpc="1"/>
          <a:lstStyle/>
          <a:p>
            <a:pPr defTabSz="779145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zh-TW" altLang="en-US" sz="70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612380" y="916940"/>
            <a:ext cx="3268980" cy="201612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buNone/>
            </a:pPr>
            <a:r>
              <a:rPr lang="zh-CN" altLang="en-US" sz="1400" b="1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Transfer Protocol</a:t>
            </a:r>
          </a:p>
          <a:p>
            <a:pPr>
              <a:buNone/>
            </a:pPr>
            <a:endParaRPr lang="zh-CN" altLang="en-US" sz="1400" b="1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buNone/>
            </a:pPr>
            <a:r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Multiple high-speed transport protocols can be supported, such as:</a:t>
            </a:r>
          </a:p>
          <a:p>
            <a:pPr>
              <a:buNone/>
            </a:pPr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FPD-Link4(13.5Gbps)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USB3.1(5Gbps)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LVDS (8Gbps-4Gbps per channel)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DisplayPort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12380" y="3738880"/>
            <a:ext cx="4579620" cy="218694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altLang="zh-CN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A</a:t>
            </a:r>
            <a:r>
              <a:rPr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pplication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I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nfotainment system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T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elematics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Security and Collision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Avoidance Cameras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Navigation System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Connected Vehicle Services</a:t>
            </a:r>
          </a:p>
          <a:p>
            <a:pPr marL="171450" indent="-1714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ADAS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20190" y="1073150"/>
            <a:ext cx="5379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accent6"/>
                </a:solidFill>
              </a:rPr>
              <a:t>Complete development, production, and sales of </a:t>
            </a:r>
          </a:p>
          <a:p>
            <a:r>
              <a:rPr lang="zh-CN" altLang="en-US" b="1">
                <a:solidFill>
                  <a:schemeClr val="accent6"/>
                </a:solidFill>
              </a:rPr>
              <a:t>wire harnesses and board-end assemblies.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3"/>
          <p:cNvSpPr/>
          <p:nvPr/>
        </p:nvSpPr>
        <p:spPr>
          <a:xfrm>
            <a:off x="3410037" y="1649603"/>
            <a:ext cx="8781963" cy="1871903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矩形 6"/>
          <p:cNvSpPr/>
          <p:nvPr/>
        </p:nvSpPr>
        <p:spPr>
          <a:xfrm>
            <a:off x="600" y="3478789"/>
            <a:ext cx="8432200" cy="1871903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600" y="2130778"/>
            <a:ext cx="10612684" cy="2610555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91135" y="3754970"/>
            <a:ext cx="13940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PART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1833935" y="2187213"/>
            <a:ext cx="2229761" cy="244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335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15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122528" y="2717283"/>
            <a:ext cx="542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dist"/>
            <a:r>
              <a:rPr lang="en-GB" altLang="zh-CN" sz="4000" b="1" dirty="0">
                <a:solidFill>
                  <a:schemeClr val="bg1"/>
                </a:solidFill>
                <a:cs typeface="+mn-ea"/>
                <a:sym typeface="+mn-lt"/>
              </a:rPr>
              <a:t>Production Capacity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4163438" y="3564224"/>
            <a:ext cx="2563948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Manufacturing Capability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4163438" y="3852406"/>
            <a:ext cx="1370438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Internal Lab.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6923302" y="3564224"/>
            <a:ext cx="2085943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Quality system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20"/>
          <p:cNvSpPr/>
          <p:nvPr/>
        </p:nvSpPr>
        <p:spPr>
          <a:xfrm>
            <a:off x="10771291" y="2231074"/>
            <a:ext cx="596045" cy="984205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10" grpId="0"/>
          <p:bldP spid="12" grpId="0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10" grpId="0"/>
          <p:bldP spid="12" grpId="0"/>
          <p:bldP spid="14" grpId="0" bldLvl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21845" y="119576"/>
            <a:ext cx="447415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Manufacturing Capability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3" name="Freeform 239"/>
          <p:cNvSpPr>
            <a:spLocks noEditPoints="1"/>
          </p:cNvSpPr>
          <p:nvPr/>
        </p:nvSpPr>
        <p:spPr bwMode="auto">
          <a:xfrm>
            <a:off x="1819653" y="2324491"/>
            <a:ext cx="2316855" cy="2316855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rgbClr val="E15327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90"/>
          </a:p>
        </p:txBody>
      </p:sp>
      <p:sp>
        <p:nvSpPr>
          <p:cNvPr id="44" name="Freeform 240"/>
          <p:cNvSpPr>
            <a:spLocks noEditPoints="1"/>
          </p:cNvSpPr>
          <p:nvPr/>
        </p:nvSpPr>
        <p:spPr bwMode="auto">
          <a:xfrm>
            <a:off x="72147" y="1351608"/>
            <a:ext cx="2014837" cy="201483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19547C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90"/>
          </a:p>
        </p:txBody>
      </p:sp>
      <p:sp>
        <p:nvSpPr>
          <p:cNvPr id="45" name="Freeform 241"/>
          <p:cNvSpPr>
            <a:spLocks noEditPoints="1"/>
          </p:cNvSpPr>
          <p:nvPr/>
        </p:nvSpPr>
        <p:spPr bwMode="auto">
          <a:xfrm>
            <a:off x="2042456" y="897200"/>
            <a:ext cx="1461825" cy="1461825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rgbClr val="59C1AC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90"/>
          </a:p>
        </p:txBody>
      </p:sp>
      <p:sp>
        <p:nvSpPr>
          <p:cNvPr id="46" name="Freeform 242"/>
          <p:cNvSpPr>
            <a:spLocks noEditPoints="1"/>
          </p:cNvSpPr>
          <p:nvPr/>
        </p:nvSpPr>
        <p:spPr bwMode="auto">
          <a:xfrm>
            <a:off x="1524890" y="4362549"/>
            <a:ext cx="1242552" cy="1241172"/>
          </a:xfrm>
          <a:custGeom>
            <a:avLst/>
            <a:gdLst>
              <a:gd name="T0" fmla="*/ 1013 w 1135"/>
              <a:gd name="T1" fmla="*/ 544 h 1134"/>
              <a:gd name="T2" fmla="*/ 1135 w 1135"/>
              <a:gd name="T3" fmla="*/ 472 h 1134"/>
              <a:gd name="T4" fmla="*/ 1107 w 1135"/>
              <a:gd name="T5" fmla="*/ 367 h 1134"/>
              <a:gd name="T6" fmla="*/ 965 w 1135"/>
              <a:gd name="T7" fmla="*/ 366 h 1134"/>
              <a:gd name="T8" fmla="*/ 866 w 1135"/>
              <a:gd name="T9" fmla="*/ 237 h 1134"/>
              <a:gd name="T10" fmla="*/ 901 w 1135"/>
              <a:gd name="T11" fmla="*/ 99 h 1134"/>
              <a:gd name="T12" fmla="*/ 808 w 1135"/>
              <a:gd name="T13" fmla="*/ 45 h 1134"/>
              <a:gd name="T14" fmla="*/ 706 w 1135"/>
              <a:gd name="T15" fmla="*/ 144 h 1134"/>
              <a:gd name="T16" fmla="*/ 544 w 1135"/>
              <a:gd name="T17" fmla="*/ 123 h 1134"/>
              <a:gd name="T18" fmla="*/ 472 w 1135"/>
              <a:gd name="T19" fmla="*/ 0 h 1134"/>
              <a:gd name="T20" fmla="*/ 367 w 1135"/>
              <a:gd name="T21" fmla="*/ 28 h 1134"/>
              <a:gd name="T22" fmla="*/ 365 w 1135"/>
              <a:gd name="T23" fmla="*/ 170 h 1134"/>
              <a:gd name="T24" fmla="*/ 237 w 1135"/>
              <a:gd name="T25" fmla="*/ 269 h 1134"/>
              <a:gd name="T26" fmla="*/ 99 w 1135"/>
              <a:gd name="T27" fmla="*/ 234 h 1134"/>
              <a:gd name="T28" fmla="*/ 45 w 1135"/>
              <a:gd name="T29" fmla="*/ 327 h 1134"/>
              <a:gd name="T30" fmla="*/ 144 w 1135"/>
              <a:gd name="T31" fmla="*/ 429 h 1134"/>
              <a:gd name="T32" fmla="*/ 123 w 1135"/>
              <a:gd name="T33" fmla="*/ 590 h 1134"/>
              <a:gd name="T34" fmla="*/ 0 w 1135"/>
              <a:gd name="T35" fmla="*/ 663 h 1134"/>
              <a:gd name="T36" fmla="*/ 28 w 1135"/>
              <a:gd name="T37" fmla="*/ 767 h 1134"/>
              <a:gd name="T38" fmla="*/ 171 w 1135"/>
              <a:gd name="T39" fmla="*/ 769 h 1134"/>
              <a:gd name="T40" fmla="*/ 269 w 1135"/>
              <a:gd name="T41" fmla="*/ 898 h 1134"/>
              <a:gd name="T42" fmla="*/ 234 w 1135"/>
              <a:gd name="T43" fmla="*/ 1036 h 1134"/>
              <a:gd name="T44" fmla="*/ 328 w 1135"/>
              <a:gd name="T45" fmla="*/ 1090 h 1134"/>
              <a:gd name="T46" fmla="*/ 429 w 1135"/>
              <a:gd name="T47" fmla="*/ 991 h 1134"/>
              <a:gd name="T48" fmla="*/ 591 w 1135"/>
              <a:gd name="T49" fmla="*/ 1012 h 1134"/>
              <a:gd name="T50" fmla="*/ 664 w 1135"/>
              <a:gd name="T51" fmla="*/ 1134 h 1134"/>
              <a:gd name="T52" fmla="*/ 768 w 1135"/>
              <a:gd name="T53" fmla="*/ 1106 h 1134"/>
              <a:gd name="T54" fmla="*/ 770 w 1135"/>
              <a:gd name="T55" fmla="*/ 964 h 1134"/>
              <a:gd name="T56" fmla="*/ 899 w 1135"/>
              <a:gd name="T57" fmla="*/ 865 h 1134"/>
              <a:gd name="T58" fmla="*/ 1036 w 1135"/>
              <a:gd name="T59" fmla="*/ 900 h 1134"/>
              <a:gd name="T60" fmla="*/ 1090 w 1135"/>
              <a:gd name="T61" fmla="*/ 807 h 1134"/>
              <a:gd name="T62" fmla="*/ 992 w 1135"/>
              <a:gd name="T63" fmla="*/ 705 h 1134"/>
              <a:gd name="T64" fmla="*/ 1013 w 1135"/>
              <a:gd name="T65" fmla="*/ 544 h 1134"/>
              <a:gd name="T66" fmla="*/ 593 w 1135"/>
              <a:gd name="T67" fmla="*/ 879 h 1134"/>
              <a:gd name="T68" fmla="*/ 256 w 1135"/>
              <a:gd name="T69" fmla="*/ 593 h 1134"/>
              <a:gd name="T70" fmla="*/ 543 w 1135"/>
              <a:gd name="T71" fmla="*/ 256 h 1134"/>
              <a:gd name="T72" fmla="*/ 879 w 1135"/>
              <a:gd name="T73" fmla="*/ 542 h 1134"/>
              <a:gd name="T74" fmla="*/ 593 w 1135"/>
              <a:gd name="T75" fmla="*/ 8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1013" y="544"/>
                </a:moveTo>
                <a:cubicBezTo>
                  <a:pt x="1135" y="472"/>
                  <a:pt x="1135" y="472"/>
                  <a:pt x="1135" y="472"/>
                </a:cubicBezTo>
                <a:cubicBezTo>
                  <a:pt x="1107" y="367"/>
                  <a:pt x="1107" y="367"/>
                  <a:pt x="1107" y="367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40" y="317"/>
                  <a:pt x="906" y="273"/>
                  <a:pt x="866" y="23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08" y="45"/>
                  <a:pt x="808" y="45"/>
                  <a:pt x="808" y="45"/>
                </a:cubicBezTo>
                <a:cubicBezTo>
                  <a:pt x="706" y="144"/>
                  <a:pt x="706" y="144"/>
                  <a:pt x="706" y="144"/>
                </a:cubicBezTo>
                <a:cubicBezTo>
                  <a:pt x="655" y="127"/>
                  <a:pt x="601" y="120"/>
                  <a:pt x="544" y="123"/>
                </a:cubicBezTo>
                <a:cubicBezTo>
                  <a:pt x="472" y="0"/>
                  <a:pt x="472" y="0"/>
                  <a:pt x="472" y="0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65" y="170"/>
                  <a:pt x="365" y="170"/>
                  <a:pt x="365" y="170"/>
                </a:cubicBezTo>
                <a:cubicBezTo>
                  <a:pt x="317" y="195"/>
                  <a:pt x="273" y="229"/>
                  <a:pt x="237" y="269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45" y="327"/>
                  <a:pt x="45" y="327"/>
                  <a:pt x="45" y="327"/>
                </a:cubicBezTo>
                <a:cubicBezTo>
                  <a:pt x="144" y="429"/>
                  <a:pt x="144" y="429"/>
                  <a:pt x="144" y="429"/>
                </a:cubicBezTo>
                <a:cubicBezTo>
                  <a:pt x="128" y="480"/>
                  <a:pt x="120" y="534"/>
                  <a:pt x="123" y="590"/>
                </a:cubicBezTo>
                <a:cubicBezTo>
                  <a:pt x="0" y="663"/>
                  <a:pt x="0" y="663"/>
                  <a:pt x="0" y="663"/>
                </a:cubicBezTo>
                <a:cubicBezTo>
                  <a:pt x="28" y="767"/>
                  <a:pt x="28" y="767"/>
                  <a:pt x="28" y="767"/>
                </a:cubicBezTo>
                <a:cubicBezTo>
                  <a:pt x="171" y="769"/>
                  <a:pt x="171" y="769"/>
                  <a:pt x="171" y="769"/>
                </a:cubicBezTo>
                <a:cubicBezTo>
                  <a:pt x="195" y="818"/>
                  <a:pt x="229" y="862"/>
                  <a:pt x="269" y="898"/>
                </a:cubicBezTo>
                <a:cubicBezTo>
                  <a:pt x="234" y="1036"/>
                  <a:pt x="234" y="1036"/>
                  <a:pt x="234" y="1036"/>
                </a:cubicBezTo>
                <a:cubicBezTo>
                  <a:pt x="328" y="1090"/>
                  <a:pt x="328" y="1090"/>
                  <a:pt x="328" y="1090"/>
                </a:cubicBezTo>
                <a:cubicBezTo>
                  <a:pt x="429" y="991"/>
                  <a:pt x="429" y="991"/>
                  <a:pt x="429" y="991"/>
                </a:cubicBezTo>
                <a:cubicBezTo>
                  <a:pt x="480" y="1008"/>
                  <a:pt x="535" y="1015"/>
                  <a:pt x="591" y="1012"/>
                </a:cubicBezTo>
                <a:cubicBezTo>
                  <a:pt x="664" y="1134"/>
                  <a:pt x="664" y="1134"/>
                  <a:pt x="664" y="1134"/>
                </a:cubicBezTo>
                <a:cubicBezTo>
                  <a:pt x="768" y="1106"/>
                  <a:pt x="768" y="1106"/>
                  <a:pt x="768" y="1106"/>
                </a:cubicBezTo>
                <a:cubicBezTo>
                  <a:pt x="770" y="964"/>
                  <a:pt x="770" y="964"/>
                  <a:pt x="770" y="964"/>
                </a:cubicBezTo>
                <a:cubicBezTo>
                  <a:pt x="819" y="939"/>
                  <a:pt x="863" y="906"/>
                  <a:pt x="899" y="865"/>
                </a:cubicBezTo>
                <a:cubicBezTo>
                  <a:pt x="1036" y="900"/>
                  <a:pt x="1036" y="900"/>
                  <a:pt x="1036" y="900"/>
                </a:cubicBezTo>
                <a:cubicBezTo>
                  <a:pt x="1090" y="807"/>
                  <a:pt x="1090" y="807"/>
                  <a:pt x="1090" y="807"/>
                </a:cubicBezTo>
                <a:cubicBezTo>
                  <a:pt x="992" y="705"/>
                  <a:pt x="992" y="705"/>
                  <a:pt x="992" y="705"/>
                </a:cubicBezTo>
                <a:cubicBezTo>
                  <a:pt x="1008" y="654"/>
                  <a:pt x="1015" y="600"/>
                  <a:pt x="1013" y="544"/>
                </a:cubicBezTo>
                <a:close/>
                <a:moveTo>
                  <a:pt x="593" y="879"/>
                </a:moveTo>
                <a:cubicBezTo>
                  <a:pt x="421" y="893"/>
                  <a:pt x="270" y="764"/>
                  <a:pt x="256" y="593"/>
                </a:cubicBezTo>
                <a:cubicBezTo>
                  <a:pt x="243" y="421"/>
                  <a:pt x="371" y="270"/>
                  <a:pt x="543" y="256"/>
                </a:cubicBezTo>
                <a:cubicBezTo>
                  <a:pt x="714" y="242"/>
                  <a:pt x="865" y="370"/>
                  <a:pt x="879" y="542"/>
                </a:cubicBezTo>
                <a:cubicBezTo>
                  <a:pt x="893" y="714"/>
                  <a:pt x="765" y="865"/>
                  <a:pt x="593" y="879"/>
                </a:cubicBezTo>
                <a:close/>
              </a:path>
            </a:pathLst>
          </a:custGeom>
          <a:solidFill>
            <a:srgbClr val="6EBC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90"/>
          </a:p>
        </p:txBody>
      </p:sp>
      <p:grpSp>
        <p:nvGrpSpPr>
          <p:cNvPr id="47" name="组合 10"/>
          <p:cNvGrpSpPr/>
          <p:nvPr/>
        </p:nvGrpSpPr>
        <p:grpSpPr>
          <a:xfrm>
            <a:off x="810260" y="5127625"/>
            <a:ext cx="613410" cy="1068705"/>
            <a:chOff x="6660137" y="2870008"/>
            <a:chExt cx="960900" cy="1913939"/>
          </a:xfrm>
        </p:grpSpPr>
        <p:sp>
          <p:nvSpPr>
            <p:cNvPr id="48" name="Freeform 254"/>
            <p:cNvSpPr/>
            <p:nvPr/>
          </p:nvSpPr>
          <p:spPr bwMode="auto">
            <a:xfrm>
              <a:off x="6759516" y="2870008"/>
              <a:ext cx="478886" cy="229617"/>
            </a:xfrm>
            <a:custGeom>
              <a:avLst/>
              <a:gdLst>
                <a:gd name="T0" fmla="*/ 630 w 651"/>
                <a:gd name="T1" fmla="*/ 273 h 313"/>
                <a:gd name="T2" fmla="*/ 589 w 651"/>
                <a:gd name="T3" fmla="*/ 273 h 313"/>
                <a:gd name="T4" fmla="*/ 304 w 651"/>
                <a:gd name="T5" fmla="*/ 0 h 313"/>
                <a:gd name="T6" fmla="*/ 19 w 651"/>
                <a:gd name="T7" fmla="*/ 271 h 313"/>
                <a:gd name="T8" fmla="*/ 0 w 651"/>
                <a:gd name="T9" fmla="*/ 292 h 313"/>
                <a:gd name="T10" fmla="*/ 21 w 651"/>
                <a:gd name="T11" fmla="*/ 313 h 313"/>
                <a:gd name="T12" fmla="*/ 630 w 651"/>
                <a:gd name="T13" fmla="*/ 313 h 313"/>
                <a:gd name="T14" fmla="*/ 651 w 651"/>
                <a:gd name="T15" fmla="*/ 293 h 313"/>
                <a:gd name="T16" fmla="*/ 630 w 651"/>
                <a:gd name="T17" fmla="*/ 27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3">
                  <a:moveTo>
                    <a:pt x="630" y="273"/>
                  </a:moveTo>
                  <a:cubicBezTo>
                    <a:pt x="589" y="273"/>
                    <a:pt x="589" y="273"/>
                    <a:pt x="589" y="273"/>
                  </a:cubicBezTo>
                  <a:cubicBezTo>
                    <a:pt x="578" y="113"/>
                    <a:pt x="454" y="0"/>
                    <a:pt x="304" y="0"/>
                  </a:cubicBezTo>
                  <a:cubicBezTo>
                    <a:pt x="153" y="0"/>
                    <a:pt x="30" y="116"/>
                    <a:pt x="19" y="271"/>
                  </a:cubicBezTo>
                  <a:cubicBezTo>
                    <a:pt x="9" y="272"/>
                    <a:pt x="0" y="281"/>
                    <a:pt x="0" y="292"/>
                  </a:cubicBezTo>
                  <a:cubicBezTo>
                    <a:pt x="0" y="303"/>
                    <a:pt x="10" y="313"/>
                    <a:pt x="21" y="313"/>
                  </a:cubicBezTo>
                  <a:cubicBezTo>
                    <a:pt x="630" y="313"/>
                    <a:pt x="630" y="313"/>
                    <a:pt x="630" y="313"/>
                  </a:cubicBezTo>
                  <a:cubicBezTo>
                    <a:pt x="642" y="313"/>
                    <a:pt x="651" y="304"/>
                    <a:pt x="651" y="293"/>
                  </a:cubicBezTo>
                  <a:cubicBezTo>
                    <a:pt x="651" y="282"/>
                    <a:pt x="642" y="273"/>
                    <a:pt x="630" y="273"/>
                  </a:cubicBezTo>
                  <a:close/>
                </a:path>
              </a:pathLst>
            </a:custGeom>
            <a:solidFill>
              <a:srgbClr val="F1A92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90"/>
            </a:p>
          </p:txBody>
        </p:sp>
        <p:sp>
          <p:nvSpPr>
            <p:cNvPr id="49" name="Freeform 255"/>
            <p:cNvSpPr/>
            <p:nvPr/>
          </p:nvSpPr>
          <p:spPr bwMode="auto">
            <a:xfrm>
              <a:off x="6660137" y="2941995"/>
              <a:ext cx="960900" cy="1841952"/>
            </a:xfrm>
            <a:custGeom>
              <a:avLst/>
              <a:gdLst>
                <a:gd name="T0" fmla="*/ 835 w 1488"/>
                <a:gd name="T1" fmla="*/ 717 h 2854"/>
                <a:gd name="T2" fmla="*/ 851 w 1488"/>
                <a:gd name="T3" fmla="*/ 708 h 2854"/>
                <a:gd name="T4" fmla="*/ 1249 w 1488"/>
                <a:gd name="T5" fmla="*/ 68 h 2854"/>
                <a:gd name="T6" fmla="*/ 1417 w 1488"/>
                <a:gd name="T7" fmla="*/ 36 h 2854"/>
                <a:gd name="T8" fmla="*/ 1451 w 1488"/>
                <a:gd name="T9" fmla="*/ 199 h 2854"/>
                <a:gd name="T10" fmla="*/ 890 w 1488"/>
                <a:gd name="T11" fmla="*/ 1074 h 2854"/>
                <a:gd name="T12" fmla="*/ 887 w 1488"/>
                <a:gd name="T13" fmla="*/ 1085 h 2854"/>
                <a:gd name="T14" fmla="*/ 887 w 1488"/>
                <a:gd name="T15" fmla="*/ 1839 h 2854"/>
                <a:gd name="T16" fmla="*/ 887 w 1488"/>
                <a:gd name="T17" fmla="*/ 1906 h 2854"/>
                <a:gd name="T18" fmla="*/ 887 w 1488"/>
                <a:gd name="T19" fmla="*/ 2723 h 2854"/>
                <a:gd name="T20" fmla="*/ 751 w 1488"/>
                <a:gd name="T21" fmla="*/ 2854 h 2854"/>
                <a:gd name="T22" fmla="*/ 749 w 1488"/>
                <a:gd name="T23" fmla="*/ 2854 h 2854"/>
                <a:gd name="T24" fmla="*/ 614 w 1488"/>
                <a:gd name="T25" fmla="*/ 2723 h 2854"/>
                <a:gd name="T26" fmla="*/ 614 w 1488"/>
                <a:gd name="T27" fmla="*/ 1925 h 2854"/>
                <a:gd name="T28" fmla="*/ 595 w 1488"/>
                <a:gd name="T29" fmla="*/ 1906 h 2854"/>
                <a:gd name="T30" fmla="*/ 576 w 1488"/>
                <a:gd name="T31" fmla="*/ 1906 h 2854"/>
                <a:gd name="T32" fmla="*/ 557 w 1488"/>
                <a:gd name="T33" fmla="*/ 1925 h 2854"/>
                <a:gd name="T34" fmla="*/ 557 w 1488"/>
                <a:gd name="T35" fmla="*/ 2723 h 2854"/>
                <a:gd name="T36" fmla="*/ 421 w 1488"/>
                <a:gd name="T37" fmla="*/ 2854 h 2854"/>
                <a:gd name="T38" fmla="*/ 419 w 1488"/>
                <a:gd name="T39" fmla="*/ 2854 h 2854"/>
                <a:gd name="T40" fmla="*/ 283 w 1488"/>
                <a:gd name="T41" fmla="*/ 2723 h 2854"/>
                <a:gd name="T42" fmla="*/ 283 w 1488"/>
                <a:gd name="T43" fmla="*/ 1906 h 2854"/>
                <a:gd name="T44" fmla="*/ 283 w 1488"/>
                <a:gd name="T45" fmla="*/ 1839 h 2854"/>
                <a:gd name="T46" fmla="*/ 283 w 1488"/>
                <a:gd name="T47" fmla="*/ 1103 h 2854"/>
                <a:gd name="T48" fmla="*/ 263 w 1488"/>
                <a:gd name="T49" fmla="*/ 1085 h 2854"/>
                <a:gd name="T50" fmla="*/ 263 w 1488"/>
                <a:gd name="T51" fmla="*/ 1085 h 2854"/>
                <a:gd name="T52" fmla="*/ 246 w 1488"/>
                <a:gd name="T53" fmla="*/ 1103 h 2854"/>
                <a:gd name="T54" fmla="*/ 246 w 1488"/>
                <a:gd name="T55" fmla="*/ 1712 h 2854"/>
                <a:gd name="T56" fmla="*/ 123 w 1488"/>
                <a:gd name="T57" fmla="*/ 1830 h 2854"/>
                <a:gd name="T58" fmla="*/ 0 w 1488"/>
                <a:gd name="T59" fmla="*/ 1712 h 2854"/>
                <a:gd name="T60" fmla="*/ 0 w 1488"/>
                <a:gd name="T61" fmla="*/ 1170 h 2854"/>
                <a:gd name="T62" fmla="*/ 0 w 1488"/>
                <a:gd name="T63" fmla="*/ 1024 h 2854"/>
                <a:gd name="T64" fmla="*/ 0 w 1488"/>
                <a:gd name="T65" fmla="*/ 736 h 2854"/>
                <a:gd name="T66" fmla="*/ 19 w 1488"/>
                <a:gd name="T67" fmla="*/ 717 h 2854"/>
                <a:gd name="T68" fmla="*/ 835 w 1488"/>
                <a:gd name="T69" fmla="*/ 717 h 2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8" h="2854">
                  <a:moveTo>
                    <a:pt x="835" y="717"/>
                  </a:moveTo>
                  <a:cubicBezTo>
                    <a:pt x="841" y="717"/>
                    <a:pt x="847" y="714"/>
                    <a:pt x="851" y="708"/>
                  </a:cubicBezTo>
                  <a:cubicBezTo>
                    <a:pt x="1249" y="68"/>
                    <a:pt x="1249" y="68"/>
                    <a:pt x="1249" y="68"/>
                  </a:cubicBezTo>
                  <a:cubicBezTo>
                    <a:pt x="1286" y="14"/>
                    <a:pt x="1361" y="0"/>
                    <a:pt x="1417" y="36"/>
                  </a:cubicBezTo>
                  <a:cubicBezTo>
                    <a:pt x="1473" y="72"/>
                    <a:pt x="1488" y="145"/>
                    <a:pt x="1451" y="199"/>
                  </a:cubicBezTo>
                  <a:cubicBezTo>
                    <a:pt x="890" y="1074"/>
                    <a:pt x="890" y="1074"/>
                    <a:pt x="890" y="1074"/>
                  </a:cubicBezTo>
                  <a:cubicBezTo>
                    <a:pt x="888" y="1077"/>
                    <a:pt x="887" y="1081"/>
                    <a:pt x="887" y="1085"/>
                  </a:cubicBezTo>
                  <a:cubicBezTo>
                    <a:pt x="887" y="1839"/>
                    <a:pt x="887" y="1839"/>
                    <a:pt x="887" y="1839"/>
                  </a:cubicBezTo>
                  <a:cubicBezTo>
                    <a:pt x="887" y="1906"/>
                    <a:pt x="887" y="1906"/>
                    <a:pt x="887" y="1906"/>
                  </a:cubicBezTo>
                  <a:cubicBezTo>
                    <a:pt x="887" y="2723"/>
                    <a:pt x="887" y="2723"/>
                    <a:pt x="887" y="2723"/>
                  </a:cubicBezTo>
                  <a:cubicBezTo>
                    <a:pt x="887" y="2795"/>
                    <a:pt x="826" y="2854"/>
                    <a:pt x="751" y="2854"/>
                  </a:cubicBezTo>
                  <a:cubicBezTo>
                    <a:pt x="749" y="2854"/>
                    <a:pt x="749" y="2854"/>
                    <a:pt x="749" y="2854"/>
                  </a:cubicBezTo>
                  <a:cubicBezTo>
                    <a:pt x="675" y="2854"/>
                    <a:pt x="614" y="2795"/>
                    <a:pt x="614" y="2723"/>
                  </a:cubicBezTo>
                  <a:cubicBezTo>
                    <a:pt x="614" y="1925"/>
                    <a:pt x="614" y="1925"/>
                    <a:pt x="614" y="1925"/>
                  </a:cubicBezTo>
                  <a:cubicBezTo>
                    <a:pt x="614" y="1914"/>
                    <a:pt x="605" y="1906"/>
                    <a:pt x="595" y="1906"/>
                  </a:cubicBezTo>
                  <a:cubicBezTo>
                    <a:pt x="576" y="1906"/>
                    <a:pt x="576" y="1906"/>
                    <a:pt x="576" y="1906"/>
                  </a:cubicBezTo>
                  <a:cubicBezTo>
                    <a:pt x="565" y="1906"/>
                    <a:pt x="557" y="1914"/>
                    <a:pt x="557" y="1925"/>
                  </a:cubicBezTo>
                  <a:cubicBezTo>
                    <a:pt x="557" y="2723"/>
                    <a:pt x="557" y="2723"/>
                    <a:pt x="557" y="2723"/>
                  </a:cubicBezTo>
                  <a:cubicBezTo>
                    <a:pt x="557" y="2795"/>
                    <a:pt x="495" y="2854"/>
                    <a:pt x="421" y="2854"/>
                  </a:cubicBezTo>
                  <a:cubicBezTo>
                    <a:pt x="419" y="2854"/>
                    <a:pt x="419" y="2854"/>
                    <a:pt x="419" y="2854"/>
                  </a:cubicBezTo>
                  <a:cubicBezTo>
                    <a:pt x="344" y="2854"/>
                    <a:pt x="283" y="2795"/>
                    <a:pt x="283" y="2723"/>
                  </a:cubicBezTo>
                  <a:cubicBezTo>
                    <a:pt x="283" y="1906"/>
                    <a:pt x="283" y="1906"/>
                    <a:pt x="283" y="1906"/>
                  </a:cubicBezTo>
                  <a:cubicBezTo>
                    <a:pt x="283" y="1839"/>
                    <a:pt x="283" y="1839"/>
                    <a:pt x="283" y="1839"/>
                  </a:cubicBezTo>
                  <a:cubicBezTo>
                    <a:pt x="283" y="1103"/>
                    <a:pt x="283" y="1103"/>
                    <a:pt x="283" y="1103"/>
                  </a:cubicBezTo>
                  <a:cubicBezTo>
                    <a:pt x="283" y="1092"/>
                    <a:pt x="274" y="1084"/>
                    <a:pt x="263" y="1085"/>
                  </a:cubicBezTo>
                  <a:cubicBezTo>
                    <a:pt x="263" y="1085"/>
                    <a:pt x="263" y="1085"/>
                    <a:pt x="263" y="1085"/>
                  </a:cubicBezTo>
                  <a:cubicBezTo>
                    <a:pt x="253" y="1086"/>
                    <a:pt x="246" y="1094"/>
                    <a:pt x="246" y="1103"/>
                  </a:cubicBezTo>
                  <a:cubicBezTo>
                    <a:pt x="246" y="1712"/>
                    <a:pt x="246" y="1712"/>
                    <a:pt x="246" y="1712"/>
                  </a:cubicBezTo>
                  <a:cubicBezTo>
                    <a:pt x="246" y="1778"/>
                    <a:pt x="190" y="1830"/>
                    <a:pt x="123" y="1830"/>
                  </a:cubicBezTo>
                  <a:cubicBezTo>
                    <a:pt x="56" y="1830"/>
                    <a:pt x="0" y="1778"/>
                    <a:pt x="0" y="1712"/>
                  </a:cubicBezTo>
                  <a:cubicBezTo>
                    <a:pt x="0" y="1170"/>
                    <a:pt x="0" y="1170"/>
                    <a:pt x="0" y="1170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26"/>
                    <a:pt x="9" y="717"/>
                    <a:pt x="19" y="717"/>
                  </a:cubicBezTo>
                  <a:lnTo>
                    <a:pt x="835" y="71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90"/>
            </a:p>
          </p:txBody>
        </p:sp>
        <p:sp>
          <p:nvSpPr>
            <p:cNvPr id="50" name="Freeform 256"/>
            <p:cNvSpPr/>
            <p:nvPr/>
          </p:nvSpPr>
          <p:spPr bwMode="auto">
            <a:xfrm>
              <a:off x="6784586" y="3143035"/>
              <a:ext cx="394073" cy="213068"/>
            </a:xfrm>
            <a:custGeom>
              <a:avLst/>
              <a:gdLst>
                <a:gd name="T0" fmla="*/ 1 w 535"/>
                <a:gd name="T1" fmla="*/ 0 h 290"/>
                <a:gd name="T2" fmla="*/ 0 w 535"/>
                <a:gd name="T3" fmla="*/ 22 h 290"/>
                <a:gd name="T4" fmla="*/ 267 w 535"/>
                <a:gd name="T5" fmla="*/ 290 h 290"/>
                <a:gd name="T6" fmla="*/ 535 w 535"/>
                <a:gd name="T7" fmla="*/ 22 h 290"/>
                <a:gd name="T8" fmla="*/ 534 w 535"/>
                <a:gd name="T9" fmla="*/ 0 h 290"/>
                <a:gd name="T10" fmla="*/ 1 w 535"/>
                <a:gd name="T1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290">
                  <a:moveTo>
                    <a:pt x="1" y="0"/>
                  </a:moveTo>
                  <a:cubicBezTo>
                    <a:pt x="0" y="7"/>
                    <a:pt x="0" y="15"/>
                    <a:pt x="0" y="22"/>
                  </a:cubicBezTo>
                  <a:cubicBezTo>
                    <a:pt x="0" y="170"/>
                    <a:pt x="120" y="290"/>
                    <a:pt x="267" y="290"/>
                  </a:cubicBezTo>
                  <a:cubicBezTo>
                    <a:pt x="415" y="290"/>
                    <a:pt x="535" y="170"/>
                    <a:pt x="535" y="22"/>
                  </a:cubicBezTo>
                  <a:cubicBezTo>
                    <a:pt x="535" y="15"/>
                    <a:pt x="534" y="7"/>
                    <a:pt x="53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90"/>
            </a:p>
          </p:txBody>
        </p:sp>
      </p:grpSp>
      <p:sp>
        <p:nvSpPr>
          <p:cNvPr id="51" name="文本框 15"/>
          <p:cNvSpPr txBox="1"/>
          <p:nvPr/>
        </p:nvSpPr>
        <p:spPr>
          <a:xfrm>
            <a:off x="4500155" y="3169545"/>
            <a:ext cx="72212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19547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Have </a:t>
            </a:r>
            <a:r>
              <a:rPr lang="zh-CN" altLang="en-US" sz="3200" b="1" dirty="0">
                <a:solidFill>
                  <a:srgbClr val="19547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advanced</a:t>
            </a:r>
            <a:r>
              <a:rPr lang="zh-CN" altLang="en-US" sz="2400" b="1" dirty="0">
                <a:solidFill>
                  <a:srgbClr val="19547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fully automated production line in China</a:t>
            </a:r>
          </a:p>
        </p:txBody>
      </p:sp>
      <p:sp>
        <p:nvSpPr>
          <p:cNvPr id="52" name="文本框 16"/>
          <p:cNvSpPr txBox="1"/>
          <p:nvPr/>
        </p:nvSpPr>
        <p:spPr>
          <a:xfrm>
            <a:off x="5070253" y="4829385"/>
            <a:ext cx="70034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6EBCD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Japanese personnel</a:t>
            </a:r>
            <a:r>
              <a:rPr lang="zh-CN" altLang="en-US" b="1" dirty="0">
                <a:solidFill>
                  <a:srgbClr val="6EBCD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srgbClr val="6EBCD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manage production </a:t>
            </a:r>
          </a:p>
          <a:p>
            <a:pPr algn="l"/>
            <a:r>
              <a:rPr lang="zh-CN" altLang="en-US" sz="2400" b="1" dirty="0">
                <a:solidFill>
                  <a:srgbClr val="6EBCD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and technology</a:t>
            </a:r>
          </a:p>
        </p:txBody>
      </p:sp>
      <p:sp>
        <p:nvSpPr>
          <p:cNvPr id="53" name="文本框 17"/>
          <p:cNvSpPr txBox="1"/>
          <p:nvPr/>
        </p:nvSpPr>
        <p:spPr>
          <a:xfrm>
            <a:off x="5035963" y="1805027"/>
            <a:ext cx="678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b="1" dirty="0">
                <a:solidFill>
                  <a:srgbClr val="59C1A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Fully automated production level reaches over</a:t>
            </a:r>
            <a:r>
              <a:rPr sz="2800" b="1" dirty="0">
                <a:solidFill>
                  <a:srgbClr val="59C1A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59C1A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90%</a:t>
            </a:r>
          </a:p>
        </p:txBody>
      </p:sp>
      <p:sp>
        <p:nvSpPr>
          <p:cNvPr id="60" name="文本框 9"/>
          <p:cNvSpPr txBox="1"/>
          <p:nvPr/>
        </p:nvSpPr>
        <p:spPr>
          <a:xfrm>
            <a:off x="1686745" y="4829246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latin typeface="Arial" panose="020B0604020202020204" pitchFamily="34" charset="0"/>
                <a:ea typeface="SL-Simplified Regular" panose="02000000000000000000" charset="-122"/>
                <a:cs typeface="Arial" panose="020B0604020202020204" pitchFamily="34" charset="0"/>
              </a:rPr>
              <a:t>Injection</a:t>
            </a:r>
            <a:endParaRPr lang="zh-CN" altLang="en-US" sz="1600" b="1" dirty="0">
              <a:latin typeface="Arial" panose="020B0604020202020204" pitchFamily="34" charset="0"/>
              <a:ea typeface="SL-Simplified Regular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61" name="文本框 10"/>
          <p:cNvSpPr txBox="1"/>
          <p:nvPr/>
        </p:nvSpPr>
        <p:spPr>
          <a:xfrm>
            <a:off x="2273238" y="143173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 dirty="0">
                <a:latin typeface="Arial" panose="020B0604020202020204" pitchFamily="34" charset="0"/>
                <a:ea typeface="SL-Simplified Regular" panose="02000000000000000000" charset="-122"/>
                <a:cs typeface="Arial" panose="020B0604020202020204" pitchFamily="34" charset="0"/>
              </a:rPr>
              <a:t>Stamping</a:t>
            </a:r>
            <a:endParaRPr lang="zh-CN" altLang="en-US" sz="1400" b="1" dirty="0">
              <a:latin typeface="Arial" panose="020B0604020202020204" pitchFamily="34" charset="0"/>
              <a:ea typeface="SL-Simplified Regular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62" name="文本框 12"/>
          <p:cNvSpPr txBox="1"/>
          <p:nvPr/>
        </p:nvSpPr>
        <p:spPr>
          <a:xfrm>
            <a:off x="2369369" y="3331908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 dirty="0">
                <a:latin typeface="Arial" panose="020B0604020202020204" pitchFamily="34" charset="0"/>
                <a:ea typeface="SL-Simplified Regular" panose="02000000000000000000" charset="-122"/>
                <a:cs typeface="Arial" panose="020B0604020202020204" pitchFamily="34" charset="0"/>
              </a:rPr>
              <a:t>Automation</a:t>
            </a:r>
            <a:endParaRPr lang="zh-CN" altLang="en-US" sz="1400" b="1" dirty="0">
              <a:latin typeface="Arial" panose="020B0604020202020204" pitchFamily="34" charset="0"/>
              <a:ea typeface="SL-Simplified Regular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63" name="文本框 1"/>
          <p:cNvSpPr txBox="1"/>
          <p:nvPr/>
        </p:nvSpPr>
        <p:spPr>
          <a:xfrm>
            <a:off x="487534" y="2097415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SL-Simplified Regular" panose="02000000000000000000" charset="-122"/>
                <a:cs typeface="Arial" panose="020B0604020202020204" pitchFamily="34" charset="0"/>
              </a:rPr>
              <a:t>Mold </a:t>
            </a:r>
          </a:p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SL-Simplified Regular" panose="02000000000000000000" charset="-122"/>
                <a:cs typeface="Arial" panose="020B0604020202020204" pitchFamily="34" charset="0"/>
              </a:rPr>
              <a:t>manufacture</a:t>
            </a:r>
            <a:endParaRPr lang="zh-CN" sz="1400" b="1" dirty="0">
              <a:latin typeface="Arial" panose="020B0604020202020204" pitchFamily="34" charset="0"/>
              <a:ea typeface="SL-Simplified Regular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6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21600000">
                                      <p:cBhvr>
                                        <p:cTn id="31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21600000">
                                      <p:cBhvr>
                                        <p:cTn id="33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5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mph" presetSubtype="0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grpId="2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0" presetClass="entr" presetSubtype="0" fill="hold" grpId="0" nodeType="click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4" presetClass="emph" presetSubtype="0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2.96296E-6 L 3.54167E-6 -0.07222 " pathEditMode="relative" rAng="0" ptsTypes="AA">
                                      <p:cBhvr>
                                        <p:cTn id="6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2.96296E-6 L 3.54167E-6 -0.07222 " pathEditMode="relative" rAng="0" ptsTypes="AA">
                                      <p:cBhvr>
                                        <p:cTn id="7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grpId="2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6" dur="12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2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0" dur="12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0" presetClass="entr" presetSubtype="0" fill="hold" grpId="0" nodeType="withEffect">
                                  <p:stCondLst>
                                    <p:cond delay="8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mph" presetSubtype="0" grpId="1" nodeType="withEffect">
                                  <p:stCondLst>
                                    <p:cond delay="9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4.44444E-6 L 2.29167E-6 -0.07222 " pathEditMode="relative" rAng="0" ptsTypes="AA">
                                      <p:cBhvr>
                                        <p:cTn id="8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xit" presetSubtype="2" fill="hold" grpId="2" nodeType="withEffect">
                                  <p:stCondLst>
                                    <p:cond delay="1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5" dur="12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51" grpId="0" build="p"/>
      <p:bldP spid="51" grpId="1" build="allAtOnce"/>
      <p:bldP spid="51" grpId="2" build="allAtOnce"/>
      <p:bldP spid="52" grpId="0" build="p"/>
      <p:bldP spid="52" grpId="1" build="allAtOnce"/>
      <p:bldP spid="52" grpId="2" build="allAtOnce"/>
      <p:bldP spid="53" grpId="0" build="p"/>
      <p:bldP spid="53" grpId="1" build="allAtOnce"/>
      <p:bldP spid="53" grpId="2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95" name="图片 3" descr="IMG_20200610_104547"/>
          <p:cNvPicPr>
            <a:picLocks noChangeAspect="1"/>
          </p:cNvPicPr>
          <p:nvPr/>
        </p:nvPicPr>
        <p:blipFill>
          <a:blip r:embed="rId4" cstate="print"/>
          <a:srcRect r="-706"/>
          <a:stretch>
            <a:fillRect/>
          </a:stretch>
        </p:blipFill>
        <p:spPr>
          <a:xfrm>
            <a:off x="3568214" y="1205500"/>
            <a:ext cx="2132210" cy="1676844"/>
          </a:xfrm>
          <a:prstGeom prst="rect">
            <a:avLst/>
          </a:prstGeom>
        </p:spPr>
      </p:pic>
      <p:pic>
        <p:nvPicPr>
          <p:cNvPr id="19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67" y="1205500"/>
            <a:ext cx="2161958" cy="1676848"/>
          </a:xfrm>
          <a:prstGeom prst="rect">
            <a:avLst/>
          </a:prstGeom>
        </p:spPr>
      </p:pic>
      <p:pic>
        <p:nvPicPr>
          <p:cNvPr id="197" name="图片 1" descr="IMG_20200610_1043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557114" y="1205503"/>
            <a:ext cx="2229283" cy="1676841"/>
          </a:xfrm>
          <a:prstGeom prst="rect">
            <a:avLst/>
          </a:prstGeom>
        </p:spPr>
      </p:pic>
      <p:pic>
        <p:nvPicPr>
          <p:cNvPr id="198" name="图片 10" descr="IMG_20200610_1052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486635" y="1205500"/>
            <a:ext cx="2132210" cy="1676844"/>
          </a:xfrm>
          <a:prstGeom prst="rect">
            <a:avLst/>
          </a:prstGeom>
        </p:spPr>
      </p:pic>
      <p:grpSp>
        <p:nvGrpSpPr>
          <p:cNvPr id="207" name="Group 206"/>
          <p:cNvGrpSpPr/>
          <p:nvPr/>
        </p:nvGrpSpPr>
        <p:grpSpPr>
          <a:xfrm>
            <a:off x="1154707" y="3176606"/>
            <a:ext cx="773485" cy="672133"/>
            <a:chOff x="1154707" y="3723258"/>
            <a:chExt cx="773485" cy="672133"/>
          </a:xfrm>
        </p:grpSpPr>
        <p:sp>
          <p:nvSpPr>
            <p:cNvPr id="204" name="Freeform 1247"/>
            <p:cNvSpPr/>
            <p:nvPr/>
          </p:nvSpPr>
          <p:spPr bwMode="auto">
            <a:xfrm>
              <a:off x="1154707" y="372325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2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05" name="Freeform 1248"/>
            <p:cNvSpPr/>
            <p:nvPr/>
          </p:nvSpPr>
          <p:spPr bwMode="auto">
            <a:xfrm>
              <a:off x="1154707" y="386930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1 h 60"/>
                <a:gd name="T4" fmla="*/ 109 w 189"/>
                <a:gd name="T5" fmla="*/ 42 h 60"/>
                <a:gd name="T6" fmla="*/ 81 w 189"/>
                <a:gd name="T7" fmla="*/ 42 h 60"/>
                <a:gd name="T8" fmla="*/ 10 w 189"/>
                <a:gd name="T9" fmla="*/ 1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1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0" y="47"/>
                    <a:pt x="89" y="47"/>
                    <a:pt x="81" y="4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0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0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06" name="Freeform 1249"/>
            <p:cNvSpPr/>
            <p:nvPr/>
          </p:nvSpPr>
          <p:spPr bwMode="auto">
            <a:xfrm>
              <a:off x="1154707" y="4012183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4193096" y="3221661"/>
            <a:ext cx="773485" cy="672133"/>
            <a:chOff x="1154707" y="3723258"/>
            <a:chExt cx="773485" cy="672133"/>
          </a:xfrm>
        </p:grpSpPr>
        <p:sp>
          <p:nvSpPr>
            <p:cNvPr id="209" name="Freeform 1247"/>
            <p:cNvSpPr/>
            <p:nvPr/>
          </p:nvSpPr>
          <p:spPr bwMode="auto">
            <a:xfrm>
              <a:off x="1154707" y="372325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2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0" name="Freeform 1248"/>
            <p:cNvSpPr/>
            <p:nvPr/>
          </p:nvSpPr>
          <p:spPr bwMode="auto">
            <a:xfrm>
              <a:off x="1154707" y="386930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1 h 60"/>
                <a:gd name="T4" fmla="*/ 109 w 189"/>
                <a:gd name="T5" fmla="*/ 42 h 60"/>
                <a:gd name="T6" fmla="*/ 81 w 189"/>
                <a:gd name="T7" fmla="*/ 42 h 60"/>
                <a:gd name="T8" fmla="*/ 10 w 189"/>
                <a:gd name="T9" fmla="*/ 1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1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0" y="47"/>
                    <a:pt x="89" y="47"/>
                    <a:pt x="81" y="4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0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0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1" name="Freeform 1249"/>
            <p:cNvSpPr/>
            <p:nvPr/>
          </p:nvSpPr>
          <p:spPr bwMode="auto">
            <a:xfrm>
              <a:off x="1154707" y="4012183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7285012" y="3233894"/>
            <a:ext cx="773485" cy="672133"/>
            <a:chOff x="1154707" y="3723258"/>
            <a:chExt cx="773485" cy="672133"/>
          </a:xfrm>
        </p:grpSpPr>
        <p:sp>
          <p:nvSpPr>
            <p:cNvPr id="213" name="Freeform 1247"/>
            <p:cNvSpPr/>
            <p:nvPr/>
          </p:nvSpPr>
          <p:spPr bwMode="auto">
            <a:xfrm>
              <a:off x="1154707" y="372325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2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4" name="Freeform 1248"/>
            <p:cNvSpPr/>
            <p:nvPr/>
          </p:nvSpPr>
          <p:spPr bwMode="auto">
            <a:xfrm>
              <a:off x="1154707" y="386930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1 h 60"/>
                <a:gd name="T4" fmla="*/ 109 w 189"/>
                <a:gd name="T5" fmla="*/ 42 h 60"/>
                <a:gd name="T6" fmla="*/ 81 w 189"/>
                <a:gd name="T7" fmla="*/ 42 h 60"/>
                <a:gd name="T8" fmla="*/ 10 w 189"/>
                <a:gd name="T9" fmla="*/ 1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1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0" y="47"/>
                    <a:pt x="89" y="47"/>
                    <a:pt x="81" y="4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0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0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5" name="Freeform 1249"/>
            <p:cNvSpPr/>
            <p:nvPr/>
          </p:nvSpPr>
          <p:spPr bwMode="auto">
            <a:xfrm>
              <a:off x="1154707" y="4012183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10263808" y="3223248"/>
            <a:ext cx="773485" cy="672133"/>
            <a:chOff x="1154707" y="3723258"/>
            <a:chExt cx="773485" cy="672133"/>
          </a:xfrm>
        </p:grpSpPr>
        <p:sp>
          <p:nvSpPr>
            <p:cNvPr id="217" name="Freeform 1247"/>
            <p:cNvSpPr/>
            <p:nvPr/>
          </p:nvSpPr>
          <p:spPr bwMode="auto">
            <a:xfrm>
              <a:off x="1154707" y="372325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2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8" name="Freeform 1248"/>
            <p:cNvSpPr/>
            <p:nvPr/>
          </p:nvSpPr>
          <p:spPr bwMode="auto">
            <a:xfrm>
              <a:off x="1154707" y="3869308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1 h 60"/>
                <a:gd name="T4" fmla="*/ 109 w 189"/>
                <a:gd name="T5" fmla="*/ 42 h 60"/>
                <a:gd name="T6" fmla="*/ 81 w 189"/>
                <a:gd name="T7" fmla="*/ 42 h 60"/>
                <a:gd name="T8" fmla="*/ 10 w 189"/>
                <a:gd name="T9" fmla="*/ 1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1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0" y="47"/>
                    <a:pt x="89" y="47"/>
                    <a:pt x="81" y="4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0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0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9" name="Freeform 1249"/>
            <p:cNvSpPr/>
            <p:nvPr/>
          </p:nvSpPr>
          <p:spPr bwMode="auto">
            <a:xfrm>
              <a:off x="1154707" y="4012183"/>
              <a:ext cx="773485" cy="383208"/>
            </a:xfrm>
            <a:custGeom>
              <a:avLst/>
              <a:gdLst>
                <a:gd name="T0" fmla="*/ 182 w 189"/>
                <a:gd name="T1" fmla="*/ 1 h 60"/>
                <a:gd name="T2" fmla="*/ 179 w 189"/>
                <a:gd name="T3" fmla="*/ 2 h 60"/>
                <a:gd name="T4" fmla="*/ 109 w 189"/>
                <a:gd name="T5" fmla="*/ 43 h 60"/>
                <a:gd name="T6" fmla="*/ 81 w 189"/>
                <a:gd name="T7" fmla="*/ 43 h 60"/>
                <a:gd name="T8" fmla="*/ 10 w 189"/>
                <a:gd name="T9" fmla="*/ 2 h 60"/>
                <a:gd name="T10" fmla="*/ 2 w 189"/>
                <a:gd name="T11" fmla="*/ 4 h 60"/>
                <a:gd name="T12" fmla="*/ 4 w 189"/>
                <a:gd name="T13" fmla="*/ 12 h 60"/>
                <a:gd name="T14" fmla="*/ 75 w 189"/>
                <a:gd name="T15" fmla="*/ 53 h 60"/>
                <a:gd name="T16" fmla="*/ 115 w 189"/>
                <a:gd name="T17" fmla="*/ 53 h 60"/>
                <a:gd name="T18" fmla="*/ 185 w 189"/>
                <a:gd name="T19" fmla="*/ 12 h 60"/>
                <a:gd name="T20" fmla="*/ 188 w 189"/>
                <a:gd name="T21" fmla="*/ 4 h 60"/>
                <a:gd name="T22" fmla="*/ 182 w 189"/>
                <a:gd name="T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60">
                  <a:moveTo>
                    <a:pt x="182" y="1"/>
                  </a:moveTo>
                  <a:cubicBezTo>
                    <a:pt x="181" y="1"/>
                    <a:pt x="180" y="1"/>
                    <a:pt x="179" y="2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0" y="48"/>
                    <a:pt x="89" y="48"/>
                    <a:pt x="81" y="4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7"/>
                    <a:pt x="1" y="11"/>
                    <a:pt x="4" y="1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7" y="60"/>
                    <a:pt x="102" y="60"/>
                    <a:pt x="115" y="53"/>
                  </a:cubicBezTo>
                  <a:cubicBezTo>
                    <a:pt x="185" y="12"/>
                    <a:pt x="185" y="12"/>
                    <a:pt x="185" y="12"/>
                  </a:cubicBezTo>
                  <a:cubicBezTo>
                    <a:pt x="188" y="11"/>
                    <a:pt x="189" y="7"/>
                    <a:pt x="188" y="4"/>
                  </a:cubicBezTo>
                  <a:cubicBezTo>
                    <a:pt x="186" y="2"/>
                    <a:pt x="184" y="1"/>
                    <a:pt x="182" y="1"/>
                  </a:cubicBezTo>
                  <a:close/>
                </a:path>
              </a:pathLst>
            </a:custGeom>
            <a:solidFill>
              <a:srgbClr val="5A6783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920069" y="3873864"/>
            <a:ext cx="16499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Customization</a:t>
            </a:r>
          </a:p>
          <a:p>
            <a:r>
              <a:rPr lang="en-GB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</a:p>
          <a:p>
            <a:r>
              <a:rPr lang="en-GB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quality</a:t>
            </a:r>
            <a:endParaRPr lang="zh-CN" altLang="en-US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矩形 17"/>
          <p:cNvSpPr/>
          <p:nvPr/>
        </p:nvSpPr>
        <p:spPr>
          <a:xfrm>
            <a:off x="1621845" y="119576"/>
            <a:ext cx="447415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Manufacturing Capability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2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pic>
        <p:nvPicPr>
          <p:cNvPr id="13314" name="Picture 2" descr="See the source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2" y="5031372"/>
            <a:ext cx="2057288" cy="14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TextBox 223"/>
          <p:cNvSpPr txBox="1"/>
          <p:nvPr/>
        </p:nvSpPr>
        <p:spPr>
          <a:xfrm>
            <a:off x="3232673" y="3906027"/>
            <a:ext cx="28723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injection </a:t>
            </a:r>
          </a:p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FANUC </a:t>
            </a:r>
            <a:endParaRPr lang="zh-CN" altLang="en-US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673" y="5031371"/>
            <a:ext cx="2501998" cy="1469473"/>
          </a:xfrm>
          <a:prstGeom prst="rect">
            <a:avLst/>
          </a:prstGeom>
        </p:spPr>
      </p:pic>
      <p:pic>
        <p:nvPicPr>
          <p:cNvPr id="13320" name="Picture 8" descr="See the source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45" y="5031371"/>
            <a:ext cx="2018714" cy="14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TextBox 229"/>
          <p:cNvSpPr txBox="1"/>
          <p:nvPr/>
        </p:nvSpPr>
        <p:spPr>
          <a:xfrm>
            <a:off x="6413195" y="3893794"/>
            <a:ext cx="28723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altLang="en-US" sz="1600" b="1" dirty="0"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stamping </a:t>
            </a:r>
          </a:p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YAMADA </a:t>
            </a:r>
            <a:endParaRPr lang="zh-CN" altLang="en-US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9486793" y="4032911"/>
            <a:ext cx="287234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R&amp;D</a:t>
            </a:r>
            <a:r>
              <a:rPr lang="de-DE" altLang="en-US" sz="1600" b="1" dirty="0">
                <a:solidFill>
                  <a:srgbClr val="1F4E79"/>
                </a:solidFill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1600" b="1" dirty="0">
                <a:solidFill>
                  <a:srgbClr val="1F4E79"/>
                </a:solidFill>
                <a:cs typeface="Arial" panose="020B0604020202020204" pitchFamily="34" charset="0"/>
              </a:rPr>
              <a:t>             </a:t>
            </a:r>
            <a:endParaRPr lang="en-US" altLang="zh-CN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Independent design of Automation line </a:t>
            </a:r>
            <a:endParaRPr lang="en-US" altLang="zh-CN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6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2" name="Picture 10" descr="See the source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64" y="5031371"/>
            <a:ext cx="2394552" cy="14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1621845" y="119576"/>
            <a:ext cx="2571251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Equipment status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aphicFrame>
        <p:nvGraphicFramePr>
          <p:cNvPr id="89" name="表格 2"/>
          <p:cNvGraphicFramePr/>
          <p:nvPr>
            <p:custDataLst>
              <p:tags r:id="rId1"/>
            </p:custDataLst>
          </p:nvPr>
        </p:nvGraphicFramePr>
        <p:xfrm>
          <a:off x="333060" y="1109238"/>
          <a:ext cx="11525880" cy="500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0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5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2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Equipment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Model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Process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QTY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900" dirty="0">
                          <a:sym typeface="+mn-ea"/>
                        </a:rPr>
                        <a:t>Equipment</a:t>
                      </a:r>
                      <a:endParaRPr lang="zh-CN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Model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Process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QTY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Conn. Injection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machine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Japan FANUC 50T/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Taichung Seiki</a:t>
                      </a: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Injection</a:t>
                      </a: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Automatic inspection machine自动检查机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size inspection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9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Conn.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Stamping machine 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YAMADA</a:t>
                      </a: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Stamping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Edge punching machine冲边机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punching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Conn. a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utomatic assembly machine 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ssembly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Automatic punching machine冲卡扣机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China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FFC punching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Conn.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Semi-automatic assembly machine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ssembly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Automatic line drawing machine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自动画线机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China/CTY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line drawing 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Conn.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Winding machine卷装机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ssembly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35131" marR="8709" marT="8706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Cutting machine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切断机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China/CTY</a:t>
                      </a:r>
                      <a:endParaRPr lang="en-US" altLang="zh-CN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cutting 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Wire drawing machine伸线机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China/CTY 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Conductor stretch拉伸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Automatic folding machine折线机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Independent design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broken line processing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Calender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压延机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China/CTY </a:t>
                      </a:r>
                      <a:endParaRPr lang="en-US" altLang="zh-CN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Conductor rolling</a:t>
                      </a:r>
                    </a:p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压延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Automatic sticking machine贴麦拉机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China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paste wheat processing</a:t>
                      </a:r>
                      <a:r>
                        <a:rPr 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贴麦拉加工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Pressing machine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压合机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China/CTY </a:t>
                      </a:r>
                      <a:endParaRPr lang="en-US" altLang="zh-CN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pressing</a:t>
                      </a:r>
                      <a:r>
                        <a:rPr 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压合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+mn-ea"/>
                        </a:rPr>
                        <a:t>Automatic laser machine镭射机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Taiwan/</a:t>
                      </a: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mileage</a:t>
                      </a:r>
                    </a:p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lang="zh-CN" alt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Technology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None/>
                      </a:pPr>
                      <a:r>
                        <a:rPr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FFC shield processing</a:t>
                      </a:r>
                    </a:p>
                  </a:txBody>
                  <a:tcPr marL="8452" marR="8452" marT="8452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0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1621845" y="119576"/>
            <a:ext cx="2571251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Quality system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91891" y="874671"/>
            <a:ext cx="9301911" cy="4918158"/>
            <a:chOff x="1291891" y="1082679"/>
            <a:chExt cx="9301911" cy="4918158"/>
          </a:xfrm>
        </p:grpSpPr>
        <p:sp>
          <p:nvSpPr>
            <p:cNvPr id="134" name="îṡḻîďè"/>
            <p:cNvSpPr/>
            <p:nvPr/>
          </p:nvSpPr>
          <p:spPr bwMode="auto">
            <a:xfrm>
              <a:off x="8221704" y="1082679"/>
              <a:ext cx="2372098" cy="862002"/>
            </a:xfrm>
            <a:prstGeom prst="rightArrow">
              <a:avLst>
                <a:gd name="adj1" fmla="val 69463"/>
                <a:gd name="adj2" fmla="val 28319"/>
              </a:avLst>
            </a:prstGeom>
            <a:solidFill>
              <a:srgbClr val="1F4E79"/>
            </a:solidFill>
            <a:ln w="25400">
              <a:noFill/>
              <a:miter lim="800000"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rPr>
                <a:t>两化融合</a:t>
              </a:r>
            </a:p>
          </p:txBody>
        </p:sp>
        <p:grpSp>
          <p:nvGrpSpPr>
            <p:cNvPr id="89" name="4e051e63-751f-40fa-9ab0-84c32ebe92e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291891" y="1212153"/>
              <a:ext cx="8821456" cy="4788684"/>
              <a:chOff x="1219089" y="1784178"/>
              <a:chExt cx="7473264" cy="4056825"/>
            </a:xfrm>
          </p:grpSpPr>
          <p:sp>
            <p:nvSpPr>
              <p:cNvPr id="90" name="î$ḻîḑê"/>
              <p:cNvSpPr/>
              <p:nvPr/>
            </p:nvSpPr>
            <p:spPr bwMode="auto">
              <a:xfrm>
                <a:off x="1219089" y="2499407"/>
                <a:ext cx="2009566" cy="506711"/>
              </a:xfrm>
              <a:prstGeom prst="rect">
                <a:avLst/>
              </a:prstGeom>
              <a:solidFill>
                <a:schemeClr val="accent1"/>
              </a:solidFill>
              <a:ln w="25400">
                <a:noFill/>
                <a:miter lim="800000"/>
              </a:ln>
            </p:spPr>
            <p:txBody>
              <a:bodyPr wrap="none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b="1" dirty="0">
                    <a:solidFill>
                      <a:schemeClr val="bg1"/>
                    </a:solidFill>
                    <a:latin typeface="SL-Simplified Regular" panose="02000000000000000000" charset="-122"/>
                    <a:ea typeface="SL-Simplified Regular" panose="02000000000000000000" charset="-122"/>
                    <a:cs typeface="SL-Simplified Regular" panose="02000000000000000000" charset="-122"/>
                    <a:sym typeface="+mn-ea"/>
                  </a:rPr>
                  <a:t>UL Qualification</a:t>
                </a:r>
              </a:p>
            </p:txBody>
          </p:sp>
          <p:sp>
            <p:nvSpPr>
              <p:cNvPr id="91" name="íṧḻîḍe"/>
              <p:cNvSpPr/>
              <p:nvPr/>
            </p:nvSpPr>
            <p:spPr bwMode="auto">
              <a:xfrm>
                <a:off x="1403337" y="3006118"/>
                <a:ext cx="1825318" cy="28348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2" name="ïs1ïḑê"/>
              <p:cNvSpPr/>
              <p:nvPr/>
            </p:nvSpPr>
            <p:spPr bwMode="auto">
              <a:xfrm>
                <a:off x="1220910" y="3006118"/>
                <a:ext cx="194734" cy="232758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3" name="îŝľíde"/>
              <p:cNvSpPr/>
              <p:nvPr/>
            </p:nvSpPr>
            <p:spPr bwMode="auto">
              <a:xfrm>
                <a:off x="1403337" y="5334292"/>
                <a:ext cx="1825318" cy="506711"/>
              </a:xfrm>
              <a:prstGeom prst="rect">
                <a:avLst/>
              </a:prstGeom>
              <a:solidFill>
                <a:schemeClr val="accent1"/>
              </a:solidFill>
              <a:ln w="25400">
                <a:noFill/>
                <a:miter lim="800000"/>
              </a:ln>
            </p:spPr>
            <p:txBody>
              <a:bodyPr wrap="none" lIns="0" tIns="0" rIns="0" bIns="0" anchor="ctr">
                <a:normAutofit/>
              </a:bodyPr>
              <a:lstStyle/>
              <a:p>
                <a:pPr lvl="0" algn="ctr"/>
                <a:endParaRPr lang="zh-CN" altLang="en-US" sz="1000" dirty="0">
                  <a:solidFill>
                    <a:srgbClr val="FFFFFF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4" name="íṡ1iḍê"/>
              <p:cNvSpPr/>
              <p:nvPr/>
            </p:nvSpPr>
            <p:spPr bwMode="auto">
              <a:xfrm>
                <a:off x="3038846" y="2773361"/>
                <a:ext cx="194734" cy="232758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5" name="îṣ1îḑê"/>
              <p:cNvSpPr/>
              <p:nvPr/>
            </p:nvSpPr>
            <p:spPr bwMode="auto">
              <a:xfrm>
                <a:off x="3038846" y="2266650"/>
                <a:ext cx="2009567" cy="506711"/>
              </a:xfrm>
              <a:prstGeom prst="rect">
                <a:avLst/>
              </a:prstGeom>
              <a:solidFill>
                <a:schemeClr val="accent2"/>
              </a:solidFill>
              <a:ln w="25400">
                <a:noFill/>
                <a:miter lim="800000"/>
              </a:ln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SL-Simplified Regular" panose="02000000000000000000" charset="-122"/>
                    <a:ea typeface="SL-Simplified Regular" panose="02000000000000000000" charset="-122"/>
                    <a:cs typeface="SL-Simplified Regular" panose="02000000000000000000" charset="-122"/>
                    <a:sym typeface="+mn-ea"/>
                  </a:rPr>
                  <a:t>ISO14001</a:t>
                </a:r>
                <a:endParaRPr lang="en-US" altLang="zh-CN" sz="1400" b="1" dirty="0">
                  <a:solidFill>
                    <a:schemeClr val="bg1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  <a:sym typeface="+mn-ea"/>
                </a:endParaRPr>
              </a:p>
            </p:txBody>
          </p:sp>
          <p:sp>
            <p:nvSpPr>
              <p:cNvPr id="96" name="iṡ1íḓè"/>
              <p:cNvSpPr/>
              <p:nvPr/>
            </p:nvSpPr>
            <p:spPr bwMode="auto">
              <a:xfrm>
                <a:off x="3302559" y="2773361"/>
                <a:ext cx="1750778" cy="28348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7" name="î$ļîḋè"/>
              <p:cNvSpPr/>
              <p:nvPr/>
            </p:nvSpPr>
            <p:spPr bwMode="auto">
              <a:xfrm>
                <a:off x="3307046" y="5080937"/>
                <a:ext cx="1746291" cy="506711"/>
              </a:xfrm>
              <a:prstGeom prst="rect">
                <a:avLst/>
              </a:prstGeom>
              <a:solidFill>
                <a:schemeClr val="accent2"/>
              </a:solidFill>
              <a:ln w="25400">
                <a:noFill/>
                <a:miter lim="800000"/>
              </a:ln>
            </p:spPr>
            <p:txBody>
              <a:bodyPr wrap="none" lIns="0" tIns="0" rIns="0" bIns="0" anchor="ctr">
                <a:normAutofit/>
              </a:bodyPr>
              <a:lstStyle/>
              <a:p>
                <a:pPr algn="ctr"/>
                <a:endParaRPr lang="zh-CN" altLang="en-US" sz="1000" dirty="0">
                  <a:solidFill>
                    <a:srgbClr val="FFFFFF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8" name="îslïdé"/>
              <p:cNvSpPr/>
              <p:nvPr/>
            </p:nvSpPr>
            <p:spPr bwMode="auto">
              <a:xfrm>
                <a:off x="4856343" y="2544822"/>
                <a:ext cx="194734" cy="232758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99" name="îṥḷiḋe"/>
              <p:cNvSpPr/>
              <p:nvPr/>
            </p:nvSpPr>
            <p:spPr bwMode="auto">
              <a:xfrm>
                <a:off x="4856343" y="2038112"/>
                <a:ext cx="2009567" cy="5067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noFill/>
                <a:miter lim="800000"/>
              </a:ln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SL-Simplified Regular" panose="02000000000000000000" charset="-122"/>
                    <a:ea typeface="SL-Simplified Regular" panose="02000000000000000000" charset="-122"/>
                    <a:cs typeface="SL-Simplified Regular" panose="02000000000000000000" charset="-122"/>
                    <a:sym typeface="+mn-ea"/>
                  </a:rPr>
                  <a:t>ISO9001</a:t>
                </a:r>
              </a:p>
            </p:txBody>
          </p:sp>
          <p:sp>
            <p:nvSpPr>
              <p:cNvPr id="100" name="ïŝḷiḋê"/>
              <p:cNvSpPr/>
              <p:nvPr/>
            </p:nvSpPr>
            <p:spPr bwMode="auto">
              <a:xfrm>
                <a:off x="5120057" y="2544822"/>
                <a:ext cx="1750778" cy="28348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101" name="ïSlîḋé"/>
              <p:cNvSpPr/>
              <p:nvPr/>
            </p:nvSpPr>
            <p:spPr bwMode="auto">
              <a:xfrm>
                <a:off x="5119619" y="4854672"/>
                <a:ext cx="1746291" cy="506711"/>
              </a:xfrm>
              <a:prstGeom prst="rect">
                <a:avLst/>
              </a:prstGeom>
              <a:solidFill>
                <a:srgbClr val="A6A6A6"/>
              </a:solidFill>
              <a:ln w="25400">
                <a:noFill/>
                <a:miter lim="800000"/>
              </a:ln>
            </p:spPr>
            <p:txBody>
              <a:bodyPr wrap="none" lIns="0" tIns="0" rIns="0" bIns="0" anchor="ctr">
                <a:normAutofit/>
              </a:bodyPr>
              <a:lstStyle/>
              <a:p>
                <a:pPr algn="ctr"/>
                <a:endParaRPr lang="zh-CN" altLang="en-US" sz="1000" dirty="0">
                  <a:solidFill>
                    <a:srgbClr val="FFFFFF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102" name="ïs1ïḋê"/>
              <p:cNvSpPr/>
              <p:nvPr/>
            </p:nvSpPr>
            <p:spPr bwMode="auto">
              <a:xfrm>
                <a:off x="6677861" y="2290889"/>
                <a:ext cx="194734" cy="232758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00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103" name="iṧ1îḋè"/>
              <p:cNvSpPr/>
              <p:nvPr/>
            </p:nvSpPr>
            <p:spPr bwMode="auto">
              <a:xfrm>
                <a:off x="6869906" y="1784178"/>
                <a:ext cx="1714259" cy="506711"/>
              </a:xfrm>
              <a:prstGeom prst="rect">
                <a:avLst/>
              </a:prstGeom>
              <a:solidFill>
                <a:srgbClr val="1F4E79"/>
              </a:solidFill>
              <a:ln w="25400">
                <a:noFill/>
                <a:miter lim="800000"/>
              </a:ln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SL-Simplified Regular" panose="02000000000000000000" charset="-122"/>
                    <a:ea typeface="SL-Simplified Regular" panose="02000000000000000000" charset="-122"/>
                    <a:cs typeface="SL-Simplified Regular" panose="02000000000000000000" charset="-122"/>
                    <a:sym typeface="+mn-ea"/>
                  </a:rPr>
                  <a:t>IATF16949</a:t>
                </a:r>
              </a:p>
            </p:txBody>
          </p:sp>
          <p:sp>
            <p:nvSpPr>
              <p:cNvPr id="104" name="îṣļíďê"/>
              <p:cNvSpPr/>
              <p:nvPr/>
            </p:nvSpPr>
            <p:spPr bwMode="auto">
              <a:xfrm>
                <a:off x="6941575" y="2290889"/>
                <a:ext cx="1750778" cy="28348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000" dirty="0"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  <p:sp>
            <p:nvSpPr>
              <p:cNvPr id="105" name="iSliḑe"/>
              <p:cNvSpPr/>
              <p:nvPr/>
            </p:nvSpPr>
            <p:spPr bwMode="auto">
              <a:xfrm>
                <a:off x="6941136" y="4619062"/>
                <a:ext cx="1746291" cy="506711"/>
              </a:xfrm>
              <a:prstGeom prst="rect">
                <a:avLst/>
              </a:prstGeom>
              <a:solidFill>
                <a:srgbClr val="1F4E79"/>
              </a:solidFill>
              <a:ln w="25400">
                <a:noFill/>
                <a:miter lim="800000"/>
              </a:ln>
            </p:spPr>
            <p:txBody>
              <a:bodyPr wrap="none" lIns="0" tIns="0" rIns="0" bIns="0" anchor="ctr">
                <a:normAutofit/>
              </a:bodyPr>
              <a:lstStyle/>
              <a:p>
                <a:pPr algn="ctr"/>
                <a:endParaRPr lang="zh-CN" altLang="en-US" sz="1000" dirty="0">
                  <a:solidFill>
                    <a:srgbClr val="FFFFFF"/>
                  </a:solidFill>
                  <a:latin typeface="SL-Simplified Regular" panose="02000000000000000000" charset="-122"/>
                  <a:ea typeface="SL-Simplified Regular" panose="02000000000000000000" charset="-122"/>
                  <a:cs typeface="SL-Simplified Regular" panose="02000000000000000000" charset="-122"/>
                </a:endParaRPr>
              </a:p>
            </p:txBody>
          </p:sp>
        </p:grpSp>
      </p:grpSp>
      <p:pic>
        <p:nvPicPr>
          <p:cNvPr id="133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3905" y="2441546"/>
            <a:ext cx="2140082" cy="275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" name="図 5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751222" y="2171778"/>
            <a:ext cx="2060809" cy="2718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図 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890786" y="1899779"/>
            <a:ext cx="2061325" cy="2728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図 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41981" y="1602267"/>
            <a:ext cx="2073444" cy="2748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8" name="TextBox 52"/>
          <p:cNvSpPr txBox="1"/>
          <p:nvPr/>
        </p:nvSpPr>
        <p:spPr>
          <a:xfrm>
            <a:off x="1910874" y="5399993"/>
            <a:ext cx="13516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Certification</a:t>
            </a:r>
          </a:p>
        </p:txBody>
      </p:sp>
      <p:sp>
        <p:nvSpPr>
          <p:cNvPr id="159" name="TextBox 52"/>
          <p:cNvSpPr txBox="1"/>
          <p:nvPr/>
        </p:nvSpPr>
        <p:spPr>
          <a:xfrm>
            <a:off x="3920790" y="5065874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160" name="TextBox 52"/>
          <p:cNvSpPr txBox="1"/>
          <p:nvPr/>
        </p:nvSpPr>
        <p:spPr>
          <a:xfrm>
            <a:off x="6145637" y="4775140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161" name="TextBox 22"/>
          <p:cNvSpPr txBox="1"/>
          <p:nvPr/>
        </p:nvSpPr>
        <p:spPr>
          <a:xfrm>
            <a:off x="7944664" y="4494605"/>
            <a:ext cx="226441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INTERTEK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Certifiction</a:t>
            </a:r>
          </a:p>
        </p:txBody>
      </p:sp>
      <p:sp>
        <p:nvSpPr>
          <p:cNvPr id="162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6660" y="5675630"/>
            <a:ext cx="776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ym typeface="+mn-ea"/>
              </a:rPr>
              <a:t>BJD has</a:t>
            </a:r>
            <a:r>
              <a:rPr lang="zh-CN" altLang="en-US" dirty="0">
                <a:sym typeface="+mn-ea"/>
              </a:rPr>
              <a:t> more than 40 product technology patents</a:t>
            </a:r>
            <a:r>
              <a:rPr lang="en-US" altLang="zh-CN" dirty="0">
                <a:sym typeface="+mn-ea"/>
              </a:rPr>
              <a:t>. </a:t>
            </a:r>
            <a:r>
              <a:rPr lang="zh-CN" altLang="en-US" dirty="0"/>
              <a:t>In 2022, </a:t>
            </a:r>
            <a:r>
              <a:rPr lang="en-US" altLang="zh-CN" dirty="0"/>
              <a:t>BJD </a:t>
            </a:r>
            <a:r>
              <a:rPr lang="zh-CN" altLang="en-US" dirty="0"/>
              <a:t>won the titles of </a:t>
            </a:r>
            <a:r>
              <a:rPr lang="en-US" altLang="zh-CN" dirty="0"/>
              <a:t>‘</a:t>
            </a:r>
            <a:r>
              <a:rPr lang="zh-CN" altLang="en-US" dirty="0"/>
              <a:t>Provincial Specialized and Special New Enterprise</a:t>
            </a:r>
            <a:r>
              <a:rPr lang="en-US" altLang="zh-CN" dirty="0"/>
              <a:t>’</a:t>
            </a:r>
            <a:r>
              <a:rPr lang="zh-CN" altLang="en-US" dirty="0"/>
              <a:t> and </a:t>
            </a:r>
            <a:r>
              <a:rPr lang="en-US" altLang="zh-CN" dirty="0"/>
              <a:t>‘</a:t>
            </a:r>
            <a:r>
              <a:rPr lang="zh-CN" altLang="en-US" dirty="0"/>
              <a:t>Dongguan New Automotive Electronic Connector Engineering Technology Research Center</a:t>
            </a:r>
            <a:r>
              <a:rPr lang="en-US" altLang="zh-CN" dirty="0"/>
              <a:t>’</a:t>
            </a:r>
            <a:r>
              <a:rPr lang="zh-CN" alt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7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3"/>
          <p:cNvSpPr/>
          <p:nvPr/>
        </p:nvSpPr>
        <p:spPr>
          <a:xfrm>
            <a:off x="3410037" y="1649603"/>
            <a:ext cx="8781963" cy="1871903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矩形 6"/>
          <p:cNvSpPr/>
          <p:nvPr/>
        </p:nvSpPr>
        <p:spPr>
          <a:xfrm>
            <a:off x="600" y="3478789"/>
            <a:ext cx="8432200" cy="1871903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600" y="2130778"/>
            <a:ext cx="10612684" cy="2610555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91135" y="3754970"/>
            <a:ext cx="13940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PART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1833935" y="2187213"/>
            <a:ext cx="2229761" cy="244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335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15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122528" y="2717283"/>
            <a:ext cx="3906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About BJD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4163438" y="3564224"/>
            <a:ext cx="1621136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Company Profile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207905" y="3564224"/>
            <a:ext cx="2665083" cy="296851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>
            <a:defPPr>
              <a:defRPr lang="zh-CN"/>
            </a:defPPr>
            <a:lvl1pPr>
              <a:defRPr sz="1335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※ </a:t>
            </a:r>
            <a:r>
              <a:rPr lang="en-GB" altLang="zh-CN" dirty="0"/>
              <a:t>Company Organization</a:t>
            </a:r>
            <a:endParaRPr lang="zh-CN" altLang="en-US" dirty="0"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4163438" y="3852406"/>
            <a:ext cx="2326814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</a:t>
            </a:r>
            <a:r>
              <a:rPr lang="en-US" altLang="zh-CN" sz="1335">
                <a:solidFill>
                  <a:schemeClr val="bg1"/>
                </a:solidFill>
                <a:cs typeface="+mn-ea"/>
                <a:sym typeface="+mn-lt"/>
              </a:rPr>
              <a:t>Company Development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6207906" y="3852406"/>
            <a:ext cx="2782090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Company Branch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20"/>
          <p:cNvSpPr/>
          <p:nvPr/>
        </p:nvSpPr>
        <p:spPr>
          <a:xfrm>
            <a:off x="10771291" y="2231074"/>
            <a:ext cx="596045" cy="984205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4" grpId="0" bldLvl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1621845" y="119576"/>
            <a:ext cx="2571251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Testing capability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pSp>
        <p:nvGrpSpPr>
          <p:cNvPr id="89" name="组合 5"/>
          <p:cNvGrpSpPr/>
          <p:nvPr/>
        </p:nvGrpSpPr>
        <p:grpSpPr bwMode="auto">
          <a:xfrm>
            <a:off x="3451860" y="1586230"/>
            <a:ext cx="4905375" cy="5123815"/>
            <a:chOff x="2444751" y="6350"/>
            <a:chExt cx="7299325" cy="7792835"/>
          </a:xfrm>
        </p:grpSpPr>
        <p:sp>
          <p:nvSpPr>
            <p:cNvPr id="90" name="Freeform 2390"/>
            <p:cNvSpPr/>
            <p:nvPr/>
          </p:nvSpPr>
          <p:spPr bwMode="auto">
            <a:xfrm>
              <a:off x="2444751" y="1016000"/>
              <a:ext cx="3132138" cy="2282825"/>
            </a:xfrm>
            <a:custGeom>
              <a:avLst/>
              <a:gdLst>
                <a:gd name="T0" fmla="*/ 2147483647 w 1973"/>
                <a:gd name="T1" fmla="*/ 0 h 1438"/>
                <a:gd name="T2" fmla="*/ 2147483647 w 1973"/>
                <a:gd name="T3" fmla="*/ 2147483647 h 1438"/>
                <a:gd name="T4" fmla="*/ 2147483647 w 1973"/>
                <a:gd name="T5" fmla="*/ 2147483647 h 1438"/>
                <a:gd name="T6" fmla="*/ 2147483647 w 1973"/>
                <a:gd name="T7" fmla="*/ 2147483647 h 1438"/>
                <a:gd name="T8" fmla="*/ 2147483647 w 1973"/>
                <a:gd name="T9" fmla="*/ 2147483647 h 1438"/>
                <a:gd name="T10" fmla="*/ 2147483647 w 1973"/>
                <a:gd name="T11" fmla="*/ 2147483647 h 1438"/>
                <a:gd name="T12" fmla="*/ 2147483647 w 1973"/>
                <a:gd name="T13" fmla="*/ 2147483647 h 1438"/>
                <a:gd name="T14" fmla="*/ 2147483647 w 1973"/>
                <a:gd name="T15" fmla="*/ 2147483647 h 1438"/>
                <a:gd name="T16" fmla="*/ 2147483647 w 1973"/>
                <a:gd name="T17" fmla="*/ 2147483647 h 1438"/>
                <a:gd name="T18" fmla="*/ 2147483647 w 1973"/>
                <a:gd name="T19" fmla="*/ 2147483647 h 1438"/>
                <a:gd name="T20" fmla="*/ 2147483647 w 1973"/>
                <a:gd name="T21" fmla="*/ 2147483647 h 1438"/>
                <a:gd name="T22" fmla="*/ 2147483647 w 1973"/>
                <a:gd name="T23" fmla="*/ 2147483647 h 1438"/>
                <a:gd name="T24" fmla="*/ 2147483647 w 1973"/>
                <a:gd name="T25" fmla="*/ 2147483647 h 1438"/>
                <a:gd name="T26" fmla="*/ 2147483647 w 1973"/>
                <a:gd name="T27" fmla="*/ 2147483647 h 1438"/>
                <a:gd name="T28" fmla="*/ 2147483647 w 1973"/>
                <a:gd name="T29" fmla="*/ 2147483647 h 1438"/>
                <a:gd name="T30" fmla="*/ 2147483647 w 1973"/>
                <a:gd name="T31" fmla="*/ 2147483647 h 1438"/>
                <a:gd name="T32" fmla="*/ 2147483647 w 1973"/>
                <a:gd name="T33" fmla="*/ 2147483647 h 1438"/>
                <a:gd name="T34" fmla="*/ 2147483647 w 1973"/>
                <a:gd name="T35" fmla="*/ 2147483647 h 1438"/>
                <a:gd name="T36" fmla="*/ 2147483647 w 1973"/>
                <a:gd name="T37" fmla="*/ 2147483647 h 1438"/>
                <a:gd name="T38" fmla="*/ 2147483647 w 1973"/>
                <a:gd name="T39" fmla="*/ 2147483647 h 1438"/>
                <a:gd name="T40" fmla="*/ 2147483647 w 1973"/>
                <a:gd name="T41" fmla="*/ 2147483647 h 1438"/>
                <a:gd name="T42" fmla="*/ 2147483647 w 1973"/>
                <a:gd name="T43" fmla="*/ 2147483647 h 1438"/>
                <a:gd name="T44" fmla="*/ 2147483647 w 1973"/>
                <a:gd name="T45" fmla="*/ 2147483647 h 1438"/>
                <a:gd name="T46" fmla="*/ 2147483647 w 1973"/>
                <a:gd name="T47" fmla="*/ 2147483647 h 1438"/>
                <a:gd name="T48" fmla="*/ 2147483647 w 1973"/>
                <a:gd name="T49" fmla="*/ 2147483647 h 1438"/>
                <a:gd name="T50" fmla="*/ 2147483647 w 1973"/>
                <a:gd name="T51" fmla="*/ 2147483647 h 1438"/>
                <a:gd name="T52" fmla="*/ 2147483647 w 1973"/>
                <a:gd name="T53" fmla="*/ 2147483647 h 1438"/>
                <a:gd name="T54" fmla="*/ 2147483647 w 1973"/>
                <a:gd name="T55" fmla="*/ 2147483647 h 1438"/>
                <a:gd name="T56" fmla="*/ 2147483647 w 1973"/>
                <a:gd name="T57" fmla="*/ 2147483647 h 1438"/>
                <a:gd name="T58" fmla="*/ 2147483647 w 1973"/>
                <a:gd name="T59" fmla="*/ 2147483647 h 1438"/>
                <a:gd name="T60" fmla="*/ 2147483647 w 1973"/>
                <a:gd name="T61" fmla="*/ 2147483647 h 1438"/>
                <a:gd name="T62" fmla="*/ 2147483647 w 1973"/>
                <a:gd name="T63" fmla="*/ 2147483647 h 1438"/>
                <a:gd name="T64" fmla="*/ 2147483647 w 1973"/>
                <a:gd name="T65" fmla="*/ 2147483647 h 1438"/>
                <a:gd name="T66" fmla="*/ 2147483647 w 1973"/>
                <a:gd name="T67" fmla="*/ 2147483647 h 1438"/>
                <a:gd name="T68" fmla="*/ 2147483647 w 1973"/>
                <a:gd name="T69" fmla="*/ 2147483647 h 1438"/>
                <a:gd name="T70" fmla="*/ 2147483647 w 1973"/>
                <a:gd name="T71" fmla="*/ 2147483647 h 1438"/>
                <a:gd name="T72" fmla="*/ 2147483647 w 1973"/>
                <a:gd name="T73" fmla="*/ 2147483647 h 1438"/>
                <a:gd name="T74" fmla="*/ 2147483647 w 1973"/>
                <a:gd name="T75" fmla="*/ 2147483647 h 1438"/>
                <a:gd name="T76" fmla="*/ 2147483647 w 1973"/>
                <a:gd name="T77" fmla="*/ 2147483647 h 1438"/>
                <a:gd name="T78" fmla="*/ 2147483647 w 1973"/>
                <a:gd name="T79" fmla="*/ 2147483647 h 1438"/>
                <a:gd name="T80" fmla="*/ 2147483647 w 1973"/>
                <a:gd name="T81" fmla="*/ 2147483647 h 1438"/>
                <a:gd name="T82" fmla="*/ 2147483647 w 1973"/>
                <a:gd name="T83" fmla="*/ 2147483647 h 1438"/>
                <a:gd name="T84" fmla="*/ 0 w 1973"/>
                <a:gd name="T85" fmla="*/ 2147483647 h 1438"/>
                <a:gd name="T86" fmla="*/ 2147483647 w 1973"/>
                <a:gd name="T87" fmla="*/ 2147483647 h 1438"/>
                <a:gd name="T88" fmla="*/ 2147483647 w 1973"/>
                <a:gd name="T89" fmla="*/ 2147483647 h 1438"/>
                <a:gd name="T90" fmla="*/ 2147483647 w 1973"/>
                <a:gd name="T91" fmla="*/ 2147483647 h 1438"/>
                <a:gd name="T92" fmla="*/ 2147483647 w 1973"/>
                <a:gd name="T93" fmla="*/ 2147483647 h 1438"/>
                <a:gd name="T94" fmla="*/ 2147483647 w 1973"/>
                <a:gd name="T95" fmla="*/ 2147483647 h 1438"/>
                <a:gd name="T96" fmla="*/ 2147483647 w 1973"/>
                <a:gd name="T97" fmla="*/ 2147483647 h 1438"/>
                <a:gd name="T98" fmla="*/ 2147483647 w 1973"/>
                <a:gd name="T99" fmla="*/ 2147483647 h 1438"/>
                <a:gd name="T100" fmla="*/ 2147483647 w 1973"/>
                <a:gd name="T101" fmla="*/ 2147483647 h 1438"/>
                <a:gd name="T102" fmla="*/ 2147483647 w 1973"/>
                <a:gd name="T103" fmla="*/ 2147483647 h 1438"/>
                <a:gd name="T104" fmla="*/ 2147483647 w 1973"/>
                <a:gd name="T105" fmla="*/ 2147483647 h 1438"/>
                <a:gd name="T106" fmla="*/ 2147483647 w 1973"/>
                <a:gd name="T107" fmla="*/ 2147483647 h 1438"/>
                <a:gd name="T108" fmla="*/ 2147483647 w 1973"/>
                <a:gd name="T109" fmla="*/ 2147483647 h 1438"/>
                <a:gd name="T110" fmla="*/ 2147483647 w 1973"/>
                <a:gd name="T111" fmla="*/ 2147483647 h 1438"/>
                <a:gd name="T112" fmla="*/ 2147483647 w 1973"/>
                <a:gd name="T113" fmla="*/ 2147483647 h 1438"/>
                <a:gd name="T114" fmla="*/ 2147483647 w 1973"/>
                <a:gd name="T115" fmla="*/ 2147483647 h 1438"/>
                <a:gd name="T116" fmla="*/ 2147483647 w 1973"/>
                <a:gd name="T117" fmla="*/ 2147483647 h 1438"/>
                <a:gd name="T118" fmla="*/ 2147483647 w 1973"/>
                <a:gd name="T119" fmla="*/ 2147483647 h 1438"/>
                <a:gd name="T120" fmla="*/ 2147483647 w 1973"/>
                <a:gd name="T121" fmla="*/ 2147483647 h 1438"/>
                <a:gd name="T122" fmla="*/ 2147483647 w 1973"/>
                <a:gd name="T123" fmla="*/ 0 h 14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73"/>
                <a:gd name="T187" fmla="*/ 0 h 1438"/>
                <a:gd name="T188" fmla="*/ 1973 w 1973"/>
                <a:gd name="T189" fmla="*/ 1438 h 14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73" h="1438">
                  <a:moveTo>
                    <a:pt x="1973" y="0"/>
                  </a:moveTo>
                  <a:lnTo>
                    <a:pt x="1926" y="37"/>
                  </a:lnTo>
                  <a:lnTo>
                    <a:pt x="1874" y="80"/>
                  </a:lnTo>
                  <a:lnTo>
                    <a:pt x="1821" y="126"/>
                  </a:lnTo>
                  <a:lnTo>
                    <a:pt x="1767" y="177"/>
                  </a:lnTo>
                  <a:lnTo>
                    <a:pt x="1711" y="231"/>
                  </a:lnTo>
                  <a:lnTo>
                    <a:pt x="1655" y="289"/>
                  </a:lnTo>
                  <a:lnTo>
                    <a:pt x="1598" y="351"/>
                  </a:lnTo>
                  <a:lnTo>
                    <a:pt x="1544" y="416"/>
                  </a:lnTo>
                  <a:lnTo>
                    <a:pt x="1490" y="486"/>
                  </a:lnTo>
                  <a:lnTo>
                    <a:pt x="1437" y="560"/>
                  </a:lnTo>
                  <a:lnTo>
                    <a:pt x="1386" y="636"/>
                  </a:lnTo>
                  <a:lnTo>
                    <a:pt x="1339" y="719"/>
                  </a:lnTo>
                  <a:lnTo>
                    <a:pt x="1294" y="802"/>
                  </a:lnTo>
                  <a:lnTo>
                    <a:pt x="1254" y="892"/>
                  </a:lnTo>
                  <a:lnTo>
                    <a:pt x="1218" y="983"/>
                  </a:lnTo>
                  <a:lnTo>
                    <a:pt x="1186" y="1080"/>
                  </a:lnTo>
                  <a:lnTo>
                    <a:pt x="1161" y="1179"/>
                  </a:lnTo>
                  <a:lnTo>
                    <a:pt x="1140" y="1282"/>
                  </a:lnTo>
                  <a:lnTo>
                    <a:pt x="1126" y="1389"/>
                  </a:lnTo>
                  <a:lnTo>
                    <a:pt x="1090" y="1357"/>
                  </a:lnTo>
                  <a:lnTo>
                    <a:pt x="1050" y="1328"/>
                  </a:lnTo>
                  <a:lnTo>
                    <a:pt x="1011" y="1301"/>
                  </a:lnTo>
                  <a:lnTo>
                    <a:pt x="968" y="1278"/>
                  </a:lnTo>
                  <a:lnTo>
                    <a:pt x="922" y="1255"/>
                  </a:lnTo>
                  <a:lnTo>
                    <a:pt x="873" y="1239"/>
                  </a:lnTo>
                  <a:lnTo>
                    <a:pt x="821" y="1223"/>
                  </a:lnTo>
                  <a:lnTo>
                    <a:pt x="763" y="1213"/>
                  </a:lnTo>
                  <a:lnTo>
                    <a:pt x="702" y="1206"/>
                  </a:lnTo>
                  <a:lnTo>
                    <a:pt x="634" y="1205"/>
                  </a:lnTo>
                  <a:lnTo>
                    <a:pt x="586" y="1205"/>
                  </a:lnTo>
                  <a:lnTo>
                    <a:pt x="540" y="1208"/>
                  </a:lnTo>
                  <a:lnTo>
                    <a:pt x="497" y="1213"/>
                  </a:lnTo>
                  <a:lnTo>
                    <a:pt x="455" y="1223"/>
                  </a:lnTo>
                  <a:lnTo>
                    <a:pt x="414" y="1234"/>
                  </a:lnTo>
                  <a:lnTo>
                    <a:pt x="372" y="1250"/>
                  </a:lnTo>
                  <a:lnTo>
                    <a:pt x="330" y="1269"/>
                  </a:lnTo>
                  <a:lnTo>
                    <a:pt x="287" y="1293"/>
                  </a:lnTo>
                  <a:lnTo>
                    <a:pt x="241" y="1321"/>
                  </a:lnTo>
                  <a:lnTo>
                    <a:pt x="192" y="1354"/>
                  </a:lnTo>
                  <a:lnTo>
                    <a:pt x="140" y="1393"/>
                  </a:lnTo>
                  <a:lnTo>
                    <a:pt x="85" y="1438"/>
                  </a:lnTo>
                  <a:lnTo>
                    <a:pt x="0" y="1438"/>
                  </a:lnTo>
                  <a:lnTo>
                    <a:pt x="67" y="1311"/>
                  </a:lnTo>
                  <a:lnTo>
                    <a:pt x="139" y="1190"/>
                  </a:lnTo>
                  <a:lnTo>
                    <a:pt x="214" y="1073"/>
                  </a:lnTo>
                  <a:lnTo>
                    <a:pt x="295" y="961"/>
                  </a:lnTo>
                  <a:lnTo>
                    <a:pt x="379" y="855"/>
                  </a:lnTo>
                  <a:lnTo>
                    <a:pt x="468" y="754"/>
                  </a:lnTo>
                  <a:lnTo>
                    <a:pt x="561" y="659"/>
                  </a:lnTo>
                  <a:lnTo>
                    <a:pt x="657" y="568"/>
                  </a:lnTo>
                  <a:lnTo>
                    <a:pt x="759" y="485"/>
                  </a:lnTo>
                  <a:lnTo>
                    <a:pt x="864" y="407"/>
                  </a:lnTo>
                  <a:lnTo>
                    <a:pt x="972" y="335"/>
                  </a:lnTo>
                  <a:lnTo>
                    <a:pt x="1085" y="270"/>
                  </a:lnTo>
                  <a:lnTo>
                    <a:pt x="1201" y="211"/>
                  </a:lnTo>
                  <a:lnTo>
                    <a:pt x="1321" y="159"/>
                  </a:lnTo>
                  <a:lnTo>
                    <a:pt x="1445" y="113"/>
                  </a:lnTo>
                  <a:lnTo>
                    <a:pt x="1572" y="73"/>
                  </a:lnTo>
                  <a:lnTo>
                    <a:pt x="1703" y="41"/>
                  </a:lnTo>
                  <a:lnTo>
                    <a:pt x="1837" y="18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2391"/>
            <p:cNvSpPr/>
            <p:nvPr/>
          </p:nvSpPr>
          <p:spPr bwMode="auto">
            <a:xfrm>
              <a:off x="4644470" y="3396219"/>
              <a:ext cx="1622387" cy="4402966"/>
            </a:xfrm>
            <a:custGeom>
              <a:avLst/>
              <a:gdLst>
                <a:gd name="T0" fmla="*/ 1022 w 1022"/>
                <a:gd name="T1" fmla="*/ 1507 h 2092"/>
                <a:gd name="T2" fmla="*/ 1015 w 1022"/>
                <a:gd name="T3" fmla="*/ 1631 h 2092"/>
                <a:gd name="T4" fmla="*/ 991 w 1022"/>
                <a:gd name="T5" fmla="*/ 1744 h 2092"/>
                <a:gd name="T6" fmla="*/ 951 w 1022"/>
                <a:gd name="T7" fmla="*/ 1844 h 2092"/>
                <a:gd name="T8" fmla="*/ 895 w 1022"/>
                <a:gd name="T9" fmla="*/ 1929 h 2092"/>
                <a:gd name="T10" fmla="*/ 821 w 1022"/>
                <a:gd name="T11" fmla="*/ 1999 h 2092"/>
                <a:gd name="T12" fmla="*/ 731 w 1022"/>
                <a:gd name="T13" fmla="*/ 2049 h 2092"/>
                <a:gd name="T14" fmla="*/ 622 w 1022"/>
                <a:gd name="T15" fmla="*/ 2081 h 2092"/>
                <a:gd name="T16" fmla="*/ 494 w 1022"/>
                <a:gd name="T17" fmla="*/ 2092 h 2092"/>
                <a:gd name="T18" fmla="*/ 374 w 1022"/>
                <a:gd name="T19" fmla="*/ 2082 h 2092"/>
                <a:gd name="T20" fmla="*/ 275 w 1022"/>
                <a:gd name="T21" fmla="*/ 2054 h 2092"/>
                <a:gd name="T22" fmla="*/ 193 w 1022"/>
                <a:gd name="T23" fmla="*/ 2010 h 2092"/>
                <a:gd name="T24" fmla="*/ 129 w 1022"/>
                <a:gd name="T25" fmla="*/ 1950 h 2092"/>
                <a:gd name="T26" fmla="*/ 78 w 1022"/>
                <a:gd name="T27" fmla="*/ 1876 h 2092"/>
                <a:gd name="T28" fmla="*/ 42 w 1022"/>
                <a:gd name="T29" fmla="*/ 1791 h 2092"/>
                <a:gd name="T30" fmla="*/ 17 w 1022"/>
                <a:gd name="T31" fmla="*/ 1695 h 2092"/>
                <a:gd name="T32" fmla="*/ 5 w 1022"/>
                <a:gd name="T33" fmla="*/ 1590 h 2092"/>
                <a:gd name="T34" fmla="*/ 0 w 1022"/>
                <a:gd name="T35" fmla="*/ 1479 h 2092"/>
                <a:gd name="T36" fmla="*/ 255 w 1022"/>
                <a:gd name="T37" fmla="*/ 1540 h 2092"/>
                <a:gd name="T38" fmla="*/ 267 w 1022"/>
                <a:gd name="T39" fmla="*/ 1646 h 2092"/>
                <a:gd name="T40" fmla="*/ 290 w 1022"/>
                <a:gd name="T41" fmla="*/ 1727 h 2092"/>
                <a:gd name="T42" fmla="*/ 329 w 1022"/>
                <a:gd name="T43" fmla="*/ 1787 h 2092"/>
                <a:gd name="T44" fmla="*/ 385 w 1022"/>
                <a:gd name="T45" fmla="*/ 1824 h 2092"/>
                <a:gd name="T46" fmla="*/ 457 w 1022"/>
                <a:gd name="T47" fmla="*/ 1843 h 2092"/>
                <a:gd name="T48" fmla="*/ 545 w 1022"/>
                <a:gd name="T49" fmla="*/ 1844 h 2092"/>
                <a:gd name="T50" fmla="*/ 618 w 1022"/>
                <a:gd name="T51" fmla="*/ 1830 h 2092"/>
                <a:gd name="T52" fmla="*/ 669 w 1022"/>
                <a:gd name="T53" fmla="*/ 1804 h 2092"/>
                <a:gd name="T54" fmla="*/ 704 w 1022"/>
                <a:gd name="T55" fmla="*/ 1765 h 2092"/>
                <a:gd name="T56" fmla="*/ 725 w 1022"/>
                <a:gd name="T57" fmla="*/ 1714 h 2092"/>
                <a:gd name="T58" fmla="*/ 736 w 1022"/>
                <a:gd name="T59" fmla="*/ 1654 h 2092"/>
                <a:gd name="T60" fmla="*/ 739 w 1022"/>
                <a:gd name="T61" fmla="*/ 1585 h 2092"/>
                <a:gd name="T62" fmla="*/ 740 w 1022"/>
                <a:gd name="T63" fmla="*/ 1507 h 2092"/>
                <a:gd name="T64" fmla="*/ 1018 w 1022"/>
                <a:gd name="T6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2" h="2092">
                  <a:moveTo>
                    <a:pt x="1018" y="0"/>
                  </a:moveTo>
                  <a:lnTo>
                    <a:pt x="1022" y="1507"/>
                  </a:lnTo>
                  <a:lnTo>
                    <a:pt x="1021" y="1571"/>
                  </a:lnTo>
                  <a:lnTo>
                    <a:pt x="1015" y="1631"/>
                  </a:lnTo>
                  <a:lnTo>
                    <a:pt x="1005" y="1689"/>
                  </a:lnTo>
                  <a:lnTo>
                    <a:pt x="991" y="1744"/>
                  </a:lnTo>
                  <a:lnTo>
                    <a:pt x="973" y="1795"/>
                  </a:lnTo>
                  <a:lnTo>
                    <a:pt x="951" y="1844"/>
                  </a:lnTo>
                  <a:lnTo>
                    <a:pt x="926" y="1889"/>
                  </a:lnTo>
                  <a:lnTo>
                    <a:pt x="895" y="1929"/>
                  </a:lnTo>
                  <a:lnTo>
                    <a:pt x="860" y="1965"/>
                  </a:lnTo>
                  <a:lnTo>
                    <a:pt x="821" y="1999"/>
                  </a:lnTo>
                  <a:lnTo>
                    <a:pt x="778" y="2027"/>
                  </a:lnTo>
                  <a:lnTo>
                    <a:pt x="731" y="2049"/>
                  </a:lnTo>
                  <a:lnTo>
                    <a:pt x="678" y="2068"/>
                  </a:lnTo>
                  <a:lnTo>
                    <a:pt x="622" y="2081"/>
                  </a:lnTo>
                  <a:lnTo>
                    <a:pt x="559" y="2089"/>
                  </a:lnTo>
                  <a:lnTo>
                    <a:pt x="494" y="2092"/>
                  </a:lnTo>
                  <a:lnTo>
                    <a:pt x="431" y="2089"/>
                  </a:lnTo>
                  <a:lnTo>
                    <a:pt x="374" y="2082"/>
                  </a:lnTo>
                  <a:lnTo>
                    <a:pt x="322" y="2071"/>
                  </a:lnTo>
                  <a:lnTo>
                    <a:pt x="275" y="2054"/>
                  </a:lnTo>
                  <a:lnTo>
                    <a:pt x="232" y="2033"/>
                  </a:lnTo>
                  <a:lnTo>
                    <a:pt x="193" y="2010"/>
                  </a:lnTo>
                  <a:lnTo>
                    <a:pt x="159" y="1982"/>
                  </a:lnTo>
                  <a:lnTo>
                    <a:pt x="129" y="1950"/>
                  </a:lnTo>
                  <a:lnTo>
                    <a:pt x="101" y="1915"/>
                  </a:lnTo>
                  <a:lnTo>
                    <a:pt x="78" y="1876"/>
                  </a:lnTo>
                  <a:lnTo>
                    <a:pt x="59" y="1836"/>
                  </a:lnTo>
                  <a:lnTo>
                    <a:pt x="42" y="1791"/>
                  </a:lnTo>
                  <a:lnTo>
                    <a:pt x="28" y="1745"/>
                  </a:lnTo>
                  <a:lnTo>
                    <a:pt x="17" y="1695"/>
                  </a:lnTo>
                  <a:lnTo>
                    <a:pt x="10" y="1645"/>
                  </a:lnTo>
                  <a:lnTo>
                    <a:pt x="5" y="1590"/>
                  </a:lnTo>
                  <a:lnTo>
                    <a:pt x="0" y="1536"/>
                  </a:lnTo>
                  <a:lnTo>
                    <a:pt x="0" y="1479"/>
                  </a:lnTo>
                  <a:lnTo>
                    <a:pt x="254" y="1479"/>
                  </a:lnTo>
                  <a:lnTo>
                    <a:pt x="255" y="1540"/>
                  </a:lnTo>
                  <a:lnTo>
                    <a:pt x="260" y="1596"/>
                  </a:lnTo>
                  <a:lnTo>
                    <a:pt x="267" y="1646"/>
                  </a:lnTo>
                  <a:lnTo>
                    <a:pt x="278" y="1689"/>
                  </a:lnTo>
                  <a:lnTo>
                    <a:pt x="290" y="1727"/>
                  </a:lnTo>
                  <a:lnTo>
                    <a:pt x="308" y="1760"/>
                  </a:lnTo>
                  <a:lnTo>
                    <a:pt x="329" y="1787"/>
                  </a:lnTo>
                  <a:lnTo>
                    <a:pt x="356" y="1808"/>
                  </a:lnTo>
                  <a:lnTo>
                    <a:pt x="385" y="1824"/>
                  </a:lnTo>
                  <a:lnTo>
                    <a:pt x="418" y="1837"/>
                  </a:lnTo>
                  <a:lnTo>
                    <a:pt x="457" y="1843"/>
                  </a:lnTo>
                  <a:lnTo>
                    <a:pt x="501" y="1845"/>
                  </a:lnTo>
                  <a:lnTo>
                    <a:pt x="545" y="1844"/>
                  </a:lnTo>
                  <a:lnTo>
                    <a:pt x="584" y="1838"/>
                  </a:lnTo>
                  <a:lnTo>
                    <a:pt x="618" y="1830"/>
                  </a:lnTo>
                  <a:lnTo>
                    <a:pt x="646" y="1817"/>
                  </a:lnTo>
                  <a:lnTo>
                    <a:pt x="669" y="1804"/>
                  </a:lnTo>
                  <a:lnTo>
                    <a:pt x="689" y="1785"/>
                  </a:lnTo>
                  <a:lnTo>
                    <a:pt x="704" y="1765"/>
                  </a:lnTo>
                  <a:lnTo>
                    <a:pt x="715" y="1741"/>
                  </a:lnTo>
                  <a:lnTo>
                    <a:pt x="725" y="1714"/>
                  </a:lnTo>
                  <a:lnTo>
                    <a:pt x="731" y="1685"/>
                  </a:lnTo>
                  <a:lnTo>
                    <a:pt x="736" y="1654"/>
                  </a:lnTo>
                  <a:lnTo>
                    <a:pt x="738" y="1621"/>
                  </a:lnTo>
                  <a:lnTo>
                    <a:pt x="739" y="1585"/>
                  </a:lnTo>
                  <a:lnTo>
                    <a:pt x="740" y="1547"/>
                  </a:lnTo>
                  <a:lnTo>
                    <a:pt x="740" y="1507"/>
                  </a:lnTo>
                  <a:lnTo>
                    <a:pt x="740" y="4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92" name="Freeform 2392"/>
            <p:cNvSpPr/>
            <p:nvPr/>
          </p:nvSpPr>
          <p:spPr bwMode="auto">
            <a:xfrm>
              <a:off x="6618830" y="1019922"/>
              <a:ext cx="3125246" cy="2376814"/>
            </a:xfrm>
            <a:custGeom>
              <a:avLst/>
              <a:gdLst>
                <a:gd name="T0" fmla="*/ 0 w 1968"/>
                <a:gd name="T1" fmla="*/ 0 h 1498"/>
                <a:gd name="T2" fmla="*/ 136 w 1968"/>
                <a:gd name="T3" fmla="*/ 20 h 1498"/>
                <a:gd name="T4" fmla="*/ 271 w 1968"/>
                <a:gd name="T5" fmla="*/ 46 h 1498"/>
                <a:gd name="T6" fmla="*/ 402 w 1968"/>
                <a:gd name="T7" fmla="*/ 80 h 1498"/>
                <a:gd name="T8" fmla="*/ 532 w 1968"/>
                <a:gd name="T9" fmla="*/ 120 h 1498"/>
                <a:gd name="T10" fmla="*/ 656 w 1968"/>
                <a:gd name="T11" fmla="*/ 168 h 1498"/>
                <a:gd name="T12" fmla="*/ 779 w 1968"/>
                <a:gd name="T13" fmla="*/ 222 h 1498"/>
                <a:gd name="T14" fmla="*/ 896 w 1968"/>
                <a:gd name="T15" fmla="*/ 283 h 1498"/>
                <a:gd name="T16" fmla="*/ 1010 w 1968"/>
                <a:gd name="T17" fmla="*/ 350 h 1498"/>
                <a:gd name="T18" fmla="*/ 1120 w 1968"/>
                <a:gd name="T19" fmla="*/ 424 h 1498"/>
                <a:gd name="T20" fmla="*/ 1228 w 1968"/>
                <a:gd name="T21" fmla="*/ 503 h 1498"/>
                <a:gd name="T22" fmla="*/ 1329 w 1968"/>
                <a:gd name="T23" fmla="*/ 590 h 1498"/>
                <a:gd name="T24" fmla="*/ 1425 w 1968"/>
                <a:gd name="T25" fmla="*/ 682 h 1498"/>
                <a:gd name="T26" fmla="*/ 1519 w 1968"/>
                <a:gd name="T27" fmla="*/ 779 h 1498"/>
                <a:gd name="T28" fmla="*/ 1607 w 1968"/>
                <a:gd name="T29" fmla="*/ 883 h 1498"/>
                <a:gd name="T30" fmla="*/ 1689 w 1968"/>
                <a:gd name="T31" fmla="*/ 991 h 1498"/>
                <a:gd name="T32" fmla="*/ 1767 w 1968"/>
                <a:gd name="T33" fmla="*/ 1106 h 1498"/>
                <a:gd name="T34" fmla="*/ 1839 w 1968"/>
                <a:gd name="T35" fmla="*/ 1224 h 1498"/>
                <a:gd name="T36" fmla="*/ 1906 w 1968"/>
                <a:gd name="T37" fmla="*/ 1348 h 1498"/>
                <a:gd name="T38" fmla="*/ 1968 w 1968"/>
                <a:gd name="T39" fmla="*/ 1478 h 1498"/>
                <a:gd name="T40" fmla="*/ 1883 w 1968"/>
                <a:gd name="T41" fmla="*/ 1498 h 1498"/>
                <a:gd name="T42" fmla="*/ 1846 w 1968"/>
                <a:gd name="T43" fmla="*/ 1459 h 1498"/>
                <a:gd name="T44" fmla="*/ 1809 w 1968"/>
                <a:gd name="T45" fmla="*/ 1422 h 1498"/>
                <a:gd name="T46" fmla="*/ 1771 w 1968"/>
                <a:gd name="T47" fmla="*/ 1386 h 1498"/>
                <a:gd name="T48" fmla="*/ 1732 w 1968"/>
                <a:gd name="T49" fmla="*/ 1354 h 1498"/>
                <a:gd name="T50" fmla="*/ 1690 w 1968"/>
                <a:gd name="T51" fmla="*/ 1323 h 1498"/>
                <a:gd name="T52" fmla="*/ 1647 w 1968"/>
                <a:gd name="T53" fmla="*/ 1296 h 1498"/>
                <a:gd name="T54" fmla="*/ 1601 w 1968"/>
                <a:gd name="T55" fmla="*/ 1273 h 1498"/>
                <a:gd name="T56" fmla="*/ 1552 w 1968"/>
                <a:gd name="T57" fmla="*/ 1253 h 1498"/>
                <a:gd name="T58" fmla="*/ 1499 w 1968"/>
                <a:gd name="T59" fmla="*/ 1238 h 1498"/>
                <a:gd name="T60" fmla="*/ 1442 w 1968"/>
                <a:gd name="T61" fmla="*/ 1227 h 1498"/>
                <a:gd name="T62" fmla="*/ 1379 w 1968"/>
                <a:gd name="T63" fmla="*/ 1218 h 1498"/>
                <a:gd name="T64" fmla="*/ 1311 w 1968"/>
                <a:gd name="T65" fmla="*/ 1217 h 1498"/>
                <a:gd name="T66" fmla="*/ 1267 w 1968"/>
                <a:gd name="T67" fmla="*/ 1217 h 1498"/>
                <a:gd name="T68" fmla="*/ 1223 w 1968"/>
                <a:gd name="T69" fmla="*/ 1220 h 1498"/>
                <a:gd name="T70" fmla="*/ 1182 w 1968"/>
                <a:gd name="T71" fmla="*/ 1225 h 1498"/>
                <a:gd name="T72" fmla="*/ 1141 w 1968"/>
                <a:gd name="T73" fmla="*/ 1234 h 1498"/>
                <a:gd name="T74" fmla="*/ 1101 w 1968"/>
                <a:gd name="T75" fmla="*/ 1245 h 1498"/>
                <a:gd name="T76" fmla="*/ 1059 w 1968"/>
                <a:gd name="T77" fmla="*/ 1260 h 1498"/>
                <a:gd name="T78" fmla="*/ 1017 w 1968"/>
                <a:gd name="T79" fmla="*/ 1278 h 1498"/>
                <a:gd name="T80" fmla="*/ 972 w 1968"/>
                <a:gd name="T81" fmla="*/ 1302 h 1498"/>
                <a:gd name="T82" fmla="*/ 925 w 1968"/>
                <a:gd name="T83" fmla="*/ 1330 h 1498"/>
                <a:gd name="T84" fmla="*/ 875 w 1968"/>
                <a:gd name="T85" fmla="*/ 1363 h 1498"/>
                <a:gd name="T86" fmla="*/ 860 w 1968"/>
                <a:gd name="T87" fmla="*/ 1259 h 1498"/>
                <a:gd name="T88" fmla="*/ 837 w 1968"/>
                <a:gd name="T89" fmla="*/ 1158 h 1498"/>
                <a:gd name="T90" fmla="*/ 809 w 1968"/>
                <a:gd name="T91" fmla="*/ 1061 h 1498"/>
                <a:gd name="T92" fmla="*/ 776 w 1968"/>
                <a:gd name="T93" fmla="*/ 968 h 1498"/>
                <a:gd name="T94" fmla="*/ 738 w 1968"/>
                <a:gd name="T95" fmla="*/ 877 h 1498"/>
                <a:gd name="T96" fmla="*/ 697 w 1968"/>
                <a:gd name="T97" fmla="*/ 791 h 1498"/>
                <a:gd name="T98" fmla="*/ 651 w 1968"/>
                <a:gd name="T99" fmla="*/ 707 h 1498"/>
                <a:gd name="T100" fmla="*/ 602 w 1968"/>
                <a:gd name="T101" fmla="*/ 628 h 1498"/>
                <a:gd name="T102" fmla="*/ 550 w 1968"/>
                <a:gd name="T103" fmla="*/ 552 h 1498"/>
                <a:gd name="T104" fmla="*/ 496 w 1968"/>
                <a:gd name="T105" fmla="*/ 480 h 1498"/>
                <a:gd name="T106" fmla="*/ 440 w 1968"/>
                <a:gd name="T107" fmla="*/ 412 h 1498"/>
                <a:gd name="T108" fmla="*/ 384 w 1968"/>
                <a:gd name="T109" fmla="*/ 347 h 1498"/>
                <a:gd name="T110" fmla="*/ 327 w 1968"/>
                <a:gd name="T111" fmla="*/ 286 h 1498"/>
                <a:gd name="T112" fmla="*/ 270 w 1968"/>
                <a:gd name="T113" fmla="*/ 229 h 1498"/>
                <a:gd name="T114" fmla="*/ 213 w 1968"/>
                <a:gd name="T115" fmla="*/ 176 h 1498"/>
                <a:gd name="T116" fmla="*/ 157 w 1968"/>
                <a:gd name="T117" fmla="*/ 126 h 1498"/>
                <a:gd name="T118" fmla="*/ 103 w 1968"/>
                <a:gd name="T119" fmla="*/ 81 h 1498"/>
                <a:gd name="T120" fmla="*/ 50 w 1968"/>
                <a:gd name="T121" fmla="*/ 38 h 1498"/>
                <a:gd name="T122" fmla="*/ 0 w 1968"/>
                <a:gd name="T123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68" h="1498">
                  <a:moveTo>
                    <a:pt x="0" y="0"/>
                  </a:moveTo>
                  <a:lnTo>
                    <a:pt x="136" y="20"/>
                  </a:lnTo>
                  <a:lnTo>
                    <a:pt x="271" y="46"/>
                  </a:lnTo>
                  <a:lnTo>
                    <a:pt x="402" y="80"/>
                  </a:lnTo>
                  <a:lnTo>
                    <a:pt x="532" y="120"/>
                  </a:lnTo>
                  <a:lnTo>
                    <a:pt x="656" y="168"/>
                  </a:lnTo>
                  <a:lnTo>
                    <a:pt x="779" y="222"/>
                  </a:lnTo>
                  <a:lnTo>
                    <a:pt x="896" y="283"/>
                  </a:lnTo>
                  <a:lnTo>
                    <a:pt x="1010" y="350"/>
                  </a:lnTo>
                  <a:lnTo>
                    <a:pt x="1120" y="424"/>
                  </a:lnTo>
                  <a:lnTo>
                    <a:pt x="1228" y="503"/>
                  </a:lnTo>
                  <a:lnTo>
                    <a:pt x="1329" y="590"/>
                  </a:lnTo>
                  <a:lnTo>
                    <a:pt x="1425" y="682"/>
                  </a:lnTo>
                  <a:lnTo>
                    <a:pt x="1519" y="779"/>
                  </a:lnTo>
                  <a:lnTo>
                    <a:pt x="1607" y="883"/>
                  </a:lnTo>
                  <a:lnTo>
                    <a:pt x="1689" y="991"/>
                  </a:lnTo>
                  <a:lnTo>
                    <a:pt x="1767" y="1106"/>
                  </a:lnTo>
                  <a:lnTo>
                    <a:pt x="1839" y="1224"/>
                  </a:lnTo>
                  <a:lnTo>
                    <a:pt x="1906" y="1348"/>
                  </a:lnTo>
                  <a:lnTo>
                    <a:pt x="1968" y="1478"/>
                  </a:lnTo>
                  <a:lnTo>
                    <a:pt x="1883" y="1498"/>
                  </a:lnTo>
                  <a:lnTo>
                    <a:pt x="1846" y="1459"/>
                  </a:lnTo>
                  <a:lnTo>
                    <a:pt x="1809" y="1422"/>
                  </a:lnTo>
                  <a:lnTo>
                    <a:pt x="1771" y="1386"/>
                  </a:lnTo>
                  <a:lnTo>
                    <a:pt x="1732" y="1354"/>
                  </a:lnTo>
                  <a:lnTo>
                    <a:pt x="1690" y="1323"/>
                  </a:lnTo>
                  <a:lnTo>
                    <a:pt x="1647" y="1296"/>
                  </a:lnTo>
                  <a:lnTo>
                    <a:pt x="1601" y="1273"/>
                  </a:lnTo>
                  <a:lnTo>
                    <a:pt x="1552" y="1253"/>
                  </a:lnTo>
                  <a:lnTo>
                    <a:pt x="1499" y="1238"/>
                  </a:lnTo>
                  <a:lnTo>
                    <a:pt x="1442" y="1227"/>
                  </a:lnTo>
                  <a:lnTo>
                    <a:pt x="1379" y="1218"/>
                  </a:lnTo>
                  <a:lnTo>
                    <a:pt x="1311" y="1217"/>
                  </a:lnTo>
                  <a:lnTo>
                    <a:pt x="1267" y="1217"/>
                  </a:lnTo>
                  <a:lnTo>
                    <a:pt x="1223" y="1220"/>
                  </a:lnTo>
                  <a:lnTo>
                    <a:pt x="1182" y="1225"/>
                  </a:lnTo>
                  <a:lnTo>
                    <a:pt x="1141" y="1234"/>
                  </a:lnTo>
                  <a:lnTo>
                    <a:pt x="1101" y="1245"/>
                  </a:lnTo>
                  <a:lnTo>
                    <a:pt x="1059" y="1260"/>
                  </a:lnTo>
                  <a:lnTo>
                    <a:pt x="1017" y="1278"/>
                  </a:lnTo>
                  <a:lnTo>
                    <a:pt x="972" y="1302"/>
                  </a:lnTo>
                  <a:lnTo>
                    <a:pt x="925" y="1330"/>
                  </a:lnTo>
                  <a:lnTo>
                    <a:pt x="875" y="1363"/>
                  </a:lnTo>
                  <a:lnTo>
                    <a:pt x="860" y="1259"/>
                  </a:lnTo>
                  <a:lnTo>
                    <a:pt x="837" y="1158"/>
                  </a:lnTo>
                  <a:lnTo>
                    <a:pt x="809" y="1061"/>
                  </a:lnTo>
                  <a:lnTo>
                    <a:pt x="776" y="968"/>
                  </a:lnTo>
                  <a:lnTo>
                    <a:pt x="738" y="877"/>
                  </a:lnTo>
                  <a:lnTo>
                    <a:pt x="697" y="791"/>
                  </a:lnTo>
                  <a:lnTo>
                    <a:pt x="651" y="707"/>
                  </a:lnTo>
                  <a:lnTo>
                    <a:pt x="602" y="628"/>
                  </a:lnTo>
                  <a:lnTo>
                    <a:pt x="550" y="552"/>
                  </a:lnTo>
                  <a:lnTo>
                    <a:pt x="496" y="480"/>
                  </a:lnTo>
                  <a:lnTo>
                    <a:pt x="440" y="412"/>
                  </a:lnTo>
                  <a:lnTo>
                    <a:pt x="384" y="347"/>
                  </a:lnTo>
                  <a:lnTo>
                    <a:pt x="327" y="286"/>
                  </a:lnTo>
                  <a:lnTo>
                    <a:pt x="270" y="229"/>
                  </a:lnTo>
                  <a:lnTo>
                    <a:pt x="213" y="176"/>
                  </a:lnTo>
                  <a:lnTo>
                    <a:pt x="157" y="126"/>
                  </a:lnTo>
                  <a:lnTo>
                    <a:pt x="103" y="81"/>
                  </a:lnTo>
                  <a:lnTo>
                    <a:pt x="5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93" name="Freeform 2393"/>
            <p:cNvSpPr/>
            <p:nvPr/>
          </p:nvSpPr>
          <p:spPr bwMode="auto">
            <a:xfrm>
              <a:off x="5820393" y="6350"/>
              <a:ext cx="600009" cy="694616"/>
            </a:xfrm>
            <a:custGeom>
              <a:avLst/>
              <a:gdLst>
                <a:gd name="T0" fmla="*/ 56 w 378"/>
                <a:gd name="T1" fmla="*/ 0 h 438"/>
                <a:gd name="T2" fmla="*/ 321 w 378"/>
                <a:gd name="T3" fmla="*/ 0 h 438"/>
                <a:gd name="T4" fmla="*/ 378 w 378"/>
                <a:gd name="T5" fmla="*/ 438 h 438"/>
                <a:gd name="T6" fmla="*/ 0 w 378"/>
                <a:gd name="T7" fmla="*/ 438 h 438"/>
                <a:gd name="T8" fmla="*/ 56 w 378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438">
                  <a:moveTo>
                    <a:pt x="56" y="0"/>
                  </a:moveTo>
                  <a:lnTo>
                    <a:pt x="321" y="0"/>
                  </a:lnTo>
                  <a:lnTo>
                    <a:pt x="378" y="438"/>
                  </a:lnTo>
                  <a:lnTo>
                    <a:pt x="0" y="4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94" name="Freeform 2394"/>
            <p:cNvSpPr/>
            <p:nvPr/>
          </p:nvSpPr>
          <p:spPr bwMode="auto">
            <a:xfrm>
              <a:off x="6266857" y="1090802"/>
              <a:ext cx="1455141" cy="2168902"/>
            </a:xfrm>
            <a:custGeom>
              <a:avLst/>
              <a:gdLst>
                <a:gd name="T0" fmla="*/ 0 w 916"/>
                <a:gd name="T1" fmla="*/ 0 h 1366"/>
                <a:gd name="T2" fmla="*/ 43 w 916"/>
                <a:gd name="T3" fmla="*/ 31 h 1366"/>
                <a:gd name="T4" fmla="*/ 91 w 916"/>
                <a:gd name="T5" fmla="*/ 66 h 1366"/>
                <a:gd name="T6" fmla="*/ 141 w 916"/>
                <a:gd name="T7" fmla="*/ 105 h 1366"/>
                <a:gd name="T8" fmla="*/ 194 w 916"/>
                <a:gd name="T9" fmla="*/ 148 h 1366"/>
                <a:gd name="T10" fmla="*/ 249 w 916"/>
                <a:gd name="T11" fmla="*/ 195 h 1366"/>
                <a:gd name="T12" fmla="*/ 305 w 916"/>
                <a:gd name="T13" fmla="*/ 245 h 1366"/>
                <a:gd name="T14" fmla="*/ 364 w 916"/>
                <a:gd name="T15" fmla="*/ 301 h 1366"/>
                <a:gd name="T16" fmla="*/ 421 w 916"/>
                <a:gd name="T17" fmla="*/ 361 h 1366"/>
                <a:gd name="T18" fmla="*/ 478 w 916"/>
                <a:gd name="T19" fmla="*/ 424 h 1366"/>
                <a:gd name="T20" fmla="*/ 535 w 916"/>
                <a:gd name="T21" fmla="*/ 491 h 1366"/>
                <a:gd name="T22" fmla="*/ 590 w 916"/>
                <a:gd name="T23" fmla="*/ 562 h 1366"/>
                <a:gd name="T24" fmla="*/ 643 w 916"/>
                <a:gd name="T25" fmla="*/ 637 h 1366"/>
                <a:gd name="T26" fmla="*/ 693 w 916"/>
                <a:gd name="T27" fmla="*/ 715 h 1366"/>
                <a:gd name="T28" fmla="*/ 739 w 916"/>
                <a:gd name="T29" fmla="*/ 797 h 1366"/>
                <a:gd name="T30" fmla="*/ 782 w 916"/>
                <a:gd name="T31" fmla="*/ 884 h 1366"/>
                <a:gd name="T32" fmla="*/ 820 w 916"/>
                <a:gd name="T33" fmla="*/ 973 h 1366"/>
                <a:gd name="T34" fmla="*/ 853 w 916"/>
                <a:gd name="T35" fmla="*/ 1066 h 1366"/>
                <a:gd name="T36" fmla="*/ 881 w 916"/>
                <a:gd name="T37" fmla="*/ 1162 h 1366"/>
                <a:gd name="T38" fmla="*/ 902 w 916"/>
                <a:gd name="T39" fmla="*/ 1263 h 1366"/>
                <a:gd name="T40" fmla="*/ 916 w 916"/>
                <a:gd name="T41" fmla="*/ 1366 h 1366"/>
                <a:gd name="T42" fmla="*/ 873 w 916"/>
                <a:gd name="T43" fmla="*/ 1331 h 1366"/>
                <a:gd name="T44" fmla="*/ 829 w 916"/>
                <a:gd name="T45" fmla="*/ 1299 h 1366"/>
                <a:gd name="T46" fmla="*/ 785 w 916"/>
                <a:gd name="T47" fmla="*/ 1270 h 1366"/>
                <a:gd name="T48" fmla="*/ 739 w 916"/>
                <a:gd name="T49" fmla="*/ 1243 h 1366"/>
                <a:gd name="T50" fmla="*/ 693 w 916"/>
                <a:gd name="T51" fmla="*/ 1219 h 1366"/>
                <a:gd name="T52" fmla="*/ 643 w 916"/>
                <a:gd name="T53" fmla="*/ 1201 h 1366"/>
                <a:gd name="T54" fmla="*/ 590 w 916"/>
                <a:gd name="T55" fmla="*/ 1186 h 1366"/>
                <a:gd name="T56" fmla="*/ 534 w 916"/>
                <a:gd name="T57" fmla="*/ 1173 h 1366"/>
                <a:gd name="T58" fmla="*/ 474 w 916"/>
                <a:gd name="T59" fmla="*/ 1166 h 1366"/>
                <a:gd name="T60" fmla="*/ 408 w 916"/>
                <a:gd name="T61" fmla="*/ 1165 h 1366"/>
                <a:gd name="T62" fmla="*/ 347 w 916"/>
                <a:gd name="T63" fmla="*/ 1166 h 1366"/>
                <a:gd name="T64" fmla="*/ 290 w 916"/>
                <a:gd name="T65" fmla="*/ 1173 h 1366"/>
                <a:gd name="T66" fmla="*/ 237 w 916"/>
                <a:gd name="T67" fmla="*/ 1183 h 1366"/>
                <a:gd name="T68" fmla="*/ 185 w 916"/>
                <a:gd name="T69" fmla="*/ 1197 h 1366"/>
                <a:gd name="T70" fmla="*/ 138 w 916"/>
                <a:gd name="T71" fmla="*/ 1217 h 1366"/>
                <a:gd name="T72" fmla="*/ 91 w 916"/>
                <a:gd name="T73" fmla="*/ 1239 h 1366"/>
                <a:gd name="T74" fmla="*/ 46 w 916"/>
                <a:gd name="T75" fmla="*/ 1264 h 1366"/>
                <a:gd name="T76" fmla="*/ 0 w 916"/>
                <a:gd name="T77" fmla="*/ 1295 h 1366"/>
                <a:gd name="T78" fmla="*/ 0 w 916"/>
                <a:gd name="T7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6" h="1366">
                  <a:moveTo>
                    <a:pt x="0" y="0"/>
                  </a:moveTo>
                  <a:lnTo>
                    <a:pt x="43" y="31"/>
                  </a:lnTo>
                  <a:lnTo>
                    <a:pt x="91" y="66"/>
                  </a:lnTo>
                  <a:lnTo>
                    <a:pt x="141" y="105"/>
                  </a:lnTo>
                  <a:lnTo>
                    <a:pt x="194" y="148"/>
                  </a:lnTo>
                  <a:lnTo>
                    <a:pt x="249" y="195"/>
                  </a:lnTo>
                  <a:lnTo>
                    <a:pt x="305" y="245"/>
                  </a:lnTo>
                  <a:lnTo>
                    <a:pt x="364" y="301"/>
                  </a:lnTo>
                  <a:lnTo>
                    <a:pt x="421" y="361"/>
                  </a:lnTo>
                  <a:lnTo>
                    <a:pt x="478" y="424"/>
                  </a:lnTo>
                  <a:lnTo>
                    <a:pt x="535" y="491"/>
                  </a:lnTo>
                  <a:lnTo>
                    <a:pt x="590" y="562"/>
                  </a:lnTo>
                  <a:lnTo>
                    <a:pt x="643" y="637"/>
                  </a:lnTo>
                  <a:lnTo>
                    <a:pt x="693" y="715"/>
                  </a:lnTo>
                  <a:lnTo>
                    <a:pt x="739" y="797"/>
                  </a:lnTo>
                  <a:lnTo>
                    <a:pt x="782" y="884"/>
                  </a:lnTo>
                  <a:lnTo>
                    <a:pt x="820" y="973"/>
                  </a:lnTo>
                  <a:lnTo>
                    <a:pt x="853" y="1066"/>
                  </a:lnTo>
                  <a:lnTo>
                    <a:pt x="881" y="1162"/>
                  </a:lnTo>
                  <a:lnTo>
                    <a:pt x="902" y="1263"/>
                  </a:lnTo>
                  <a:lnTo>
                    <a:pt x="916" y="1366"/>
                  </a:lnTo>
                  <a:lnTo>
                    <a:pt x="873" y="1331"/>
                  </a:lnTo>
                  <a:lnTo>
                    <a:pt x="829" y="1299"/>
                  </a:lnTo>
                  <a:lnTo>
                    <a:pt x="785" y="1270"/>
                  </a:lnTo>
                  <a:lnTo>
                    <a:pt x="739" y="1243"/>
                  </a:lnTo>
                  <a:lnTo>
                    <a:pt x="693" y="1219"/>
                  </a:lnTo>
                  <a:lnTo>
                    <a:pt x="643" y="1201"/>
                  </a:lnTo>
                  <a:lnTo>
                    <a:pt x="590" y="1186"/>
                  </a:lnTo>
                  <a:lnTo>
                    <a:pt x="534" y="1173"/>
                  </a:lnTo>
                  <a:lnTo>
                    <a:pt x="474" y="1166"/>
                  </a:lnTo>
                  <a:lnTo>
                    <a:pt x="408" y="1165"/>
                  </a:lnTo>
                  <a:lnTo>
                    <a:pt x="347" y="1166"/>
                  </a:lnTo>
                  <a:lnTo>
                    <a:pt x="290" y="1173"/>
                  </a:lnTo>
                  <a:lnTo>
                    <a:pt x="237" y="1183"/>
                  </a:lnTo>
                  <a:lnTo>
                    <a:pt x="185" y="1197"/>
                  </a:lnTo>
                  <a:lnTo>
                    <a:pt x="138" y="1217"/>
                  </a:lnTo>
                  <a:lnTo>
                    <a:pt x="91" y="1239"/>
                  </a:lnTo>
                  <a:lnTo>
                    <a:pt x="46" y="1264"/>
                  </a:ln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95" name="Freeform 2395"/>
            <p:cNvSpPr/>
            <p:nvPr/>
          </p:nvSpPr>
          <p:spPr bwMode="auto">
            <a:xfrm>
              <a:off x="4532313" y="1081088"/>
              <a:ext cx="1397000" cy="2105025"/>
            </a:xfrm>
            <a:custGeom>
              <a:avLst/>
              <a:gdLst>
                <a:gd name="T0" fmla="*/ 2147483647 w 880"/>
                <a:gd name="T1" fmla="*/ 0 h 1326"/>
                <a:gd name="T2" fmla="*/ 2147483647 w 880"/>
                <a:gd name="T3" fmla="*/ 2147483647 h 1326"/>
                <a:gd name="T4" fmla="*/ 2147483647 w 880"/>
                <a:gd name="T5" fmla="*/ 2147483647 h 1326"/>
                <a:gd name="T6" fmla="*/ 2147483647 w 880"/>
                <a:gd name="T7" fmla="*/ 2147483647 h 1326"/>
                <a:gd name="T8" fmla="*/ 2147483647 w 880"/>
                <a:gd name="T9" fmla="*/ 2147483647 h 1326"/>
                <a:gd name="T10" fmla="*/ 2147483647 w 880"/>
                <a:gd name="T11" fmla="*/ 2147483647 h 1326"/>
                <a:gd name="T12" fmla="*/ 2147483647 w 880"/>
                <a:gd name="T13" fmla="*/ 2147483647 h 1326"/>
                <a:gd name="T14" fmla="*/ 2147483647 w 880"/>
                <a:gd name="T15" fmla="*/ 2147483647 h 1326"/>
                <a:gd name="T16" fmla="*/ 2147483647 w 880"/>
                <a:gd name="T17" fmla="*/ 2147483647 h 1326"/>
                <a:gd name="T18" fmla="*/ 2147483647 w 880"/>
                <a:gd name="T19" fmla="*/ 2147483647 h 1326"/>
                <a:gd name="T20" fmla="*/ 2147483647 w 880"/>
                <a:gd name="T21" fmla="*/ 2147483647 h 1326"/>
                <a:gd name="T22" fmla="*/ 2147483647 w 880"/>
                <a:gd name="T23" fmla="*/ 2147483647 h 1326"/>
                <a:gd name="T24" fmla="*/ 2147483647 w 880"/>
                <a:gd name="T25" fmla="*/ 2147483647 h 1326"/>
                <a:gd name="T26" fmla="*/ 2147483647 w 880"/>
                <a:gd name="T27" fmla="*/ 2147483647 h 1326"/>
                <a:gd name="T28" fmla="*/ 2147483647 w 880"/>
                <a:gd name="T29" fmla="*/ 2147483647 h 1326"/>
                <a:gd name="T30" fmla="*/ 2147483647 w 880"/>
                <a:gd name="T31" fmla="*/ 2147483647 h 1326"/>
                <a:gd name="T32" fmla="*/ 2147483647 w 880"/>
                <a:gd name="T33" fmla="*/ 2147483647 h 1326"/>
                <a:gd name="T34" fmla="*/ 2147483647 w 880"/>
                <a:gd name="T35" fmla="*/ 2147483647 h 1326"/>
                <a:gd name="T36" fmla="*/ 2147483647 w 880"/>
                <a:gd name="T37" fmla="*/ 2147483647 h 1326"/>
                <a:gd name="T38" fmla="*/ 0 w 880"/>
                <a:gd name="T39" fmla="*/ 2147483647 h 1326"/>
                <a:gd name="T40" fmla="*/ 2147483647 w 880"/>
                <a:gd name="T41" fmla="*/ 2147483647 h 1326"/>
                <a:gd name="T42" fmla="*/ 2147483647 w 880"/>
                <a:gd name="T43" fmla="*/ 2147483647 h 1326"/>
                <a:gd name="T44" fmla="*/ 2147483647 w 880"/>
                <a:gd name="T45" fmla="*/ 2147483647 h 1326"/>
                <a:gd name="T46" fmla="*/ 2147483647 w 880"/>
                <a:gd name="T47" fmla="*/ 2147483647 h 1326"/>
                <a:gd name="T48" fmla="*/ 2147483647 w 880"/>
                <a:gd name="T49" fmla="*/ 2147483647 h 1326"/>
                <a:gd name="T50" fmla="*/ 2147483647 w 880"/>
                <a:gd name="T51" fmla="*/ 2147483647 h 1326"/>
                <a:gd name="T52" fmla="*/ 2147483647 w 880"/>
                <a:gd name="T53" fmla="*/ 2147483647 h 1326"/>
                <a:gd name="T54" fmla="*/ 2147483647 w 880"/>
                <a:gd name="T55" fmla="*/ 2147483647 h 1326"/>
                <a:gd name="T56" fmla="*/ 2147483647 w 880"/>
                <a:gd name="T57" fmla="*/ 2147483647 h 1326"/>
                <a:gd name="T58" fmla="*/ 2147483647 w 880"/>
                <a:gd name="T59" fmla="*/ 2147483647 h 1326"/>
                <a:gd name="T60" fmla="*/ 2147483647 w 880"/>
                <a:gd name="T61" fmla="*/ 2147483647 h 1326"/>
                <a:gd name="T62" fmla="*/ 2147483647 w 880"/>
                <a:gd name="T63" fmla="*/ 2147483647 h 1326"/>
                <a:gd name="T64" fmla="*/ 2147483647 w 880"/>
                <a:gd name="T65" fmla="*/ 2147483647 h 1326"/>
                <a:gd name="T66" fmla="*/ 2147483647 w 880"/>
                <a:gd name="T67" fmla="*/ 2147483647 h 1326"/>
                <a:gd name="T68" fmla="*/ 2147483647 w 880"/>
                <a:gd name="T69" fmla="*/ 2147483647 h 1326"/>
                <a:gd name="T70" fmla="*/ 2147483647 w 880"/>
                <a:gd name="T71" fmla="*/ 2147483647 h 1326"/>
                <a:gd name="T72" fmla="*/ 2147483647 w 880"/>
                <a:gd name="T73" fmla="*/ 2147483647 h 1326"/>
                <a:gd name="T74" fmla="*/ 2147483647 w 880"/>
                <a:gd name="T75" fmla="*/ 2147483647 h 1326"/>
                <a:gd name="T76" fmla="*/ 2147483647 w 880"/>
                <a:gd name="T77" fmla="*/ 2147483647 h 1326"/>
                <a:gd name="T78" fmla="*/ 2147483647 w 880"/>
                <a:gd name="T79" fmla="*/ 0 h 13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80"/>
                <a:gd name="T121" fmla="*/ 0 h 1326"/>
                <a:gd name="T122" fmla="*/ 880 w 880"/>
                <a:gd name="T123" fmla="*/ 1326 h 13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80" h="1326">
                  <a:moveTo>
                    <a:pt x="880" y="0"/>
                  </a:moveTo>
                  <a:lnTo>
                    <a:pt x="880" y="1310"/>
                  </a:lnTo>
                  <a:lnTo>
                    <a:pt x="844" y="1283"/>
                  </a:lnTo>
                  <a:lnTo>
                    <a:pt x="803" y="1256"/>
                  </a:lnTo>
                  <a:lnTo>
                    <a:pt x="763" y="1234"/>
                  </a:lnTo>
                  <a:lnTo>
                    <a:pt x="718" y="1213"/>
                  </a:lnTo>
                  <a:lnTo>
                    <a:pt x="671" y="1196"/>
                  </a:lnTo>
                  <a:lnTo>
                    <a:pt x="619" y="1182"/>
                  </a:lnTo>
                  <a:lnTo>
                    <a:pt x="565" y="1172"/>
                  </a:lnTo>
                  <a:lnTo>
                    <a:pt x="506" y="1165"/>
                  </a:lnTo>
                  <a:lnTo>
                    <a:pt x="444" y="1164"/>
                  </a:lnTo>
                  <a:lnTo>
                    <a:pt x="384" y="1165"/>
                  </a:lnTo>
                  <a:lnTo>
                    <a:pt x="328" y="1171"/>
                  </a:lnTo>
                  <a:lnTo>
                    <a:pt x="276" y="1182"/>
                  </a:lnTo>
                  <a:lnTo>
                    <a:pt x="227" y="1196"/>
                  </a:lnTo>
                  <a:lnTo>
                    <a:pt x="180" y="1214"/>
                  </a:lnTo>
                  <a:lnTo>
                    <a:pt x="134" y="1235"/>
                  </a:lnTo>
                  <a:lnTo>
                    <a:pt x="90" y="1262"/>
                  </a:lnTo>
                  <a:lnTo>
                    <a:pt x="45" y="1291"/>
                  </a:lnTo>
                  <a:lnTo>
                    <a:pt x="0" y="1326"/>
                  </a:lnTo>
                  <a:lnTo>
                    <a:pt x="17" y="1224"/>
                  </a:lnTo>
                  <a:lnTo>
                    <a:pt x="39" y="1128"/>
                  </a:lnTo>
                  <a:lnTo>
                    <a:pt x="67" y="1033"/>
                  </a:lnTo>
                  <a:lnTo>
                    <a:pt x="101" y="942"/>
                  </a:lnTo>
                  <a:lnTo>
                    <a:pt x="138" y="856"/>
                  </a:lnTo>
                  <a:lnTo>
                    <a:pt x="180" y="772"/>
                  </a:lnTo>
                  <a:lnTo>
                    <a:pt x="225" y="693"/>
                  </a:lnTo>
                  <a:lnTo>
                    <a:pt x="273" y="616"/>
                  </a:lnTo>
                  <a:lnTo>
                    <a:pt x="324" y="544"/>
                  </a:lnTo>
                  <a:lnTo>
                    <a:pt x="377" y="476"/>
                  </a:lnTo>
                  <a:lnTo>
                    <a:pt x="431" y="410"/>
                  </a:lnTo>
                  <a:lnTo>
                    <a:pt x="485" y="349"/>
                  </a:lnTo>
                  <a:lnTo>
                    <a:pt x="540" y="292"/>
                  </a:lnTo>
                  <a:lnTo>
                    <a:pt x="594" y="237"/>
                  </a:lnTo>
                  <a:lnTo>
                    <a:pt x="647" y="189"/>
                  </a:lnTo>
                  <a:lnTo>
                    <a:pt x="699" y="143"/>
                  </a:lnTo>
                  <a:lnTo>
                    <a:pt x="749" y="101"/>
                  </a:lnTo>
                  <a:lnTo>
                    <a:pt x="796" y="63"/>
                  </a:lnTo>
                  <a:lnTo>
                    <a:pt x="839" y="3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6" name="矩形 12"/>
          <p:cNvSpPr>
            <a:spLocks noChangeArrowheads="1"/>
          </p:cNvSpPr>
          <p:nvPr/>
        </p:nvSpPr>
        <p:spPr bwMode="auto">
          <a:xfrm>
            <a:off x="5219700" y="2893571"/>
            <a:ext cx="46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</a:p>
        </p:txBody>
      </p:sp>
      <p:sp>
        <p:nvSpPr>
          <p:cNvPr id="97" name="矩形 13"/>
          <p:cNvSpPr>
            <a:spLocks noChangeArrowheads="1"/>
          </p:cNvSpPr>
          <p:nvPr/>
        </p:nvSpPr>
        <p:spPr bwMode="auto">
          <a:xfrm>
            <a:off x="4065588" y="2839596"/>
            <a:ext cx="57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</a:p>
        </p:txBody>
      </p:sp>
      <p:sp>
        <p:nvSpPr>
          <p:cNvPr id="98" name="矩形 14"/>
          <p:cNvSpPr>
            <a:spLocks noChangeArrowheads="1"/>
          </p:cNvSpPr>
          <p:nvPr/>
        </p:nvSpPr>
        <p:spPr bwMode="auto">
          <a:xfrm>
            <a:off x="7192963" y="2834833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</a:t>
            </a:r>
          </a:p>
        </p:txBody>
      </p:sp>
      <p:sp>
        <p:nvSpPr>
          <p:cNvPr id="99" name="矩形 15"/>
          <p:cNvSpPr>
            <a:spLocks noChangeArrowheads="1"/>
          </p:cNvSpPr>
          <p:nvPr/>
        </p:nvSpPr>
        <p:spPr bwMode="auto">
          <a:xfrm>
            <a:off x="6197600" y="2888808"/>
            <a:ext cx="468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</a:p>
        </p:txBody>
      </p:sp>
      <p:sp>
        <p:nvSpPr>
          <p:cNvPr id="100" name="文本框 16"/>
          <p:cNvSpPr txBox="1"/>
          <p:nvPr/>
        </p:nvSpPr>
        <p:spPr>
          <a:xfrm flipH="1">
            <a:off x="3805555" y="4459605"/>
            <a:ext cx="4577715" cy="1344295"/>
          </a:xfrm>
          <a:prstGeom prst="rect">
            <a:avLst/>
          </a:prstGeom>
          <a:solidFill>
            <a:srgbClr val="F6F6F6"/>
          </a:solidFill>
        </p:spPr>
        <p:txBody>
          <a:bodyPr wrap="square">
            <a:no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         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Product Specification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altLang="zh-CN" sz="1200" dirty="0">
                <a:solidFill>
                  <a:schemeClr val="accent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 addition to IATF16949, ISO9001, ISO14001 certified, BJD's in-house laboratory serves as an umbrella to protect all products to meet customer and design engineering requirements.The </a:t>
            </a:r>
            <a:r>
              <a:rPr altLang="zh-CN" sz="1200" b="1" dirty="0">
                <a:solidFill>
                  <a:schemeClr val="accent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CNAS </a:t>
            </a:r>
            <a:r>
              <a:rPr altLang="zh-CN" sz="1200" dirty="0">
                <a:solidFill>
                  <a:schemeClr val="accent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certification laboratory is under construction, and the certification will be completed by the end of 2023</a:t>
            </a:r>
          </a:p>
        </p:txBody>
      </p:sp>
      <p:grpSp>
        <p:nvGrpSpPr>
          <p:cNvPr id="101" name="组合 17"/>
          <p:cNvGrpSpPr/>
          <p:nvPr/>
        </p:nvGrpSpPr>
        <p:grpSpPr bwMode="auto">
          <a:xfrm>
            <a:off x="3281363" y="1802958"/>
            <a:ext cx="1106487" cy="728663"/>
            <a:chOff x="3445717" y="1790962"/>
            <a:chExt cx="1107492" cy="727887"/>
          </a:xfrm>
        </p:grpSpPr>
        <p:cxnSp>
          <p:nvCxnSpPr>
            <p:cNvPr id="102" name="直接连接符 19"/>
            <p:cNvCxnSpPr/>
            <p:nvPr/>
          </p:nvCxnSpPr>
          <p:spPr>
            <a:xfrm flipH="1" flipV="1">
              <a:off x="3970068" y="1790962"/>
              <a:ext cx="583141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20"/>
            <p:cNvCxnSpPr/>
            <p:nvPr/>
          </p:nvCxnSpPr>
          <p:spPr>
            <a:xfrm flipH="1">
              <a:off x="3445717" y="1790962"/>
              <a:ext cx="52435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文本框 20"/>
          <p:cNvSpPr txBox="1">
            <a:spLocks noChangeArrowheads="1"/>
          </p:cNvSpPr>
          <p:nvPr/>
        </p:nvSpPr>
        <p:spPr bwMode="auto">
          <a:xfrm flipH="1">
            <a:off x="317328" y="1612458"/>
            <a:ext cx="2830512" cy="136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Dimension</a:t>
            </a:r>
          </a:p>
          <a:p>
            <a:pPr algn="r" eaLnBrk="1" fontAlgn="auto" hangingPunct="1">
              <a:lnSpc>
                <a:spcPct val="130000"/>
              </a:lnSpc>
              <a:spcBef>
                <a:spcPts val="600"/>
              </a:spcBef>
            </a:pPr>
            <a:r>
              <a:rPr sz="140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Secondary</a:t>
            </a:r>
          </a:p>
          <a:p>
            <a:pPr algn="r" eaLnBrk="1" fontAlgn="auto" hangingPunct="1"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Projection instrument</a:t>
            </a:r>
            <a:br>
              <a:rPr lang="en-US" altLang="zh-CN" sz="140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Micrometer</a:t>
            </a:r>
          </a:p>
        </p:txBody>
      </p:sp>
      <p:sp>
        <p:nvSpPr>
          <p:cNvPr id="105" name="文本框 21"/>
          <p:cNvSpPr txBox="1"/>
          <p:nvPr/>
        </p:nvSpPr>
        <p:spPr>
          <a:xfrm flipH="1">
            <a:off x="-165100" y="4160396"/>
            <a:ext cx="3381375" cy="2138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US" altLang="zh-CN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Environmental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Temperature and humidity cycle test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Hot and cold shock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 temperature test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Salt spray test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Corrosion-resistant testing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Mixed flow gas test</a:t>
            </a:r>
          </a:p>
        </p:txBody>
      </p:sp>
      <p:grpSp>
        <p:nvGrpSpPr>
          <p:cNvPr id="106" name="组合 22"/>
          <p:cNvGrpSpPr/>
          <p:nvPr/>
        </p:nvGrpSpPr>
        <p:grpSpPr bwMode="auto">
          <a:xfrm>
            <a:off x="3348038" y="3761933"/>
            <a:ext cx="1492250" cy="598488"/>
            <a:chOff x="3512820" y="3749356"/>
            <a:chExt cx="1493268" cy="599508"/>
          </a:xfrm>
        </p:grpSpPr>
        <p:cxnSp>
          <p:nvCxnSpPr>
            <p:cNvPr id="107" name="直接连接符 24"/>
            <p:cNvCxnSpPr/>
            <p:nvPr/>
          </p:nvCxnSpPr>
          <p:spPr>
            <a:xfrm flipH="1">
              <a:off x="4100596" y="3749356"/>
              <a:ext cx="905492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25"/>
            <p:cNvCxnSpPr/>
            <p:nvPr/>
          </p:nvCxnSpPr>
          <p:spPr>
            <a:xfrm>
              <a:off x="3512820" y="4348864"/>
              <a:ext cx="587776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25"/>
          <p:cNvGrpSpPr/>
          <p:nvPr/>
        </p:nvGrpSpPr>
        <p:grpSpPr bwMode="auto">
          <a:xfrm flipH="1">
            <a:off x="7519988" y="1802958"/>
            <a:ext cx="1108075" cy="728663"/>
            <a:chOff x="3445717" y="1790962"/>
            <a:chExt cx="1107492" cy="727887"/>
          </a:xfrm>
        </p:grpSpPr>
        <p:cxnSp>
          <p:nvCxnSpPr>
            <p:cNvPr id="110" name="直接连接符 27"/>
            <p:cNvCxnSpPr/>
            <p:nvPr/>
          </p:nvCxnSpPr>
          <p:spPr>
            <a:xfrm flipH="1" flipV="1">
              <a:off x="3969316" y="1790962"/>
              <a:ext cx="583893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28"/>
            <p:cNvCxnSpPr/>
            <p:nvPr/>
          </p:nvCxnSpPr>
          <p:spPr>
            <a:xfrm flipH="1">
              <a:off x="3445717" y="1790962"/>
              <a:ext cx="52359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文本框 28"/>
          <p:cNvSpPr txBox="1"/>
          <p:nvPr/>
        </p:nvSpPr>
        <p:spPr>
          <a:xfrm>
            <a:off x="8641080" y="1583585"/>
            <a:ext cx="3280410" cy="260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Mechanical</a:t>
            </a: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Terminal bend-resistant test</a:t>
            </a:r>
            <a:b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Terminals and connectors insert and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ull out connection forces</a:t>
            </a:r>
            <a:b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Drop test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Mechanical strength test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Mechanical pull and lateral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oad tester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Mechanical vibration and shock</a:t>
            </a:r>
          </a:p>
        </p:txBody>
      </p:sp>
      <p:sp>
        <p:nvSpPr>
          <p:cNvPr id="113" name="文本框 29"/>
          <p:cNvSpPr txBox="1"/>
          <p:nvPr/>
        </p:nvSpPr>
        <p:spPr>
          <a:xfrm>
            <a:off x="8640946" y="4378905"/>
            <a:ext cx="2830512" cy="19196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Electrical</a:t>
            </a:r>
            <a:r>
              <a:rPr lang="en-US" altLang="zh-CN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b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Pressure-resistant tester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Contact resistance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Insulation resistance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Insert loss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Electrical continuity testing</a:t>
            </a:r>
          </a:p>
        </p:txBody>
      </p:sp>
      <p:grpSp>
        <p:nvGrpSpPr>
          <p:cNvPr id="114" name="组合 30"/>
          <p:cNvGrpSpPr/>
          <p:nvPr/>
        </p:nvGrpSpPr>
        <p:grpSpPr bwMode="auto">
          <a:xfrm flipH="1">
            <a:off x="7067550" y="3761740"/>
            <a:ext cx="1517650" cy="916940"/>
            <a:chOff x="3512820" y="3749356"/>
            <a:chExt cx="1493268" cy="599508"/>
          </a:xfrm>
        </p:grpSpPr>
        <p:cxnSp>
          <p:nvCxnSpPr>
            <p:cNvPr id="115" name="直接连接符 32"/>
            <p:cNvCxnSpPr/>
            <p:nvPr/>
          </p:nvCxnSpPr>
          <p:spPr>
            <a:xfrm flipH="1">
              <a:off x="4099971" y="3749356"/>
              <a:ext cx="906117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33"/>
            <p:cNvCxnSpPr/>
            <p:nvPr/>
          </p:nvCxnSpPr>
          <p:spPr>
            <a:xfrm>
              <a:off x="3512820" y="4348864"/>
              <a:ext cx="58715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7" descr="https://cdn1.iconfinder.com/data/icons/circle-outlines-colored/512/Design_Development_Cube_Corner_Box_Dimension-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67545" y="1465847"/>
            <a:ext cx="589354" cy="589354"/>
          </a:xfrm>
          <a:prstGeom prst="rect">
            <a:avLst/>
          </a:prstGeom>
          <a:noFill/>
        </p:spPr>
      </p:pic>
      <p:pic>
        <p:nvPicPr>
          <p:cNvPr id="118" name="Picture 11" descr="http://www.essentialassetgroup.com.au/images/icon_mechanical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277476" y="1479626"/>
            <a:ext cx="436909" cy="436909"/>
          </a:xfrm>
          <a:prstGeom prst="rect">
            <a:avLst/>
          </a:prstGeom>
          <a:noFill/>
        </p:spPr>
      </p:pic>
      <p:pic>
        <p:nvPicPr>
          <p:cNvPr id="119" name="Picture 11" descr="https://maxcdn.icons8.com/Share/icon/Industry/rfid_signal1600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346732" y="4160396"/>
            <a:ext cx="431153" cy="431153"/>
          </a:xfrm>
          <a:prstGeom prst="rect">
            <a:avLst/>
          </a:prstGeom>
          <a:noFill/>
        </p:spPr>
      </p:pic>
      <p:pic>
        <p:nvPicPr>
          <p:cNvPr id="120" name="Picture 13" descr="http://iconexperience.com/_img/v_collection_png/512x512/shadow/environment_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91" y="4105985"/>
            <a:ext cx="423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12" grpId="0"/>
      <p:bldP spid="1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1555750" y="139700"/>
            <a:ext cx="5218430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Testing capability</a:t>
            </a:r>
            <a:r>
              <a:rPr lang="de-DE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- BJD Laboratory</a:t>
            </a:r>
          </a:p>
        </p:txBody>
      </p: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2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5" y="1080444"/>
            <a:ext cx="3361316" cy="252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3" y="1082482"/>
            <a:ext cx="3361316" cy="252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81" y="1080444"/>
            <a:ext cx="3361316" cy="252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3" y="3937043"/>
            <a:ext cx="3361316" cy="2520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44" y="3948016"/>
            <a:ext cx="3361316" cy="2520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4" y="3937043"/>
            <a:ext cx="3361317" cy="252000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50203" y="1110869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1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415343" y="1110869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2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290244" y="1110869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3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3701" y="3978814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3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425106" y="3978814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4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290244" y="3978814"/>
            <a:ext cx="150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Testing Room 5</a:t>
            </a:r>
            <a:endParaRPr kumimoji="0" lang="zh-CN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6F6F6"/>
              </a:highligh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1555750" y="139700"/>
            <a:ext cx="5218430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Testing capability</a:t>
            </a:r>
            <a:r>
              <a:rPr lang="de-DE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- BJD Laboratory</a:t>
            </a:r>
          </a:p>
        </p:txBody>
      </p:sp>
      <p:sp>
        <p:nvSpPr>
          <p:cNvPr id="88" name="矩形 87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2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2225" y="1098550"/>
            <a:ext cx="2919095" cy="2387600"/>
          </a:xfrm>
          <a:prstGeom prst="rect">
            <a:avLst/>
          </a:prstGeom>
          <a:ln w="127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Mechanical</a:t>
            </a:r>
            <a:r>
              <a:rPr kumimoji="0" lang="en-US" altLang="zh-CN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performance</a:t>
            </a:r>
            <a:r>
              <a:rPr kumimoji="0" lang="zh-CN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test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Dimension measurement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Insertion/withdrawal force test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de-DE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Contact 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Retention test保持力测试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Normal force test正向力测试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Shock Test机械冲击测试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ibration test</a:t>
            </a: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w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ith temperature and humidity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带温度湿度振动测试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Tumbling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滚筒跌落测试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5833110" y="1099185"/>
            <a:ext cx="3145790" cy="2462530"/>
          </a:xfrm>
          <a:prstGeom prst="rect">
            <a:avLst/>
          </a:prstGeom>
          <a:ln w="127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Electrical performance test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zh-C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Electric Strength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耐压测试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Continuity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导通测试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Insulation resistance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绝缘电阻测试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Contact resistance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接触电阻测试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Temperature rise test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温升测试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Instant break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test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sym typeface="+mn-ea"/>
              </a:rPr>
              <a:t>瞬断测试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SI signal (IL, SWR, RL, Impedance,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ye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 Diagram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) test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562225" y="3853815"/>
            <a:ext cx="2919095" cy="2462530"/>
          </a:xfrm>
          <a:prstGeom prst="rect">
            <a:avLst/>
          </a:prstGeom>
          <a:ln w="127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Environmental Experiment Test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altLang="zh-CN" sz="12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Thermal shock test 冷热冲击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Humidity resistance test温湿度循环试验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Salt spray test盐雾试验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High temperature test高温试验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High and low temperature experiment高低温实验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Reflow experiment 回流焊实验</a:t>
            </a:r>
            <a:endParaRPr kumimoji="0" lang="en-US" altLang="zh-C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12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5833110" y="3886200"/>
            <a:ext cx="3146425" cy="2424430"/>
          </a:xfrm>
          <a:prstGeom prst="rect">
            <a:avLst/>
          </a:prstGeom>
          <a:ln w="127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Others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Environmental testing环保测试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Film thickness test膜厚测试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oisture test水分测试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Solderability Test可焊性测试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X-ray perspective detect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ion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5080" y="1121410"/>
            <a:ext cx="1248410" cy="1165860"/>
          </a:xfrm>
          <a:prstGeom prst="rect">
            <a:avLst/>
          </a:prstGeom>
          <a:ln w="25400" cap="sq" cmpd="sng">
            <a:solidFill>
              <a:schemeClr val="accent1">
                <a:alpha val="54000"/>
              </a:schemeClr>
            </a:solidFill>
            <a:prstDash val="solid"/>
          </a:ln>
          <a:effectLst>
            <a:outerShdw blurRad="50800" dist="38100" dir="2700000" sx="93000" sy="9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lum bright="12000"/>
          </a:blip>
          <a:stretch>
            <a:fillRect/>
          </a:stretch>
        </p:blipFill>
        <p:spPr>
          <a:xfrm>
            <a:off x="5080" y="2316480"/>
            <a:ext cx="1248410" cy="1137920"/>
          </a:xfrm>
          <a:prstGeom prst="rect">
            <a:avLst/>
          </a:prstGeom>
          <a:ln w="25400" cmpd="sng">
            <a:solidFill>
              <a:schemeClr val="accent1">
                <a:alpha val="54000"/>
              </a:schemeClr>
            </a:solidFill>
            <a:prstDash val="solid"/>
          </a:ln>
          <a:effectLst>
            <a:outerShdw blurRad="50800" dist="38100" dir="2700000" sx="93000" sy="9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lum bright="12000"/>
          </a:blip>
          <a:stretch>
            <a:fillRect/>
          </a:stretch>
        </p:blipFill>
        <p:spPr>
          <a:xfrm>
            <a:off x="1253490" y="1121410"/>
            <a:ext cx="1200785" cy="1166495"/>
          </a:xfrm>
          <a:prstGeom prst="rect">
            <a:avLst/>
          </a:prstGeom>
          <a:ln w="25400" cmpd="sng">
            <a:solidFill>
              <a:schemeClr val="accent1">
                <a:alpha val="54000"/>
              </a:schemeClr>
            </a:solidFill>
            <a:prstDash val="solid"/>
          </a:ln>
          <a:effectLst>
            <a:outerShdw blurRad="50800" dist="38100" dir="2700000" sx="93000" sy="9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lum bright="12000"/>
          </a:blip>
          <a:stretch>
            <a:fillRect/>
          </a:stretch>
        </p:blipFill>
        <p:spPr>
          <a:xfrm>
            <a:off x="1250315" y="2316480"/>
            <a:ext cx="1200785" cy="1137285"/>
          </a:xfrm>
          <a:prstGeom prst="rect">
            <a:avLst/>
          </a:prstGeom>
          <a:ln w="25400" cmpd="sng">
            <a:solidFill>
              <a:schemeClr val="accent1">
                <a:alpha val="54000"/>
              </a:schemeClr>
            </a:solidFill>
            <a:prstDash val="solid"/>
          </a:ln>
          <a:effectLst>
            <a:outerShdw blurRad="50800" dist="38100" dir="2700000" sx="93000" sy="9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lum bright="6000"/>
          </a:blip>
          <a:srcRect l="12597" r="7236" b="39832"/>
          <a:stretch>
            <a:fillRect/>
          </a:stretch>
        </p:blipFill>
        <p:spPr>
          <a:xfrm>
            <a:off x="9116060" y="1085850"/>
            <a:ext cx="1426845" cy="1149985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lum bright="6000"/>
          </a:blip>
          <a:stretch>
            <a:fillRect/>
          </a:stretch>
        </p:blipFill>
        <p:spPr>
          <a:xfrm>
            <a:off x="10542270" y="2254250"/>
            <a:ext cx="1405255" cy="129667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lum bright="6000"/>
          </a:blip>
          <a:srcRect t="6329"/>
          <a:stretch>
            <a:fillRect/>
          </a:stretch>
        </p:blipFill>
        <p:spPr>
          <a:xfrm>
            <a:off x="9116060" y="2254250"/>
            <a:ext cx="1416050" cy="129667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lum bright="6000"/>
          </a:blip>
          <a:stretch>
            <a:fillRect/>
          </a:stretch>
        </p:blipFill>
        <p:spPr>
          <a:xfrm>
            <a:off x="10572750" y="1086485"/>
            <a:ext cx="1374140" cy="114173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0" y="4986020"/>
            <a:ext cx="1089660" cy="131318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089660" y="4976495"/>
            <a:ext cx="1313180" cy="1294765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5080" y="3855085"/>
            <a:ext cx="2395220" cy="123825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603865" y="3905250"/>
            <a:ext cx="1475740" cy="1092835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105900" y="3905250"/>
            <a:ext cx="1510665" cy="1080770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9105900" y="4998085"/>
            <a:ext cx="1525905" cy="1301115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0633075" y="4997450"/>
            <a:ext cx="1445895" cy="1302385"/>
          </a:xfrm>
          <a:prstGeom prst="rect">
            <a:avLst/>
          </a:prstGeom>
          <a:ln w="25400">
            <a:solidFill>
              <a:schemeClr val="accent1">
                <a:alpha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3"/>
          <p:cNvSpPr/>
          <p:nvPr/>
        </p:nvSpPr>
        <p:spPr>
          <a:xfrm>
            <a:off x="3410037" y="1649603"/>
            <a:ext cx="8781963" cy="1871903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矩形 6"/>
          <p:cNvSpPr/>
          <p:nvPr/>
        </p:nvSpPr>
        <p:spPr>
          <a:xfrm>
            <a:off x="600" y="3478789"/>
            <a:ext cx="8432200" cy="1871903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600" y="2130778"/>
            <a:ext cx="10612684" cy="2610555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91135" y="3754970"/>
            <a:ext cx="13940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PART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1833935" y="2187213"/>
            <a:ext cx="2229761" cy="244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335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15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122528" y="2717283"/>
            <a:ext cx="3906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dist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Company Vision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4163438" y="3852406"/>
            <a:ext cx="2648842" cy="492289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R&amp;D Capability&amp;</a:t>
            </a:r>
            <a:endParaRPr lang="en-US" altLang="zh-CN" sz="1335" dirty="0">
              <a:solidFill>
                <a:schemeClr val="bg1"/>
              </a:solidFill>
              <a:cs typeface="+mn-ea"/>
              <a:sym typeface="+mn-ea"/>
            </a:endParaRPr>
          </a:p>
          <a:p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4163438" y="3521506"/>
            <a:ext cx="2229761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Product Roadmap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20"/>
          <p:cNvSpPr/>
          <p:nvPr/>
        </p:nvSpPr>
        <p:spPr>
          <a:xfrm>
            <a:off x="10771291" y="2231074"/>
            <a:ext cx="596045" cy="984205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6393199" y="3558434"/>
            <a:ext cx="1932562" cy="296851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Vietnam Plant Plan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10" grpId="0"/>
          <p:bldP spid="12" grpId="0"/>
          <p:bldP spid="14" grpId="0" bldLvl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10" grpId="0"/>
          <p:bldP spid="12" grpId="0"/>
          <p:bldP spid="14" grpId="0" bldLvl="0" animBg="1"/>
          <p:bldP spid="16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402697" y="74585"/>
            <a:ext cx="3157873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Product Roadmap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60" name="TextBox 52"/>
          <p:cNvSpPr txBox="1"/>
          <p:nvPr>
            <p:custDataLst>
              <p:tags r:id="rId1"/>
            </p:custDataLst>
          </p:nvPr>
        </p:nvSpPr>
        <p:spPr>
          <a:xfrm>
            <a:off x="6145637" y="4870390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161" name="TextBox 22"/>
          <p:cNvSpPr txBox="1"/>
          <p:nvPr>
            <p:custDataLst>
              <p:tags r:id="rId2"/>
            </p:custDataLst>
          </p:nvPr>
        </p:nvSpPr>
        <p:spPr>
          <a:xfrm>
            <a:off x="7944664" y="4589855"/>
            <a:ext cx="226441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INTERTEK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Certifiction</a:t>
            </a:r>
          </a:p>
        </p:txBody>
      </p:sp>
      <p:sp>
        <p:nvSpPr>
          <p:cNvPr id="29" name="TextBox 52"/>
          <p:cNvSpPr txBox="1"/>
          <p:nvPr>
            <p:custDataLst>
              <p:tags r:id="rId3"/>
            </p:custDataLst>
          </p:nvPr>
        </p:nvSpPr>
        <p:spPr>
          <a:xfrm>
            <a:off x="2013109" y="5495243"/>
            <a:ext cx="13516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Certification</a:t>
            </a:r>
          </a:p>
        </p:txBody>
      </p:sp>
      <p:sp>
        <p:nvSpPr>
          <p:cNvPr id="30" name="TextBox 52"/>
          <p:cNvSpPr txBox="1"/>
          <p:nvPr>
            <p:custDataLst>
              <p:tags r:id="rId4"/>
            </p:custDataLst>
          </p:nvPr>
        </p:nvSpPr>
        <p:spPr>
          <a:xfrm>
            <a:off x="4023025" y="5161124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943754" y="4166518"/>
            <a:ext cx="7404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牛角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861857" y="4145506"/>
            <a:ext cx="75819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80850" y="4198585"/>
            <a:ext cx="12992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排针排母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899160" y="855345"/>
          <a:ext cx="10728327" cy="528383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2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4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12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12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2022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Q4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Q3</a:t>
                      </a:r>
                      <a:endParaRPr lang="en-US" altLang="zh-TW" sz="1600" b="1" u="none" strike="noStrike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2024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2024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Q2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6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H-MTD Ethernet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4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Mini FAKRA(Four in one</a:t>
                      </a:r>
                      <a:r>
                        <a:rPr kumimoji="0" lang="de-DE" alt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)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en-US" altLang="zh-CN" sz="1200" b="0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imSun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4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0.4 PITCH FPC Conn                    80-120P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AutoShape 30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69580" y="2217420"/>
            <a:ext cx="3520439" cy="204714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7792" y="1682379"/>
            <a:ext cx="1242204" cy="126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3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29600" y="4892945"/>
            <a:ext cx="1285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AutoShape 30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82525" y="5269819"/>
            <a:ext cx="2847273" cy="166896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68646" y="3144370"/>
            <a:ext cx="891924" cy="64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88735" y="3876799"/>
            <a:ext cx="73928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19"/>
          <a:srcRect t="5905"/>
          <a:stretch>
            <a:fillRect/>
          </a:stretch>
        </p:blipFill>
        <p:spPr bwMode="auto">
          <a:xfrm>
            <a:off x="4111676" y="3846324"/>
            <a:ext cx="734713" cy="7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3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15737" y="3682439"/>
            <a:ext cx="3814062" cy="176629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012904" y="217420"/>
            <a:ext cx="5611168" cy="369332"/>
            <a:chOff x="5012904" y="217420"/>
            <a:chExt cx="5611168" cy="369332"/>
          </a:xfrm>
        </p:grpSpPr>
        <p:sp>
          <p:nvSpPr>
            <p:cNvPr id="21" name="AutoShape 30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982526" y="355533"/>
              <a:ext cx="2425700" cy="215900"/>
            </a:xfrm>
            <a:prstGeom prst="rightArrow">
              <a:avLst>
                <a:gd name="adj1" fmla="val 50000"/>
                <a:gd name="adj2" fmla="val 112179"/>
              </a:avLst>
            </a:prstGeom>
            <a:solidFill>
              <a:srgbClr val="0070C0"/>
            </a:solidFill>
            <a:ln w="9525" cmpd="sng">
              <a:solidFill>
                <a:srgbClr val="0070C0"/>
              </a:solidFill>
              <a:miter lim="800000"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12904" y="217420"/>
              <a:ext cx="1919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Design Begin date </a:t>
              </a:r>
              <a:endParaRPr lang="zh-CN" alt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36723" y="217420"/>
              <a:ext cx="1087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SOP date </a:t>
              </a:r>
              <a:endParaRPr lang="zh-CN" altLang="en-US" dirty="0"/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>
              <a:off x="6982526" y="281095"/>
              <a:ext cx="0" cy="3056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直接连接符 34"/>
            <p:cNvCxnSpPr/>
            <p:nvPr/>
          </p:nvCxnSpPr>
          <p:spPr bwMode="auto">
            <a:xfrm>
              <a:off x="9412168" y="281095"/>
              <a:ext cx="0" cy="3001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6" grpId="0"/>
      <p:bldP spid="7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621790" y="119380"/>
            <a:ext cx="5240655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Product Roadmap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95960" y="899795"/>
          <a:ext cx="10728325" cy="53403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7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5184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2022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Q4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Q3</a:t>
                      </a:r>
                      <a:endParaRPr lang="en-US" altLang="zh-TW" sz="1600" b="1" u="none" strike="noStrike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2024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32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Auto-Lock FPC/FFC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Connector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en-US" altLang="zh-CN" sz="1200" b="0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16Gb 240 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Floating BTB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(smart cockpit)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479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0.4 Pitch Floating BTB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Connector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AutoShape 30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09360" y="2467835"/>
            <a:ext cx="3168650" cy="185336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785871" y="3784599"/>
            <a:ext cx="727710" cy="691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7970" y="2399085"/>
            <a:ext cx="835801" cy="4881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5390" y="2356100"/>
            <a:ext cx="637278" cy="6915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34892" y="3128791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type</a:t>
            </a:r>
            <a:endParaRPr lang="zh-CN" altLang="en-US" sz="10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3771" y="3128791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 type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41852" r="42201" b="29171"/>
          <a:stretch>
            <a:fillRect/>
          </a:stretch>
        </p:blipFill>
        <p:spPr>
          <a:xfrm>
            <a:off x="3679314" y="5166091"/>
            <a:ext cx="894715" cy="509270"/>
          </a:xfrm>
          <a:prstGeom prst="rect">
            <a:avLst/>
          </a:prstGeom>
        </p:spPr>
      </p:pic>
      <p:sp>
        <p:nvSpPr>
          <p:cNvPr id="2" name="AutoShape 30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32435" y="4024308"/>
            <a:ext cx="1891150" cy="212093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5012904" y="217420"/>
            <a:ext cx="5611168" cy="369332"/>
            <a:chOff x="5012904" y="217420"/>
            <a:chExt cx="5611168" cy="369332"/>
          </a:xfrm>
        </p:grpSpPr>
        <p:sp>
          <p:nvSpPr>
            <p:cNvPr id="25" name="AutoShape 30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982526" y="355533"/>
              <a:ext cx="2425700" cy="215900"/>
            </a:xfrm>
            <a:prstGeom prst="rightArrow">
              <a:avLst>
                <a:gd name="adj1" fmla="val 50000"/>
                <a:gd name="adj2" fmla="val 112179"/>
              </a:avLst>
            </a:prstGeom>
            <a:solidFill>
              <a:srgbClr val="0070C0"/>
            </a:solidFill>
            <a:ln w="9525" cmpd="sng">
              <a:solidFill>
                <a:srgbClr val="0070C0"/>
              </a:solidFill>
              <a:miter lim="800000"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12904" y="217420"/>
              <a:ext cx="1919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Design Begin date </a:t>
              </a:r>
              <a:endParaRPr lang="zh-CN" alt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36723" y="217420"/>
              <a:ext cx="1087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SOP date </a:t>
              </a:r>
              <a:endParaRPr lang="zh-CN" altLang="en-US" dirty="0"/>
            </a:p>
          </p:txBody>
        </p:sp>
        <p:cxnSp>
          <p:nvCxnSpPr>
            <p:cNvPr id="28" name="直接连接符 27"/>
            <p:cNvCxnSpPr/>
            <p:nvPr/>
          </p:nvCxnSpPr>
          <p:spPr bwMode="auto">
            <a:xfrm>
              <a:off x="6982526" y="281095"/>
              <a:ext cx="0" cy="3056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直接连接符 28"/>
            <p:cNvCxnSpPr/>
            <p:nvPr/>
          </p:nvCxnSpPr>
          <p:spPr bwMode="auto">
            <a:xfrm>
              <a:off x="9412168" y="281095"/>
              <a:ext cx="0" cy="3001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AutoShape 30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90765" y="5407038"/>
            <a:ext cx="2990216" cy="185336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621790" y="119380"/>
            <a:ext cx="5240655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Product Roadmap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60" name="TextBox 52"/>
          <p:cNvSpPr txBox="1"/>
          <p:nvPr>
            <p:custDataLst>
              <p:tags r:id="rId1"/>
            </p:custDataLst>
          </p:nvPr>
        </p:nvSpPr>
        <p:spPr>
          <a:xfrm>
            <a:off x="6145637" y="4870390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161" name="TextBox 22"/>
          <p:cNvSpPr txBox="1"/>
          <p:nvPr>
            <p:custDataLst>
              <p:tags r:id="rId2"/>
            </p:custDataLst>
          </p:nvPr>
        </p:nvSpPr>
        <p:spPr>
          <a:xfrm>
            <a:off x="7944664" y="4589855"/>
            <a:ext cx="226441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INTERTEK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Certifiction</a:t>
            </a:r>
          </a:p>
        </p:txBody>
      </p:sp>
      <p:sp>
        <p:nvSpPr>
          <p:cNvPr id="29" name="TextBox 52"/>
          <p:cNvSpPr txBox="1"/>
          <p:nvPr>
            <p:custDataLst>
              <p:tags r:id="rId3"/>
            </p:custDataLst>
          </p:nvPr>
        </p:nvSpPr>
        <p:spPr>
          <a:xfrm>
            <a:off x="1977239" y="5463142"/>
            <a:ext cx="13516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Certification</a:t>
            </a:r>
          </a:p>
        </p:txBody>
      </p:sp>
      <p:sp>
        <p:nvSpPr>
          <p:cNvPr id="30" name="TextBox 52"/>
          <p:cNvSpPr txBox="1"/>
          <p:nvPr>
            <p:custDataLst>
              <p:tags r:id="rId4"/>
            </p:custDataLst>
          </p:nvPr>
        </p:nvSpPr>
        <p:spPr>
          <a:xfrm>
            <a:off x="4023025" y="5161124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943754" y="4166518"/>
            <a:ext cx="7404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牛角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861857" y="4145506"/>
            <a:ext cx="75819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80850" y="4198585"/>
            <a:ext cx="12992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排针排母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6435" y="1000760"/>
          <a:ext cx="10772775" cy="48088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408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2022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Q4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Q3</a:t>
                      </a:r>
                      <a:endParaRPr lang="en-US" altLang="zh-TW" sz="1600" b="1" u="none" strike="noStrike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2024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63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Nanomqs</a:t>
                      </a:r>
                      <a:r>
                        <a:rPr lang="en-US" altLang="zh-CN" sz="1200" b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 type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(Automotive lighting,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 new energy)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213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FFC&amp;FPC Board Conn</a:t>
                      </a:r>
                      <a:endParaRPr kumimoji="0" lang="zh-CN" altLang="en-US" sz="1200" b="0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imSun" panose="02010600030101010101" pitchFamily="2" charset="-122"/>
                      </a:endParaRP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de-DE" altLang="en-US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(</a:t>
                      </a:r>
                      <a:r>
                        <a:rPr kumimoji="0" lang="en-US" altLang="zh-CN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FPC&amp;FFC</a:t>
                      </a:r>
                      <a:r>
                        <a:rPr kumimoji="0" lang="zh-CN" altLang="en-US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directly Conn 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the  Board PIN</a:t>
                      </a:r>
                      <a:r>
                        <a:rPr kumimoji="0" lang="de-DE" altLang="en-US" sz="1200" b="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AutoShape 30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60920" y="2857205"/>
            <a:ext cx="4069079" cy="212725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364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3782146" y="2604941"/>
            <a:ext cx="1063625" cy="493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AutoShape 3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03920" y="4796663"/>
            <a:ext cx="2926079" cy="188027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59243" y="4329621"/>
            <a:ext cx="1024921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组合 36"/>
          <p:cNvGrpSpPr/>
          <p:nvPr/>
        </p:nvGrpSpPr>
        <p:grpSpPr>
          <a:xfrm>
            <a:off x="5012904" y="217420"/>
            <a:ext cx="5611168" cy="369332"/>
            <a:chOff x="5012904" y="217420"/>
            <a:chExt cx="5611168" cy="369332"/>
          </a:xfrm>
        </p:grpSpPr>
        <p:sp>
          <p:nvSpPr>
            <p:cNvPr id="38" name="AutoShape 30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982526" y="355533"/>
              <a:ext cx="2425700" cy="215900"/>
            </a:xfrm>
            <a:prstGeom prst="rightArrow">
              <a:avLst>
                <a:gd name="adj1" fmla="val 50000"/>
                <a:gd name="adj2" fmla="val 112179"/>
              </a:avLst>
            </a:prstGeom>
            <a:solidFill>
              <a:srgbClr val="0070C0"/>
            </a:solidFill>
            <a:ln w="9525" cmpd="sng">
              <a:solidFill>
                <a:srgbClr val="0070C0"/>
              </a:solidFill>
              <a:miter lim="800000"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12904" y="217420"/>
              <a:ext cx="1919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Design Begin date </a:t>
              </a:r>
              <a:endParaRPr lang="zh-CN" alt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536723" y="217420"/>
              <a:ext cx="1087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SOP date </a:t>
              </a:r>
              <a:endParaRPr lang="zh-CN" altLang="en-US" dirty="0"/>
            </a:p>
          </p:txBody>
        </p:sp>
        <p:cxnSp>
          <p:nvCxnSpPr>
            <p:cNvPr id="41" name="直接连接符 40"/>
            <p:cNvCxnSpPr/>
            <p:nvPr/>
          </p:nvCxnSpPr>
          <p:spPr bwMode="auto">
            <a:xfrm>
              <a:off x="6982526" y="281095"/>
              <a:ext cx="0" cy="3056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直接连接符 41"/>
            <p:cNvCxnSpPr/>
            <p:nvPr/>
          </p:nvCxnSpPr>
          <p:spPr bwMode="auto">
            <a:xfrm>
              <a:off x="9412168" y="281095"/>
              <a:ext cx="0" cy="3001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6" grpId="0"/>
      <p:bldP spid="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621790" y="119380"/>
            <a:ext cx="5240655" cy="66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Product Roadmap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60" name="TextBox 52"/>
          <p:cNvSpPr txBox="1"/>
          <p:nvPr>
            <p:custDataLst>
              <p:tags r:id="rId1"/>
            </p:custDataLst>
          </p:nvPr>
        </p:nvSpPr>
        <p:spPr>
          <a:xfrm>
            <a:off x="6145637" y="4870390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161" name="TextBox 22"/>
          <p:cNvSpPr txBox="1"/>
          <p:nvPr>
            <p:custDataLst>
              <p:tags r:id="rId2"/>
            </p:custDataLst>
          </p:nvPr>
        </p:nvSpPr>
        <p:spPr>
          <a:xfrm>
            <a:off x="7944664" y="4589855"/>
            <a:ext cx="226441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INTERTEK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Certifiction</a:t>
            </a:r>
          </a:p>
        </p:txBody>
      </p:sp>
      <p:sp>
        <p:nvSpPr>
          <p:cNvPr id="29" name="TextBox 52"/>
          <p:cNvSpPr txBox="1"/>
          <p:nvPr>
            <p:custDataLst>
              <p:tags r:id="rId3"/>
            </p:custDataLst>
          </p:nvPr>
        </p:nvSpPr>
        <p:spPr>
          <a:xfrm>
            <a:off x="1977239" y="5463142"/>
            <a:ext cx="13516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Certification</a:t>
            </a:r>
          </a:p>
        </p:txBody>
      </p:sp>
      <p:sp>
        <p:nvSpPr>
          <p:cNvPr id="30" name="TextBox 52"/>
          <p:cNvSpPr txBox="1"/>
          <p:nvPr>
            <p:custDataLst>
              <p:tags r:id="rId4"/>
            </p:custDataLst>
          </p:nvPr>
        </p:nvSpPr>
        <p:spPr>
          <a:xfrm>
            <a:off x="4023025" y="5161124"/>
            <a:ext cx="172167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 Certification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943754" y="4166518"/>
            <a:ext cx="7404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牛角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861857" y="4145506"/>
            <a:ext cx="75819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80850" y="4198585"/>
            <a:ext cx="1299210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排针排母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6435" y="1000760"/>
          <a:ext cx="10772775" cy="495173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3406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2022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Q4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2023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Q3</a:t>
                      </a:r>
                      <a:endParaRPr lang="en-US" altLang="zh-TW" sz="1600" b="1" u="none" strike="noStrike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Y</a:t>
                      </a: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2024 Y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1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Q1</a:t>
                      </a:r>
                      <a:endParaRPr kumimoji="0" lang="en-US" altLang="zh-TW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767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NANO MQS Series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de-DE" altLang="en-US" sz="1200" b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(</a:t>
                      </a:r>
                      <a:r>
                        <a:rPr lang="en-US" altLang="zh-CN" sz="1200" b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40PIN</a:t>
                      </a:r>
                      <a:r>
                        <a:rPr lang="de-DE" altLang="en-US" sz="1200" b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, </a:t>
                      </a:r>
                    </a:p>
                    <a:p>
                      <a:pPr marL="0" marR="0" lvl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b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48PIN</a:t>
                      </a:r>
                      <a:r>
                        <a:rPr lang="de-DE" altLang="en-US" sz="1200" b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  <a:sym typeface="SimSun" panose="02010600030101010101" pitchFamily="2" charset="-122"/>
                        </a:rPr>
                        <a:t>)</a:t>
                      </a:r>
                      <a:endParaRPr lang="de-DE" altLang="en-US" sz="1200" b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  <a:sym typeface="SimSun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u="sng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100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AutoShape 30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472045" y="3912235"/>
            <a:ext cx="2957830" cy="212725"/>
          </a:xfrm>
          <a:prstGeom prst="rightArrow">
            <a:avLst>
              <a:gd name="adj1" fmla="val 50000"/>
              <a:gd name="adj2" fmla="val 112179"/>
            </a:avLst>
          </a:prstGeom>
          <a:solidFill>
            <a:srgbClr val="0070C0"/>
          </a:solidFill>
          <a:ln w="9525" cmpd="sng">
            <a:solidFill>
              <a:srgbClr val="0070C0"/>
            </a:solidFill>
            <a:miter lim="800000"/>
          </a:ln>
          <a:effectLst/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5012904" y="217420"/>
            <a:ext cx="5611168" cy="369332"/>
            <a:chOff x="5012904" y="217420"/>
            <a:chExt cx="5611168" cy="369332"/>
          </a:xfrm>
        </p:grpSpPr>
        <p:sp>
          <p:nvSpPr>
            <p:cNvPr id="38" name="AutoShape 30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82526" y="355533"/>
              <a:ext cx="2425700" cy="215900"/>
            </a:xfrm>
            <a:prstGeom prst="rightArrow">
              <a:avLst>
                <a:gd name="adj1" fmla="val 50000"/>
                <a:gd name="adj2" fmla="val 112179"/>
              </a:avLst>
            </a:prstGeom>
            <a:solidFill>
              <a:srgbClr val="0070C0"/>
            </a:solidFill>
            <a:ln w="9525" cmpd="sng">
              <a:solidFill>
                <a:srgbClr val="0070C0"/>
              </a:solidFill>
              <a:miter lim="800000"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12904" y="217420"/>
              <a:ext cx="1919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Design Begin date </a:t>
              </a:r>
              <a:endParaRPr lang="zh-CN" alt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536723" y="217420"/>
              <a:ext cx="1087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SOP date </a:t>
              </a:r>
              <a:endParaRPr lang="zh-CN" altLang="en-US" dirty="0"/>
            </a:p>
          </p:txBody>
        </p:sp>
        <p:cxnSp>
          <p:nvCxnSpPr>
            <p:cNvPr id="41" name="直接连接符 40"/>
            <p:cNvCxnSpPr/>
            <p:nvPr/>
          </p:nvCxnSpPr>
          <p:spPr bwMode="auto">
            <a:xfrm>
              <a:off x="6982526" y="281095"/>
              <a:ext cx="0" cy="30565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直接连接符 41"/>
            <p:cNvCxnSpPr/>
            <p:nvPr/>
          </p:nvCxnSpPr>
          <p:spPr bwMode="auto">
            <a:xfrm>
              <a:off x="9412168" y="281095"/>
              <a:ext cx="0" cy="3001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6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488690" y="1845310"/>
            <a:ext cx="1524635" cy="693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423285" y="2638425"/>
            <a:ext cx="1590040" cy="63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433445" y="3391535"/>
            <a:ext cx="1527175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423285" y="4378960"/>
            <a:ext cx="1485900" cy="58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489960" y="5170805"/>
            <a:ext cx="158813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6" grpId="0"/>
      <p:bldP spid="7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30"/>
          <p:cNvSpPr/>
          <p:nvPr/>
        </p:nvSpPr>
        <p:spPr>
          <a:xfrm>
            <a:off x="1621845" y="119576"/>
            <a:ext cx="6597816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Vietnam Plant Roadmap </a:t>
            </a:r>
          </a:p>
        </p:txBody>
      </p:sp>
      <p:sp>
        <p:nvSpPr>
          <p:cNvPr id="4" name="矩形 31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90" y="785495"/>
            <a:ext cx="9345930" cy="589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81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graphicFrame>
        <p:nvGraphicFramePr>
          <p:cNvPr id="6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9656" y="827439"/>
          <a:ext cx="10692472" cy="588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8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0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NO.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Name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Picture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altLang="zh-CN" sz="1600" dirty="0"/>
                        <a:t>roduct Application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 Customer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SOP </a:t>
                      </a:r>
                      <a:r>
                        <a:rPr lang="en-US" altLang="zh-CN" sz="1600" dirty="0"/>
                        <a:t>Date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36POL I/O </a:t>
                      </a:r>
                      <a:r>
                        <a:rPr lang="en-US" altLang="zh-CN" sz="1400" dirty="0"/>
                        <a:t>connector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VW </a:t>
                      </a:r>
                      <a:r>
                        <a:rPr lang="en-US" sz="1400" dirty="0" err="1"/>
                        <a:t>ConMod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AUDI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VW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</a:t>
                      </a:r>
                      <a:r>
                        <a:rPr lang="en-US" altLang="zh-CN" sz="1400" dirty="0"/>
                        <a:t>3</a:t>
                      </a:r>
                      <a:r>
                        <a:rPr lang="en-US" sz="14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1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P2.54-6P Pin header</a:t>
                      </a:r>
                      <a:r>
                        <a:rPr lang="zh-CN" altLang="en-US" sz="1400" dirty="0"/>
                        <a:t>*</a:t>
                      </a:r>
                      <a:r>
                        <a:rPr lang="en-US" altLang="zh-CN" sz="1400" dirty="0"/>
                        <a:t>2</a:t>
                      </a:r>
                      <a:endParaRPr lang="en-US" sz="1400" dirty="0"/>
                    </a:p>
                    <a:p>
                      <a:pPr algn="l"/>
                      <a:r>
                        <a:rPr lang="en-US" sz="1400" dirty="0"/>
                        <a:t>P2.54-4P Pin header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 3 </a:t>
                      </a:r>
                      <a:r>
                        <a:rPr lang="en-US" altLang="zh-CN" sz="1400" dirty="0"/>
                        <a:t>Platform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6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P2.54-3P Pin header</a:t>
                      </a:r>
                    </a:p>
                    <a:p>
                      <a:pPr algn="l"/>
                      <a:r>
                        <a:rPr lang="en-US" sz="1400" dirty="0"/>
                        <a:t>P2.0-3P Pin header</a:t>
                      </a:r>
                    </a:p>
                    <a:p>
                      <a:pPr algn="l"/>
                      <a:r>
                        <a:rPr lang="en-US" sz="1400" dirty="0"/>
                        <a:t>P1.8pitch-4P Pin </a:t>
                      </a:r>
                      <a:r>
                        <a:rPr lang="en-US" altLang="zh-CN" sz="1400" dirty="0"/>
                        <a:t>header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 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Control Switch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TESLA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2020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1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48PINS IO connector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dirty="0"/>
                        <a:t>Seat Control Switch (Platform)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</a:t>
                      </a:r>
                      <a:r>
                        <a:rPr lang="en-US" altLang="zh-CN" sz="1400" dirty="0"/>
                        <a:t>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68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altLang="zh-CN" sz="1400" dirty="0"/>
                        <a:t>P3.5-24P pin header conn.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Amplifier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Daimler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</a:t>
                      </a:r>
                      <a:r>
                        <a:rPr lang="en-US" altLang="zh-CN" sz="1400" dirty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19864" r="22653" b="28490"/>
          <a:stretch>
            <a:fillRect/>
          </a:stretch>
        </p:blipFill>
        <p:spPr bwMode="auto">
          <a:xfrm>
            <a:off x="4112476" y="1592357"/>
            <a:ext cx="1637528" cy="8530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2476" y="2575229"/>
            <a:ext cx="1637528" cy="853020"/>
            <a:chOff x="3298979" y="2892602"/>
            <a:chExt cx="1898747" cy="7841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8979" y="2892602"/>
              <a:ext cx="944912" cy="7841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814" y="2892602"/>
              <a:ext cx="944912" cy="78415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112476" y="3769341"/>
            <a:ext cx="1759158" cy="956455"/>
            <a:chOff x="3518737" y="3902438"/>
            <a:chExt cx="1898746" cy="800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8737" y="3902439"/>
              <a:ext cx="1018390" cy="8009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126" y="3902438"/>
              <a:ext cx="880357" cy="80091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14807"/>
          <a:stretch>
            <a:fillRect/>
          </a:stretch>
        </p:blipFill>
        <p:spPr>
          <a:xfrm>
            <a:off x="4112476" y="4907359"/>
            <a:ext cx="1759158" cy="797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9600" t="11462" r="4060" b="12704"/>
          <a:stretch>
            <a:fillRect/>
          </a:stretch>
        </p:blipFill>
        <p:spPr>
          <a:xfrm>
            <a:off x="4184157" y="5886769"/>
            <a:ext cx="1643782" cy="797847"/>
          </a:xfrm>
          <a:prstGeom prst="rect">
            <a:avLst/>
          </a:prstGeom>
        </p:spPr>
      </p:pic>
      <p:sp>
        <p:nvSpPr>
          <p:cNvPr id="16" name="矩形 80"/>
          <p:cNvSpPr/>
          <p:nvPr/>
        </p:nvSpPr>
        <p:spPr>
          <a:xfrm>
            <a:off x="1575938" y="63085"/>
            <a:ext cx="5285078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Customization Cases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4" name="矩形 17"/>
          <p:cNvSpPr/>
          <p:nvPr/>
        </p:nvSpPr>
        <p:spPr>
          <a:xfrm>
            <a:off x="1621845" y="119576"/>
            <a:ext cx="2571251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Company Profile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7" name="圆角矩形 63"/>
          <p:cNvSpPr>
            <a:spLocks noChangeArrowheads="1"/>
          </p:cNvSpPr>
          <p:nvPr/>
        </p:nvSpPr>
        <p:spPr bwMode="auto">
          <a:xfrm>
            <a:off x="648901" y="1104197"/>
            <a:ext cx="526941" cy="528511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>
            <a:solidFill>
              <a:schemeClr val="accent1"/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组合 91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7232" y="1156145"/>
            <a:ext cx="394820" cy="379497"/>
          </a:xfrm>
          <a:prstGeom prst="rect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</p:pic>
      <p:sp>
        <p:nvSpPr>
          <p:cNvPr id="9" name="文本框 3"/>
          <p:cNvSpPr txBox="1">
            <a:spLocks noChangeArrowheads="1"/>
          </p:cNvSpPr>
          <p:nvPr/>
        </p:nvSpPr>
        <p:spPr bwMode="auto">
          <a:xfrm flipH="1">
            <a:off x="1249610" y="1027932"/>
            <a:ext cx="1136143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 Light" panose="020B0502040204020203" charset="-122"/>
                <a:cs typeface="Microsoft YaHei Light" panose="020B0502040204020203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dirty="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About Us 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1262774" y="1298575"/>
            <a:ext cx="10255250" cy="138303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1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Established in 2004, BJD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 entered into the automotive electronics industry early and</a:t>
            </a:r>
            <a:r>
              <a:rPr lang="en-US" altLang="zh-CN" sz="1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offers a wide range of connector solutions used in the automotive electronics, consumer and industry market.</a:t>
            </a: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en-US" altLang="zh-CN" sz="140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Product Portfolio: FPC Connector, FFC, FAKRA&amp;HSD, Floating B-to-B, Wire-to-Board Connector, SMB Connector, </a:t>
            </a:r>
          </a:p>
          <a:p>
            <a:pPr algn="just" fontAlgn="auto">
              <a:lnSpc>
                <a:spcPct val="12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I</a:t>
            </a:r>
            <a:r>
              <a:rPr lang="de-DE" altLang="zh-CN" sz="1400" dirty="0">
                <a:ln>
                  <a:noFill/>
                </a:ln>
                <a:effectLst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/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O Connector and new energy Connector. </a:t>
            </a:r>
            <a:endParaRPr lang="en-US" altLang="zh-CN" sz="140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1"/>
          <p:cNvSpPr txBox="1"/>
          <p:nvPr/>
        </p:nvSpPr>
        <p:spPr>
          <a:xfrm flipH="1">
            <a:off x="1346200" y="3118485"/>
            <a:ext cx="4850130" cy="12077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Bef>
                <a:spcPts val="600"/>
              </a:spcBef>
              <a:buNone/>
              <a:defRPr/>
            </a:pP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Capability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Injection Molding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| Stamping |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Assembly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Automation</a:t>
            </a:r>
          </a:p>
          <a:p>
            <a:pPr>
              <a:spcBef>
                <a:spcPts val="600"/>
              </a:spcBef>
              <a:buNone/>
              <a:defRPr/>
            </a:pPr>
            <a:endParaRPr lang="en-US" altLang="zh-CN" sz="140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Product and Automated Production Line</a:t>
            </a:r>
            <a:r>
              <a:rPr lang="de-DE" altLang="zh-CN" sz="1400" dirty="0">
                <a:ln>
                  <a:noFill/>
                </a:ln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Independent Design and Development.</a:t>
            </a:r>
          </a:p>
          <a:p>
            <a:pPr>
              <a:spcBef>
                <a:spcPts val="600"/>
              </a:spcBef>
              <a:buNone/>
              <a:defRPr/>
            </a:pPr>
            <a:b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en-US" altLang="zh-CN" sz="140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3"/>
          <p:cNvGrpSpPr/>
          <p:nvPr/>
        </p:nvGrpSpPr>
        <p:grpSpPr bwMode="auto">
          <a:xfrm>
            <a:off x="661911" y="3208342"/>
            <a:ext cx="537867" cy="529991"/>
            <a:chOff x="0" y="0"/>
            <a:chExt cx="781050" cy="781050"/>
          </a:xfrm>
          <a:solidFill>
            <a:srgbClr val="C00000"/>
          </a:solidFill>
        </p:grpSpPr>
        <p:sp>
          <p:nvSpPr>
            <p:cNvPr id="14" name="圆角矩形 66"/>
            <p:cNvSpPr>
              <a:spLocks noChangeArrowheads="1"/>
            </p:cNvSpPr>
            <p:nvPr/>
          </p:nvSpPr>
          <p:spPr bwMode="auto">
            <a:xfrm>
              <a:off x="0" y="0"/>
              <a:ext cx="781050" cy="78105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15" name="组合 96"/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3954" y="128079"/>
              <a:ext cx="505968" cy="499872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文本框 36"/>
          <p:cNvSpPr txBox="1"/>
          <p:nvPr/>
        </p:nvSpPr>
        <p:spPr>
          <a:xfrm flipH="1">
            <a:off x="1362483" y="5003800"/>
            <a:ext cx="5661226" cy="84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sz="160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Team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500+ 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Employees</a:t>
            </a:r>
            <a: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br>
              <a:rPr lang="en-US" altLang="zh-CN" sz="140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en-US" altLang="zh-CN" sz="140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"/>
          <p:cNvGrpSpPr/>
          <p:nvPr/>
        </p:nvGrpSpPr>
        <p:grpSpPr>
          <a:xfrm>
            <a:off x="628278" y="5060950"/>
            <a:ext cx="539750" cy="527050"/>
            <a:chOff x="6419850" y="3440113"/>
            <a:chExt cx="539750" cy="527050"/>
          </a:xfrm>
          <a:solidFill>
            <a:srgbClr val="FFC000"/>
          </a:solidFill>
        </p:grpSpPr>
        <p:sp>
          <p:nvSpPr>
            <p:cNvPr id="21" name="圆角矩形 69"/>
            <p:cNvSpPr>
              <a:spLocks noChangeArrowheads="1"/>
            </p:cNvSpPr>
            <p:nvPr/>
          </p:nvSpPr>
          <p:spPr bwMode="auto">
            <a:xfrm>
              <a:off x="6419850" y="3440113"/>
              <a:ext cx="539750" cy="52705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2" name="Picture 2" descr="http://www.waterdamagerescue911.com/wp-content/uploads/2015/05/customer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613" y="3517290"/>
              <a:ext cx="519367" cy="341241"/>
            </a:xfrm>
            <a:prstGeom prst="rect">
              <a:avLst/>
            </a:prstGeom>
            <a:grpFill/>
          </p:spPr>
        </p:pic>
      </p:grpSp>
      <p:pic>
        <p:nvPicPr>
          <p:cNvPr id="23" name="图片 14" descr="IMG_20200610_113402"/>
          <p:cNvPicPr>
            <a:picLocks noChangeAspect="1"/>
          </p:cNvPicPr>
          <p:nvPr/>
        </p:nvPicPr>
        <p:blipFill>
          <a:blip r:embed="rId6"/>
          <a:srcRect b="13140"/>
          <a:stretch>
            <a:fillRect/>
          </a:stretch>
        </p:blipFill>
        <p:spPr>
          <a:xfrm>
            <a:off x="6632367" y="3034753"/>
            <a:ext cx="5030389" cy="33426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81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graphicFrame>
        <p:nvGraphicFramePr>
          <p:cNvPr id="15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22035" y="896926"/>
          <a:ext cx="10218585" cy="5794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2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3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6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74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NO.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Name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Picture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altLang="zh-CN" sz="1600" dirty="0"/>
                        <a:t>roduct Application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 Customer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SOP D</a:t>
                      </a:r>
                      <a:r>
                        <a:rPr lang="en-US" altLang="zh-CN" sz="1600" dirty="0"/>
                        <a:t>ate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SimSun" panose="02010600030101010101" pitchFamily="2" charset="-122"/>
                        </a:rPr>
                        <a:t>14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SimSun" panose="02010600030101010101" pitchFamily="2" charset="-122"/>
                        </a:rPr>
                        <a:t>PIN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SimSun" panose="02010600030101010101" pitchFamily="2" charset="-122"/>
                        </a:rPr>
                        <a:t>S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SimSun" panose="02010600030101010101" pitchFamily="2" charset="-122"/>
                        </a:rPr>
                        <a:t>-SMT-180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SimSun" panose="02010600030101010101" pitchFamily="2" charset="-122"/>
                        </a:rPr>
                        <a:t>pin header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SimSun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dirty="0"/>
                        <a:t>Air Conditioning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TOYOTA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</a:t>
                      </a:r>
                      <a:r>
                        <a:rPr lang="en-US" altLang="zh-CN" sz="1400" dirty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3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025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series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40P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pin header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ym typeface="+mn-ea"/>
                        </a:rPr>
                        <a:t>GAC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7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9491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series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40P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pin header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T-BOX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NISSAN/Chery/Wuling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P2.2-8-32P pin header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dirty="0"/>
                        <a:t>Huawei Internet of Vehicles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HUAWEI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5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0.5pitch-80P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floating B to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Display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altLang="zh-CN" sz="1400" dirty="0"/>
                        <a:t>Hikvision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5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0.5-18-60P FPC connector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VS30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Mercedes-Benz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983355" y="1707515"/>
            <a:ext cx="1330960" cy="594995"/>
            <a:chOff x="3455109" y="1699568"/>
            <a:chExt cx="1999018" cy="801584"/>
          </a:xfrm>
        </p:grpSpPr>
        <p:pic>
          <p:nvPicPr>
            <p:cNvPr id="17" name="图片 51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109" y="1699568"/>
              <a:ext cx="958296" cy="80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516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0" t="12162" r="7811"/>
            <a:stretch>
              <a:fillRect/>
            </a:stretch>
          </p:blipFill>
          <p:spPr bwMode="auto">
            <a:xfrm>
              <a:off x="4413405" y="1699568"/>
              <a:ext cx="1040722" cy="80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23055" y="2486660"/>
            <a:ext cx="1146175" cy="8616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970" y="4277995"/>
            <a:ext cx="1191260" cy="678815"/>
          </a:xfrm>
          <a:prstGeom prst="rect">
            <a:avLst/>
          </a:prstGeom>
        </p:spPr>
      </p:pic>
      <p:pic>
        <p:nvPicPr>
          <p:cNvPr id="21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t="11853" r="24730" b="7555"/>
          <a:stretch>
            <a:fillRect/>
          </a:stretch>
        </p:blipFill>
        <p:spPr>
          <a:xfrm>
            <a:off x="4123055" y="5027930"/>
            <a:ext cx="1055370" cy="739140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r="52861" b="27140"/>
          <a:stretch>
            <a:fillRect/>
          </a:stretch>
        </p:blipFill>
        <p:spPr>
          <a:xfrm>
            <a:off x="4192905" y="5974080"/>
            <a:ext cx="826770" cy="528955"/>
          </a:xfrm>
          <a:prstGeom prst="rect">
            <a:avLst/>
          </a:prstGeom>
          <a:ln>
            <a:solidFill>
              <a:srgbClr val="FBFBFB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23055" y="3432175"/>
            <a:ext cx="1209675" cy="723900"/>
          </a:xfrm>
          <a:prstGeom prst="rect">
            <a:avLst/>
          </a:prstGeom>
        </p:spPr>
      </p:pic>
      <p:sp>
        <p:nvSpPr>
          <p:cNvPr id="23" name="矩形 80"/>
          <p:cNvSpPr/>
          <p:nvPr/>
        </p:nvSpPr>
        <p:spPr>
          <a:xfrm>
            <a:off x="1480516" y="48620"/>
            <a:ext cx="5285078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Customization Cases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81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graphicFrame>
        <p:nvGraphicFramePr>
          <p:cNvPr id="15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65488" y="896372"/>
          <a:ext cx="10345400" cy="588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2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NO.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Name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Product Picture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altLang="zh-CN" sz="1600" dirty="0"/>
                        <a:t>roduct Application</a:t>
                      </a:r>
                      <a:endParaRPr lang="en-US" sz="1600" dirty="0"/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 Customer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SOP Date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0.5-22-50P FPC connector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MEB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FAKRA-A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FIAT/SAIC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4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BTB</a:t>
                      </a:r>
                      <a:r>
                        <a:rPr lang="de-DE" altLang="en-US" sz="14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zh-CN" sz="1400" dirty="0"/>
                        <a:t>0.8-5-80P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MTK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Geely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8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BTB0.5-5 H25/120P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Domain 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SAIC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8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BTB0.5-5 H25/60P BTB0.5-5 H25/100P 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Domain 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err="1"/>
                        <a:t>Geely</a:t>
                      </a:r>
                      <a:r>
                        <a:rPr lang="en-US" altLang="zh-CN" sz="1400" dirty="0"/>
                        <a:t>/Volvo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68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BTB0.5-5 H20/60P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Smart Cockpit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GAC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" name="Picture 8" descr="a0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0754" r="8139" b="14300"/>
          <a:stretch>
            <a:fillRect/>
          </a:stretch>
        </p:blipFill>
        <p:spPr bwMode="auto">
          <a:xfrm>
            <a:off x="4685257" y="1664871"/>
            <a:ext cx="1122671" cy="7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069" y="3427243"/>
            <a:ext cx="1110006" cy="74288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685258" y="2507866"/>
            <a:ext cx="1122670" cy="752849"/>
            <a:chOff x="5527672" y="5440364"/>
            <a:chExt cx="1320807" cy="582050"/>
          </a:xfrm>
        </p:grpSpPr>
        <p:pic>
          <p:nvPicPr>
            <p:cNvPr id="26" name="图片 4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7672" y="5440364"/>
              <a:ext cx="851418" cy="582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5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3075" y="5442869"/>
              <a:ext cx="425404" cy="57703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6" t="67265" r="32340" b="7131"/>
          <a:stretch>
            <a:fillRect/>
          </a:stretch>
        </p:blipFill>
        <p:spPr>
          <a:xfrm>
            <a:off x="4839144" y="4138120"/>
            <a:ext cx="663512" cy="888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6" t="67265" r="32340" b="7131"/>
          <a:stretch>
            <a:fillRect/>
          </a:stretch>
        </p:blipFill>
        <p:spPr>
          <a:xfrm>
            <a:off x="4805992" y="5025331"/>
            <a:ext cx="663512" cy="8883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0" t="37211" r="19616" b="43712"/>
          <a:stretch>
            <a:fillRect/>
          </a:stretch>
        </p:blipFill>
        <p:spPr>
          <a:xfrm>
            <a:off x="4798537" y="5918109"/>
            <a:ext cx="744725" cy="742885"/>
          </a:xfrm>
          <a:prstGeom prst="rect">
            <a:avLst/>
          </a:prstGeom>
        </p:spPr>
      </p:pic>
      <p:sp>
        <p:nvSpPr>
          <p:cNvPr id="16" name="矩形 80"/>
          <p:cNvSpPr/>
          <p:nvPr/>
        </p:nvSpPr>
        <p:spPr>
          <a:xfrm>
            <a:off x="1793295" y="88612"/>
            <a:ext cx="5285078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Customization Cases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508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500214405.jpg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6"/>
          <a:stretch>
            <a:fillRect/>
          </a:stretch>
        </p:blipFill>
        <p:spPr>
          <a:xfrm>
            <a:off x="583193" y="1939359"/>
            <a:ext cx="11184517" cy="435393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" y="3155903"/>
            <a:ext cx="6232549" cy="2321325"/>
          </a:xfrm>
          <a:prstGeom prst="rect">
            <a:avLst/>
          </a:prstGeom>
          <a:solidFill>
            <a:srgbClr val="1F4E7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sp>
        <p:nvSpPr>
          <p:cNvPr id="22" name="矩形 21"/>
          <p:cNvSpPr/>
          <p:nvPr/>
        </p:nvSpPr>
        <p:spPr>
          <a:xfrm>
            <a:off x="11762762" y="189"/>
            <a:ext cx="429237" cy="970939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sp>
        <p:nvSpPr>
          <p:cNvPr id="25" name="PA_文本框 13"/>
          <p:cNvSpPr txBox="1"/>
          <p:nvPr>
            <p:custDataLst>
              <p:tags r:id="rId1"/>
            </p:custDataLst>
          </p:nvPr>
        </p:nvSpPr>
        <p:spPr>
          <a:xfrm>
            <a:off x="825923" y="3418073"/>
            <a:ext cx="4984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en-US" altLang="zh-CN" sz="4800" b="1" dirty="0"/>
              <a:t>Thank You for      Watching</a:t>
            </a:r>
            <a:r>
              <a:rPr lang="zh-CN" altLang="en-US" sz="4800" b="1" dirty="0"/>
              <a:t>！</a:t>
            </a:r>
          </a:p>
        </p:txBody>
      </p:sp>
      <p:sp>
        <p:nvSpPr>
          <p:cNvPr id="31" name="矩形 30"/>
          <p:cNvSpPr/>
          <p:nvPr/>
        </p:nvSpPr>
        <p:spPr>
          <a:xfrm>
            <a:off x="565785" y="185589"/>
            <a:ext cx="514807" cy="521936"/>
          </a:xfrm>
          <a:prstGeom prst="rect">
            <a:avLst/>
          </a:prstGeom>
          <a:noFill/>
          <a:ln w="254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/>
          </a:p>
        </p:txBody>
      </p:sp>
      <p:grpSp>
        <p:nvGrpSpPr>
          <p:cNvPr id="13" name="组合 3"/>
          <p:cNvGrpSpPr/>
          <p:nvPr/>
        </p:nvGrpSpPr>
        <p:grpSpPr>
          <a:xfrm>
            <a:off x="1264395" y="157151"/>
            <a:ext cx="2787164" cy="606430"/>
            <a:chOff x="7219" y="1802"/>
            <a:chExt cx="4691" cy="1300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2" y="1833"/>
              <a:ext cx="3059" cy="1242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9" y="1802"/>
              <a:ext cx="1633" cy="13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470015" y="5893435"/>
            <a:ext cx="5292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the best connector supplier in China!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9290" y="2374984"/>
            <a:ext cx="2446436" cy="11306"/>
          </a:xfrm>
          <a:prstGeom prst="line">
            <a:avLst/>
          </a:prstGeom>
          <a:ln w="19050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4" idx="0"/>
            <a:endCxn id="12" idx="4"/>
          </p:cNvCxnSpPr>
          <p:nvPr/>
        </p:nvCxnSpPr>
        <p:spPr>
          <a:xfrm>
            <a:off x="3860037" y="2386287"/>
            <a:ext cx="2594237" cy="1"/>
          </a:xfrm>
          <a:prstGeom prst="line">
            <a:avLst/>
          </a:prstGeom>
          <a:ln w="19050">
            <a:solidFill>
              <a:srgbClr val="A4A8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2" idx="0"/>
            <a:endCxn id="16" idx="4"/>
          </p:cNvCxnSpPr>
          <p:nvPr/>
        </p:nvCxnSpPr>
        <p:spPr>
          <a:xfrm flipV="1">
            <a:off x="6609279" y="2385653"/>
            <a:ext cx="2267585" cy="635"/>
          </a:xfrm>
          <a:prstGeom prst="line">
            <a:avLst/>
          </a:prstGeom>
          <a:ln w="19050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49619" y="1752281"/>
            <a:ext cx="1495169" cy="3059406"/>
            <a:chOff x="853101" y="1958574"/>
            <a:chExt cx="1996448" cy="305940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53101" y="2592579"/>
              <a:ext cx="1086995" cy="0"/>
            </a:xfrm>
            <a:prstGeom prst="line">
              <a:avLst/>
            </a:prstGeom>
            <a:ln w="19050">
              <a:solidFill>
                <a:srgbClr val="A4A8A7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>
              <a:spLocks noChangeAspect="1"/>
            </p:cNvSpPr>
            <p:nvPr/>
          </p:nvSpPr>
          <p:spPr bwMode="auto">
            <a:xfrm rot="16200000" flipH="1" flipV="1">
              <a:off x="1950939" y="2499445"/>
              <a:ext cx="164592" cy="186276"/>
            </a:xfrm>
            <a:prstGeom prst="ellipse">
              <a:avLst/>
            </a:prstGeom>
            <a:noFill/>
            <a:ln w="28575">
              <a:solidFill>
                <a:srgbClr val="A4A8A7"/>
              </a:solidFill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85652" y="1958574"/>
              <a:ext cx="1095172" cy="58477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b="1" dirty="0">
                  <a:solidFill>
                    <a:srgbClr val="1F4E79"/>
                  </a:solidFill>
                </a:rPr>
                <a:t>2004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033235" y="2696043"/>
              <a:ext cx="0" cy="956307"/>
            </a:xfrm>
            <a:prstGeom prst="line">
              <a:avLst/>
            </a:prstGeom>
            <a:ln w="19050">
              <a:solidFill>
                <a:srgbClr val="A4A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 bwMode="auto">
            <a:xfrm>
              <a:off x="1618657" y="3618531"/>
              <a:ext cx="829155" cy="829155"/>
            </a:xfrm>
            <a:prstGeom prst="triangle">
              <a:avLst/>
            </a:prstGeom>
            <a:solidFill>
              <a:srgbClr val="A4A8A7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35" name="Freeform: Shape 40"/>
            <p:cNvSpPr/>
            <p:nvPr/>
          </p:nvSpPr>
          <p:spPr bwMode="auto">
            <a:xfrm>
              <a:off x="1905247" y="4096198"/>
              <a:ext cx="255976" cy="206435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rgbClr val="1F4E79"/>
                </a:solidFill>
              </a:endParaRPr>
            </a:p>
          </p:txBody>
        </p:sp>
        <p:sp>
          <p:nvSpPr>
            <p:cNvPr id="57" name="TextBox 48"/>
            <p:cNvSpPr txBox="1"/>
            <p:nvPr/>
          </p:nvSpPr>
          <p:spPr>
            <a:xfrm>
              <a:off x="1216921" y="4673059"/>
              <a:ext cx="1632628" cy="34492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Microsoft YaHei" panose="020B0503020204020204" pitchFamily="34" charset="-122"/>
                  <a:cs typeface="+mn-lt"/>
                </a:rPr>
                <a:t>Company </a:t>
              </a:r>
            </a:p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Microsoft YaHei" panose="020B0503020204020204" pitchFamily="34" charset="-122"/>
                  <a:cs typeface="+mn-lt"/>
                </a:rPr>
                <a:t>was established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920901" y="1752281"/>
            <a:ext cx="1222699" cy="3577848"/>
            <a:chOff x="4447499" y="1958574"/>
            <a:chExt cx="1632628" cy="3577848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 bwMode="auto">
            <a:xfrm rot="16200000" flipH="1" flipV="1">
              <a:off x="5171739" y="2489094"/>
              <a:ext cx="182880" cy="206973"/>
            </a:xfrm>
            <a:prstGeom prst="ellipse">
              <a:avLst/>
            </a:prstGeom>
            <a:noFill/>
            <a:ln w="28575">
              <a:solidFill>
                <a:srgbClr val="A4A8A7"/>
              </a:solidFill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5596" y="1958574"/>
              <a:ext cx="1095172" cy="58477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b="1" dirty="0">
                  <a:solidFill>
                    <a:srgbClr val="1F4E79"/>
                  </a:solidFill>
                </a:rPr>
                <a:t>2012-2016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263179" y="2696043"/>
              <a:ext cx="0" cy="956307"/>
            </a:xfrm>
            <a:prstGeom prst="line">
              <a:avLst/>
            </a:prstGeom>
            <a:ln w="19050">
              <a:solidFill>
                <a:srgbClr val="A4A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/>
            <p:cNvSpPr/>
            <p:nvPr/>
          </p:nvSpPr>
          <p:spPr bwMode="auto">
            <a:xfrm>
              <a:off x="4848601" y="3618531"/>
              <a:ext cx="829155" cy="829155"/>
            </a:xfrm>
            <a:prstGeom prst="triangle">
              <a:avLst/>
            </a:prstGeom>
            <a:solidFill>
              <a:srgbClr val="A4A8A7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37" name="Freeform: Shape 42"/>
            <p:cNvSpPr/>
            <p:nvPr/>
          </p:nvSpPr>
          <p:spPr bwMode="auto">
            <a:xfrm>
              <a:off x="5152492" y="4076835"/>
              <a:ext cx="221373" cy="245157"/>
            </a:xfrm>
            <a:custGeom>
              <a:avLst/>
              <a:gdLst/>
              <a:ahLst/>
              <a:cxnLst>
                <a:cxn ang="0">
                  <a:pos x="46" y="62"/>
                </a:cxn>
                <a:cxn ang="0">
                  <a:pos x="10" y="62"/>
                </a:cxn>
                <a:cxn ang="0">
                  <a:pos x="0" y="52"/>
                </a:cxn>
                <a:cxn ang="0">
                  <a:pos x="14" y="29"/>
                </a:cxn>
                <a:cxn ang="0">
                  <a:pos x="28" y="34"/>
                </a:cxn>
                <a:cxn ang="0">
                  <a:pos x="42" y="29"/>
                </a:cxn>
                <a:cxn ang="0">
                  <a:pos x="56" y="52"/>
                </a:cxn>
                <a:cxn ang="0">
                  <a:pos x="46" y="62"/>
                </a:cxn>
                <a:cxn ang="0">
                  <a:pos x="28" y="31"/>
                </a:cxn>
                <a:cxn ang="0">
                  <a:pos x="13" y="16"/>
                </a:cxn>
                <a:cxn ang="0">
                  <a:pos x="28" y="0"/>
                </a:cxn>
                <a:cxn ang="0">
                  <a:pos x="43" y="16"/>
                </a:cxn>
                <a:cxn ang="0">
                  <a:pos x="28" y="31"/>
                </a:cxn>
              </a:cxnLst>
              <a:rect l="0" t="0" r="r" b="b"/>
              <a:pathLst>
                <a:path w="56" h="62">
                  <a:moveTo>
                    <a:pt x="46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43"/>
                    <a:pt x="2" y="29"/>
                    <a:pt x="14" y="29"/>
                  </a:cubicBezTo>
                  <a:cubicBezTo>
                    <a:pt x="15" y="29"/>
                    <a:pt x="20" y="34"/>
                    <a:pt x="28" y="34"/>
                  </a:cubicBezTo>
                  <a:cubicBezTo>
                    <a:pt x="36" y="34"/>
                    <a:pt x="41" y="29"/>
                    <a:pt x="42" y="29"/>
                  </a:cubicBezTo>
                  <a:cubicBezTo>
                    <a:pt x="54" y="29"/>
                    <a:pt x="56" y="43"/>
                    <a:pt x="56" y="52"/>
                  </a:cubicBezTo>
                  <a:cubicBezTo>
                    <a:pt x="56" y="58"/>
                    <a:pt x="52" y="62"/>
                    <a:pt x="46" y="62"/>
                  </a:cubicBezTo>
                  <a:close/>
                  <a:moveTo>
                    <a:pt x="28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8" y="0"/>
                  </a:cubicBezTo>
                  <a:cubicBezTo>
                    <a:pt x="37" y="0"/>
                    <a:pt x="43" y="7"/>
                    <a:pt x="43" y="16"/>
                  </a:cubicBezTo>
                  <a:cubicBezTo>
                    <a:pt x="43" y="24"/>
                    <a:pt x="37" y="31"/>
                    <a:pt x="28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rgbClr val="1F4E79"/>
                </a:solidFill>
              </a:endParaRPr>
            </a:p>
          </p:txBody>
        </p:sp>
        <p:sp>
          <p:nvSpPr>
            <p:cNvPr id="53" name="TextBox 54"/>
            <p:cNvSpPr txBox="1"/>
            <p:nvPr/>
          </p:nvSpPr>
          <p:spPr>
            <a:xfrm>
              <a:off x="4447499" y="4707271"/>
              <a:ext cx="1632628" cy="82915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algn="ctr"/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Microsoft YaHei" panose="020B0503020204020204" pitchFamily="34" charset="-122"/>
                <a:cs typeface="Calibri" panose="020F0502020204030204" pitchFamily="34" charset="0"/>
              </a:endParaRPr>
            </a:p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crosoft YaHei" panose="020B0503020204020204" pitchFamily="34" charset="-122"/>
                  <a:cs typeface="Calibri" panose="020F0502020204030204" pitchFamily="34" charset="0"/>
                </a:rPr>
                <a:t>I/O Connector</a:t>
              </a:r>
            </a:p>
            <a:p>
              <a:pPr algn="ctr"/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Microsoft YaHei" panose="020B0503020204020204" pitchFamily="34" charset="-122"/>
                <a:cs typeface="Calibri" panose="020F0502020204030204" pitchFamily="34" charset="0"/>
              </a:endParaRPr>
            </a:p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crosoft YaHei" panose="020B0503020204020204" pitchFamily="34" charset="-122"/>
                  <a:cs typeface="Calibri" panose="020F0502020204030204" pitchFamily="34" charset="0"/>
                </a:rPr>
                <a:t>Floating B to B Connector</a:t>
              </a:r>
            </a:p>
            <a:p>
              <a:pPr algn="ctr"/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186093" y="1752281"/>
            <a:ext cx="1222667" cy="4138930"/>
            <a:chOff x="6097265" y="1958574"/>
            <a:chExt cx="1632585" cy="4138930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 bwMode="auto">
            <a:xfrm rot="16200000" flipH="1" flipV="1">
              <a:off x="6802232" y="2489093"/>
              <a:ext cx="182880" cy="206973"/>
            </a:xfrm>
            <a:prstGeom prst="ellipse">
              <a:avLst/>
            </a:prstGeom>
            <a:noFill/>
            <a:ln w="28575">
              <a:solidFill>
                <a:srgbClr val="1F4E79"/>
              </a:solidFill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6090" y="1958574"/>
              <a:ext cx="1095172" cy="58477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b="1" dirty="0">
                  <a:solidFill>
                    <a:srgbClr val="1F4E79"/>
                  </a:solidFill>
                </a:rPr>
                <a:t>2005-2010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893672" y="2696043"/>
              <a:ext cx="0" cy="956307"/>
            </a:xfrm>
            <a:prstGeom prst="line">
              <a:avLst/>
            </a:prstGeom>
            <a:ln w="1905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 bwMode="auto">
            <a:xfrm>
              <a:off x="6479095" y="3618531"/>
              <a:ext cx="829155" cy="829155"/>
            </a:xfrm>
            <a:prstGeom prst="triangle">
              <a:avLst/>
            </a:prstGeom>
            <a:solidFill>
              <a:srgbClr val="1F4E79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38" name="Freeform: Shape 43"/>
            <p:cNvSpPr>
              <a:spLocks noChangeAspect="1"/>
            </p:cNvSpPr>
            <p:nvPr/>
          </p:nvSpPr>
          <p:spPr bwMode="auto">
            <a:xfrm>
              <a:off x="6751055" y="4077087"/>
              <a:ext cx="285245" cy="245973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rgbClr val="1F4E79"/>
                </a:solidFill>
              </a:endParaRPr>
            </a:p>
          </p:txBody>
        </p:sp>
        <p:sp>
          <p:nvSpPr>
            <p:cNvPr id="51" name="TextBox 57"/>
            <p:cNvSpPr txBox="1"/>
            <p:nvPr/>
          </p:nvSpPr>
          <p:spPr>
            <a:xfrm>
              <a:off x="6097265" y="4673199"/>
              <a:ext cx="1632585" cy="1424305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 lnSpcReduction="10000"/>
            </a:bodyPr>
            <a:lstStyle/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FPC Conn. and FFC</a:t>
              </a:r>
            </a:p>
            <a:p>
              <a:pPr algn="ctr"/>
              <a:endParaRPr lang="en-US" altLang="zh-CN" sz="1600" b="1" dirty="0">
                <a:solidFill>
                  <a:srgbClr val="1F4E79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Certificated</a:t>
              </a: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TS16949&amp;ISO9001</a:t>
              </a:r>
            </a:p>
            <a:p>
              <a:pPr algn="ctr"/>
              <a:endParaRPr lang="en-US" altLang="zh-CN" sz="1600" b="1" dirty="0">
                <a:solidFill>
                  <a:srgbClr val="1F4E79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Automation team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394065" y="1751330"/>
            <a:ext cx="3265805" cy="3933190"/>
            <a:chOff x="9404612" y="1958574"/>
            <a:chExt cx="4236684" cy="3932293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10237451" y="2591944"/>
              <a:ext cx="3403845" cy="635"/>
            </a:xfrm>
            <a:prstGeom prst="line">
              <a:avLst/>
            </a:prstGeom>
            <a:ln w="19050">
              <a:solidFill>
                <a:srgbClr val="1F4E7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>
              <a:spLocks noChangeAspect="1"/>
            </p:cNvSpPr>
            <p:nvPr/>
          </p:nvSpPr>
          <p:spPr bwMode="auto">
            <a:xfrm rot="16200000" flipH="1" flipV="1">
              <a:off x="10042524" y="2489094"/>
              <a:ext cx="182880" cy="206973"/>
            </a:xfrm>
            <a:prstGeom prst="ellipse">
              <a:avLst/>
            </a:prstGeom>
            <a:noFill/>
            <a:ln w="28575">
              <a:solidFill>
                <a:srgbClr val="1F4E79"/>
              </a:solidFill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86382" y="1958574"/>
              <a:ext cx="1095172" cy="58477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b="1" dirty="0">
                  <a:solidFill>
                    <a:srgbClr val="1F4E79"/>
                  </a:solidFill>
                </a:rPr>
                <a:t>2017-2023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0133964" y="2696043"/>
              <a:ext cx="0" cy="956307"/>
            </a:xfrm>
            <a:prstGeom prst="line">
              <a:avLst/>
            </a:prstGeom>
            <a:ln w="1905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Isosceles Triangle 33"/>
            <p:cNvSpPr/>
            <p:nvPr/>
          </p:nvSpPr>
          <p:spPr bwMode="auto">
            <a:xfrm>
              <a:off x="9719387" y="3618531"/>
              <a:ext cx="829155" cy="829155"/>
            </a:xfrm>
            <a:prstGeom prst="triangle">
              <a:avLst/>
            </a:prstGeom>
            <a:solidFill>
              <a:srgbClr val="1F4E79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40" name="Freeform: Shape 45"/>
            <p:cNvSpPr>
              <a:spLocks noChangeAspect="1"/>
            </p:cNvSpPr>
            <p:nvPr/>
          </p:nvSpPr>
          <p:spPr bwMode="auto">
            <a:xfrm>
              <a:off x="10006328" y="4090882"/>
              <a:ext cx="255272" cy="217069"/>
            </a:xfrm>
            <a:custGeom>
              <a:avLst/>
              <a:gdLst/>
              <a:ahLst/>
              <a:cxnLst>
                <a:cxn ang="0">
                  <a:pos x="10" y="57"/>
                </a:cxn>
                <a:cxn ang="0">
                  <a:pos x="9" y="58"/>
                </a:cxn>
                <a:cxn ang="0">
                  <a:pos x="2" y="58"/>
                </a:cxn>
                <a:cxn ang="0">
                  <a:pos x="0" y="57"/>
                </a:cxn>
                <a:cxn ang="0">
                  <a:pos x="0" y="49"/>
                </a:cxn>
                <a:cxn ang="0">
                  <a:pos x="2" y="48"/>
                </a:cxn>
                <a:cxn ang="0">
                  <a:pos x="9" y="48"/>
                </a:cxn>
                <a:cxn ang="0">
                  <a:pos x="10" y="49"/>
                </a:cxn>
                <a:cxn ang="0">
                  <a:pos x="10" y="57"/>
                </a:cxn>
                <a:cxn ang="0">
                  <a:pos x="25" y="57"/>
                </a:cxn>
                <a:cxn ang="0">
                  <a:pos x="24" y="58"/>
                </a:cxn>
                <a:cxn ang="0">
                  <a:pos x="16" y="58"/>
                </a:cxn>
                <a:cxn ang="0">
                  <a:pos x="15" y="57"/>
                </a:cxn>
                <a:cxn ang="0">
                  <a:pos x="15" y="44"/>
                </a:cxn>
                <a:cxn ang="0">
                  <a:pos x="16" y="43"/>
                </a:cxn>
                <a:cxn ang="0">
                  <a:pos x="24" y="43"/>
                </a:cxn>
                <a:cxn ang="0">
                  <a:pos x="25" y="44"/>
                </a:cxn>
                <a:cxn ang="0">
                  <a:pos x="25" y="57"/>
                </a:cxn>
                <a:cxn ang="0">
                  <a:pos x="39" y="57"/>
                </a:cxn>
                <a:cxn ang="0">
                  <a:pos x="38" y="58"/>
                </a:cxn>
                <a:cxn ang="0">
                  <a:pos x="31" y="58"/>
                </a:cxn>
                <a:cxn ang="0">
                  <a:pos x="30" y="57"/>
                </a:cxn>
                <a:cxn ang="0">
                  <a:pos x="30" y="35"/>
                </a:cxn>
                <a:cxn ang="0">
                  <a:pos x="31" y="34"/>
                </a:cxn>
                <a:cxn ang="0">
                  <a:pos x="38" y="34"/>
                </a:cxn>
                <a:cxn ang="0">
                  <a:pos x="39" y="35"/>
                </a:cxn>
                <a:cxn ang="0">
                  <a:pos x="39" y="57"/>
                </a:cxn>
                <a:cxn ang="0">
                  <a:pos x="54" y="57"/>
                </a:cxn>
                <a:cxn ang="0">
                  <a:pos x="53" y="58"/>
                </a:cxn>
                <a:cxn ang="0">
                  <a:pos x="45" y="58"/>
                </a:cxn>
                <a:cxn ang="0">
                  <a:pos x="44" y="57"/>
                </a:cxn>
                <a:cxn ang="0">
                  <a:pos x="44" y="20"/>
                </a:cxn>
                <a:cxn ang="0">
                  <a:pos x="45" y="19"/>
                </a:cxn>
                <a:cxn ang="0">
                  <a:pos x="53" y="19"/>
                </a:cxn>
                <a:cxn ang="0">
                  <a:pos x="54" y="20"/>
                </a:cxn>
                <a:cxn ang="0">
                  <a:pos x="54" y="57"/>
                </a:cxn>
                <a:cxn ang="0">
                  <a:pos x="68" y="57"/>
                </a:cxn>
                <a:cxn ang="0">
                  <a:pos x="67" y="58"/>
                </a:cxn>
                <a:cxn ang="0">
                  <a:pos x="60" y="58"/>
                </a:cxn>
                <a:cxn ang="0">
                  <a:pos x="59" y="57"/>
                </a:cxn>
                <a:cxn ang="0">
                  <a:pos x="59" y="1"/>
                </a:cxn>
                <a:cxn ang="0">
                  <a:pos x="60" y="0"/>
                </a:cxn>
                <a:cxn ang="0">
                  <a:pos x="67" y="0"/>
                </a:cxn>
                <a:cxn ang="0">
                  <a:pos x="68" y="1"/>
                </a:cxn>
                <a:cxn ang="0">
                  <a:pos x="68" y="57"/>
                </a:cxn>
              </a:cxnLst>
              <a:rect l="0" t="0" r="r" b="b"/>
              <a:pathLst>
                <a:path w="68" h="58">
                  <a:moveTo>
                    <a:pt x="10" y="57"/>
                  </a:moveTo>
                  <a:cubicBezTo>
                    <a:pt x="10" y="57"/>
                    <a:pt x="10" y="58"/>
                    <a:pt x="9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0" y="57"/>
                    <a:pt x="0" y="5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48"/>
                    <a:pt x="2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0" y="48"/>
                    <a:pt x="10" y="49"/>
                    <a:pt x="10" y="49"/>
                  </a:cubicBezTo>
                  <a:lnTo>
                    <a:pt x="10" y="57"/>
                  </a:lnTo>
                  <a:close/>
                  <a:moveTo>
                    <a:pt x="25" y="57"/>
                  </a:moveTo>
                  <a:cubicBezTo>
                    <a:pt x="25" y="57"/>
                    <a:pt x="24" y="58"/>
                    <a:pt x="24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5" y="57"/>
                    <a:pt x="15" y="5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6" y="43"/>
                    <a:pt x="16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5" y="44"/>
                    <a:pt x="25" y="44"/>
                  </a:cubicBezTo>
                  <a:lnTo>
                    <a:pt x="25" y="57"/>
                  </a:lnTo>
                  <a:close/>
                  <a:moveTo>
                    <a:pt x="39" y="57"/>
                  </a:moveTo>
                  <a:cubicBezTo>
                    <a:pt x="39" y="57"/>
                    <a:pt x="39" y="58"/>
                    <a:pt x="3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7"/>
                    <a:pt x="30" y="57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0" y="34"/>
                    <a:pt x="31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5"/>
                  </a:cubicBezTo>
                  <a:lnTo>
                    <a:pt x="39" y="57"/>
                  </a:lnTo>
                  <a:close/>
                  <a:moveTo>
                    <a:pt x="54" y="57"/>
                  </a:moveTo>
                  <a:cubicBezTo>
                    <a:pt x="54" y="57"/>
                    <a:pt x="53" y="58"/>
                    <a:pt x="53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4" y="57"/>
                    <a:pt x="44" y="57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5" y="19"/>
                    <a:pt x="45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4" y="20"/>
                    <a:pt x="54" y="20"/>
                  </a:cubicBezTo>
                  <a:lnTo>
                    <a:pt x="54" y="57"/>
                  </a:lnTo>
                  <a:close/>
                  <a:moveTo>
                    <a:pt x="68" y="57"/>
                  </a:moveTo>
                  <a:cubicBezTo>
                    <a:pt x="68" y="57"/>
                    <a:pt x="68" y="58"/>
                    <a:pt x="67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59" y="58"/>
                    <a:pt x="59" y="57"/>
                    <a:pt x="59" y="57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9" y="0"/>
                    <a:pt x="6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1"/>
                  </a:cubicBezTo>
                  <a:lnTo>
                    <a:pt x="68" y="5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rgbClr val="1F4E79"/>
                </a:solidFill>
              </a:endParaRPr>
            </a:p>
          </p:txBody>
        </p:sp>
        <p:sp>
          <p:nvSpPr>
            <p:cNvPr id="47" name="TextBox 63"/>
            <p:cNvSpPr txBox="1"/>
            <p:nvPr/>
          </p:nvSpPr>
          <p:spPr>
            <a:xfrm>
              <a:off x="9404612" y="4959946"/>
              <a:ext cx="1632628" cy="93092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FAKRA&amp;HSD Product launch</a:t>
              </a:r>
            </a:p>
            <a:p>
              <a:pPr algn="ctr"/>
              <a:endParaRPr lang="en-US" altLang="zh-CN" sz="1600" b="1" dirty="0">
                <a:solidFill>
                  <a:srgbClr val="1F4E79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Updated IATF16949</a:t>
              </a:r>
            </a:p>
            <a:p>
              <a:pPr algn="ctr"/>
              <a:endParaRPr lang="en-US" altLang="zh-CN" sz="1600" b="1" dirty="0">
                <a:solidFill>
                  <a:srgbClr val="1F4E79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VDA 6.3 audit certification</a:t>
              </a:r>
            </a:p>
            <a:p>
              <a:pPr algn="ctr"/>
              <a:endParaRPr lang="en-US" altLang="zh-CN" sz="1600" b="1" dirty="0">
                <a:solidFill>
                  <a:srgbClr val="1F4E79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rgbClr val="1F4E79"/>
                  </a:solidFill>
                </a:rPr>
                <a:t>Europe&amp;USA market</a:t>
              </a:r>
            </a:p>
          </p:txBody>
        </p:sp>
      </p:grpSp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621845" y="119576"/>
            <a:ext cx="337871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+mn-lt"/>
              </a:rPr>
              <a:t>Company Development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7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0698480" y="1761255"/>
            <a:ext cx="1222699" cy="3219929"/>
            <a:chOff x="4447499" y="1958574"/>
            <a:chExt cx="1632628" cy="3219929"/>
          </a:xfrm>
        </p:grpSpPr>
        <p:sp>
          <p:nvSpPr>
            <p:cNvPr id="54" name="Oval 11"/>
            <p:cNvSpPr>
              <a:spLocks noChangeAspect="1"/>
            </p:cNvSpPr>
            <p:nvPr/>
          </p:nvSpPr>
          <p:spPr bwMode="auto">
            <a:xfrm rot="16200000" flipH="1" flipV="1">
              <a:off x="5171739" y="2489094"/>
              <a:ext cx="182880" cy="2069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4A8A7"/>
              </a:solidFill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15596" y="1958574"/>
              <a:ext cx="1095172" cy="58477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b="1" dirty="0">
                  <a:solidFill>
                    <a:srgbClr val="1F4E79"/>
                  </a:solidFill>
                </a:rPr>
                <a:t>2024</a:t>
              </a:r>
            </a:p>
          </p:txBody>
        </p:sp>
        <p:cxnSp>
          <p:nvCxnSpPr>
            <p:cNvPr id="56" name="Straight Connector 26"/>
            <p:cNvCxnSpPr/>
            <p:nvPr/>
          </p:nvCxnSpPr>
          <p:spPr>
            <a:xfrm>
              <a:off x="5263179" y="2696043"/>
              <a:ext cx="0" cy="956307"/>
            </a:xfrm>
            <a:prstGeom prst="line">
              <a:avLst/>
            </a:prstGeom>
            <a:ln w="19050">
              <a:solidFill>
                <a:srgbClr val="A4A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sosceles Triangle 27"/>
            <p:cNvSpPr/>
            <p:nvPr/>
          </p:nvSpPr>
          <p:spPr bwMode="auto">
            <a:xfrm>
              <a:off x="4848601" y="3618531"/>
              <a:ext cx="829155" cy="829155"/>
            </a:xfrm>
            <a:prstGeom prst="triangle">
              <a:avLst/>
            </a:prstGeom>
            <a:solidFill>
              <a:srgbClr val="A4A8A7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solidFill>
                  <a:srgbClr val="1F4E79"/>
                </a:solidFill>
              </a:endParaRPr>
            </a:p>
          </p:txBody>
        </p:sp>
        <p:sp>
          <p:nvSpPr>
            <p:cNvPr id="59" name="Freeform: Shape 42"/>
            <p:cNvSpPr/>
            <p:nvPr/>
          </p:nvSpPr>
          <p:spPr bwMode="auto">
            <a:xfrm>
              <a:off x="5152492" y="4076835"/>
              <a:ext cx="221373" cy="245157"/>
            </a:xfrm>
            <a:custGeom>
              <a:avLst/>
              <a:gdLst/>
              <a:ahLst/>
              <a:cxnLst>
                <a:cxn ang="0">
                  <a:pos x="46" y="62"/>
                </a:cxn>
                <a:cxn ang="0">
                  <a:pos x="10" y="62"/>
                </a:cxn>
                <a:cxn ang="0">
                  <a:pos x="0" y="52"/>
                </a:cxn>
                <a:cxn ang="0">
                  <a:pos x="14" y="29"/>
                </a:cxn>
                <a:cxn ang="0">
                  <a:pos x="28" y="34"/>
                </a:cxn>
                <a:cxn ang="0">
                  <a:pos x="42" y="29"/>
                </a:cxn>
                <a:cxn ang="0">
                  <a:pos x="56" y="52"/>
                </a:cxn>
                <a:cxn ang="0">
                  <a:pos x="46" y="62"/>
                </a:cxn>
                <a:cxn ang="0">
                  <a:pos x="28" y="31"/>
                </a:cxn>
                <a:cxn ang="0">
                  <a:pos x="13" y="16"/>
                </a:cxn>
                <a:cxn ang="0">
                  <a:pos x="28" y="0"/>
                </a:cxn>
                <a:cxn ang="0">
                  <a:pos x="43" y="16"/>
                </a:cxn>
                <a:cxn ang="0">
                  <a:pos x="28" y="31"/>
                </a:cxn>
              </a:cxnLst>
              <a:rect l="0" t="0" r="r" b="b"/>
              <a:pathLst>
                <a:path w="56" h="62">
                  <a:moveTo>
                    <a:pt x="46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43"/>
                    <a:pt x="2" y="29"/>
                    <a:pt x="14" y="29"/>
                  </a:cubicBezTo>
                  <a:cubicBezTo>
                    <a:pt x="15" y="29"/>
                    <a:pt x="20" y="34"/>
                    <a:pt x="28" y="34"/>
                  </a:cubicBezTo>
                  <a:cubicBezTo>
                    <a:pt x="36" y="34"/>
                    <a:pt x="41" y="29"/>
                    <a:pt x="42" y="29"/>
                  </a:cubicBezTo>
                  <a:cubicBezTo>
                    <a:pt x="54" y="29"/>
                    <a:pt x="56" y="43"/>
                    <a:pt x="56" y="52"/>
                  </a:cubicBezTo>
                  <a:cubicBezTo>
                    <a:pt x="56" y="58"/>
                    <a:pt x="52" y="62"/>
                    <a:pt x="46" y="62"/>
                  </a:cubicBezTo>
                  <a:close/>
                  <a:moveTo>
                    <a:pt x="28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8" y="0"/>
                  </a:cubicBezTo>
                  <a:cubicBezTo>
                    <a:pt x="37" y="0"/>
                    <a:pt x="43" y="7"/>
                    <a:pt x="43" y="16"/>
                  </a:cubicBezTo>
                  <a:cubicBezTo>
                    <a:pt x="43" y="24"/>
                    <a:pt x="37" y="31"/>
                    <a:pt x="28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rgbClr val="1F4E79"/>
                </a:solidFill>
              </a:endParaRPr>
            </a:p>
          </p:txBody>
        </p:sp>
        <p:sp>
          <p:nvSpPr>
            <p:cNvPr id="62" name="TextBox 54"/>
            <p:cNvSpPr txBox="1"/>
            <p:nvPr/>
          </p:nvSpPr>
          <p:spPr>
            <a:xfrm>
              <a:off x="4447499" y="4349352"/>
              <a:ext cx="1632628" cy="82915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algn="ctr"/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Microsoft YaHei" panose="020B0503020204020204" pitchFamily="34" charset="-122"/>
                <a:cs typeface="Calibri" panose="020F0502020204030204" pitchFamily="34" charset="0"/>
              </a:endParaRPr>
            </a:p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icrosoft YaHei" panose="020B0503020204020204" pitchFamily="34" charset="-122"/>
                  <a:cs typeface="Calibri" panose="020F0502020204030204" pitchFamily="34" charset="0"/>
                </a:rPr>
                <a:t>Vietnam factory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621845" y="119576"/>
            <a:ext cx="3378715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+mn-lt"/>
              </a:rPr>
              <a:t>Company Branch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74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grpSp>
        <p:nvGrpSpPr>
          <p:cNvPr id="44" name="组合 6"/>
          <p:cNvGrpSpPr/>
          <p:nvPr/>
        </p:nvGrpSpPr>
        <p:grpSpPr>
          <a:xfrm>
            <a:off x="272415" y="1428750"/>
            <a:ext cx="7531100" cy="4535058"/>
            <a:chOff x="229" y="2852"/>
            <a:chExt cx="11813" cy="7017"/>
          </a:xfrm>
        </p:grpSpPr>
        <p:sp>
          <p:nvSpPr>
            <p:cNvPr id="46" name="TextBox 12"/>
            <p:cNvSpPr txBox="1">
              <a:spLocks noChangeArrowheads="1"/>
            </p:cNvSpPr>
            <p:nvPr/>
          </p:nvSpPr>
          <p:spPr bwMode="auto">
            <a:xfrm>
              <a:off x="1587" y="9347"/>
              <a:ext cx="1465" cy="5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R="0" defTabSz="914400">
                <a:buClr>
                  <a:schemeClr val="tx1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600" kern="1200" cap="none" spc="0" normalizeH="0" baseline="0" noProof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MS UI Gothic" panose="020B0600070205080204" pitchFamily="34" charset="-128"/>
                  <a:cs typeface="Arial" panose="020B0604020202020204" pitchFamily="34" charset="0"/>
                  <a:sym typeface="PMingLiU" panose="02020500000000000000" pitchFamily="18" charset="-120"/>
                </a:rPr>
                <a:t>Plant </a:t>
              </a:r>
            </a:p>
          </p:txBody>
        </p:sp>
        <p:sp>
          <p:nvSpPr>
            <p:cNvPr id="48" name="TextBox 12"/>
            <p:cNvSpPr txBox="1">
              <a:spLocks noChangeArrowheads="1"/>
            </p:cNvSpPr>
            <p:nvPr/>
          </p:nvSpPr>
          <p:spPr bwMode="auto">
            <a:xfrm>
              <a:off x="6192" y="9334"/>
              <a:ext cx="2929" cy="5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>
                  <a:schemeClr val="tx1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600" kern="1200" cap="none" spc="0" normalizeH="0" baseline="0" noProof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MS UI Gothic" panose="020B0600070205080204" pitchFamily="34" charset="-128"/>
                  <a:cs typeface="Arial" panose="020B0604020202020204" pitchFamily="34" charset="0"/>
                  <a:sym typeface="PMingLiU" panose="02020500000000000000" pitchFamily="18" charset="-120"/>
                </a:rPr>
                <a:t>Office in Asia </a:t>
              </a:r>
            </a:p>
          </p:txBody>
        </p:sp>
        <p:grpSp>
          <p:nvGrpSpPr>
            <p:cNvPr id="49" name="组合 1"/>
            <p:cNvGrpSpPr/>
            <p:nvPr/>
          </p:nvGrpSpPr>
          <p:grpSpPr>
            <a:xfrm>
              <a:off x="229" y="2852"/>
              <a:ext cx="11813" cy="5738"/>
              <a:chOff x="1632" y="2782"/>
              <a:chExt cx="11813" cy="5738"/>
            </a:xfrm>
          </p:grpSpPr>
          <p:grpSp>
            <p:nvGrpSpPr>
              <p:cNvPr id="50" name="组合 3"/>
              <p:cNvGrpSpPr/>
              <p:nvPr/>
            </p:nvGrpSpPr>
            <p:grpSpPr bwMode="auto">
              <a:xfrm>
                <a:off x="1632" y="2782"/>
                <a:ext cx="11813" cy="5738"/>
                <a:chOff x="1403350" y="2276475"/>
                <a:chExt cx="7416800" cy="3897371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sp>
              <p:nvSpPr>
                <p:cNvPr id="70" name="Freeform 243"/>
                <p:cNvSpPr/>
                <p:nvPr/>
              </p:nvSpPr>
              <p:spPr bwMode="auto">
                <a:xfrm>
                  <a:off x="6232572" y="3027808"/>
                  <a:ext cx="1199234" cy="947794"/>
                </a:xfrm>
                <a:custGeom>
                  <a:avLst/>
                  <a:gdLst>
                    <a:gd name="T0" fmla="*/ 2147483647 w 820"/>
                    <a:gd name="T1" fmla="*/ 2147483647 h 600"/>
                    <a:gd name="T2" fmla="*/ 2147483647 w 820"/>
                    <a:gd name="T3" fmla="*/ 2147483647 h 600"/>
                    <a:gd name="T4" fmla="*/ 2147483647 w 820"/>
                    <a:gd name="T5" fmla="*/ 2147483647 h 600"/>
                    <a:gd name="T6" fmla="*/ 2147483647 w 820"/>
                    <a:gd name="T7" fmla="*/ 2147483647 h 600"/>
                    <a:gd name="T8" fmla="*/ 2147483647 w 820"/>
                    <a:gd name="T9" fmla="*/ 2147483647 h 600"/>
                    <a:gd name="T10" fmla="*/ 2147483647 w 820"/>
                    <a:gd name="T11" fmla="*/ 2147483647 h 600"/>
                    <a:gd name="T12" fmla="*/ 2147483647 w 820"/>
                    <a:gd name="T13" fmla="*/ 2147483647 h 600"/>
                    <a:gd name="T14" fmla="*/ 2147483647 w 820"/>
                    <a:gd name="T15" fmla="*/ 2147483647 h 600"/>
                    <a:gd name="T16" fmla="*/ 2147483647 w 820"/>
                    <a:gd name="T17" fmla="*/ 2147483647 h 600"/>
                    <a:gd name="T18" fmla="*/ 2147483647 w 820"/>
                    <a:gd name="T19" fmla="*/ 2147483647 h 600"/>
                    <a:gd name="T20" fmla="*/ 2147483647 w 820"/>
                    <a:gd name="T21" fmla="*/ 2147483647 h 600"/>
                    <a:gd name="T22" fmla="*/ 2147483647 w 820"/>
                    <a:gd name="T23" fmla="*/ 2147483647 h 600"/>
                    <a:gd name="T24" fmla="*/ 2147483647 w 820"/>
                    <a:gd name="T25" fmla="*/ 2147483647 h 600"/>
                    <a:gd name="T26" fmla="*/ 2147483647 w 820"/>
                    <a:gd name="T27" fmla="*/ 2147483647 h 600"/>
                    <a:gd name="T28" fmla="*/ 2147483647 w 820"/>
                    <a:gd name="T29" fmla="*/ 2147483647 h 600"/>
                    <a:gd name="T30" fmla="*/ 2147483647 w 820"/>
                    <a:gd name="T31" fmla="*/ 2147483647 h 600"/>
                    <a:gd name="T32" fmla="*/ 2147483647 w 820"/>
                    <a:gd name="T33" fmla="*/ 2147483647 h 600"/>
                    <a:gd name="T34" fmla="*/ 2147483647 w 820"/>
                    <a:gd name="T35" fmla="*/ 2147483647 h 600"/>
                    <a:gd name="T36" fmla="*/ 2147483647 w 820"/>
                    <a:gd name="T37" fmla="*/ 2147483647 h 600"/>
                    <a:gd name="T38" fmla="*/ 2147483647 w 820"/>
                    <a:gd name="T39" fmla="*/ 2147483647 h 600"/>
                    <a:gd name="T40" fmla="*/ 2147483647 w 820"/>
                    <a:gd name="T41" fmla="*/ 2147483647 h 600"/>
                    <a:gd name="T42" fmla="*/ 2147483647 w 820"/>
                    <a:gd name="T43" fmla="*/ 2147483647 h 600"/>
                    <a:gd name="T44" fmla="*/ 2147483647 w 820"/>
                    <a:gd name="T45" fmla="*/ 2147483647 h 600"/>
                    <a:gd name="T46" fmla="*/ 2147483647 w 820"/>
                    <a:gd name="T47" fmla="*/ 2147483647 h 600"/>
                    <a:gd name="T48" fmla="*/ 2147483647 w 820"/>
                    <a:gd name="T49" fmla="*/ 2147483647 h 600"/>
                    <a:gd name="T50" fmla="*/ 2147483647 w 820"/>
                    <a:gd name="T51" fmla="*/ 2147483647 h 600"/>
                    <a:gd name="T52" fmla="*/ 2147483647 w 820"/>
                    <a:gd name="T53" fmla="*/ 2147483647 h 600"/>
                    <a:gd name="T54" fmla="*/ 2147483647 w 820"/>
                    <a:gd name="T55" fmla="*/ 2147483647 h 600"/>
                    <a:gd name="T56" fmla="*/ 2147483647 w 820"/>
                    <a:gd name="T57" fmla="*/ 2147483647 h 600"/>
                    <a:gd name="T58" fmla="*/ 2147483647 w 820"/>
                    <a:gd name="T59" fmla="*/ 2147483647 h 600"/>
                    <a:gd name="T60" fmla="*/ 2147483647 w 820"/>
                    <a:gd name="T61" fmla="*/ 2147483647 h 600"/>
                    <a:gd name="T62" fmla="*/ 2147483647 w 820"/>
                    <a:gd name="T63" fmla="*/ 2147483647 h 600"/>
                    <a:gd name="T64" fmla="*/ 2147483647 w 820"/>
                    <a:gd name="T65" fmla="*/ 2147483647 h 600"/>
                    <a:gd name="T66" fmla="*/ 2147483647 w 820"/>
                    <a:gd name="T67" fmla="*/ 2147483647 h 600"/>
                    <a:gd name="T68" fmla="*/ 2147483647 w 820"/>
                    <a:gd name="T69" fmla="*/ 2147483647 h 600"/>
                    <a:gd name="T70" fmla="*/ 2147483647 w 820"/>
                    <a:gd name="T71" fmla="*/ 2147483647 h 600"/>
                    <a:gd name="T72" fmla="*/ 2147483647 w 820"/>
                    <a:gd name="T73" fmla="*/ 2147483647 h 600"/>
                    <a:gd name="T74" fmla="*/ 2147483647 w 820"/>
                    <a:gd name="T75" fmla="*/ 2147483647 h 600"/>
                    <a:gd name="T76" fmla="*/ 2147483647 w 820"/>
                    <a:gd name="T77" fmla="*/ 2147483647 h 600"/>
                    <a:gd name="T78" fmla="*/ 2147483647 w 820"/>
                    <a:gd name="T79" fmla="*/ 2147483647 h 600"/>
                    <a:gd name="T80" fmla="*/ 2147483647 w 820"/>
                    <a:gd name="T81" fmla="*/ 2147483647 h 600"/>
                    <a:gd name="T82" fmla="*/ 2147483647 w 820"/>
                    <a:gd name="T83" fmla="*/ 2147483647 h 600"/>
                    <a:gd name="T84" fmla="*/ 2147483647 w 820"/>
                    <a:gd name="T85" fmla="*/ 2147483647 h 600"/>
                    <a:gd name="T86" fmla="*/ 2147483647 w 820"/>
                    <a:gd name="T87" fmla="*/ 2147483647 h 600"/>
                    <a:gd name="T88" fmla="*/ 0 w 820"/>
                    <a:gd name="T89" fmla="*/ 2147483647 h 600"/>
                    <a:gd name="T90" fmla="*/ 2147483647 w 820"/>
                    <a:gd name="T91" fmla="*/ 2147483647 h 600"/>
                    <a:gd name="T92" fmla="*/ 2147483647 w 820"/>
                    <a:gd name="T93" fmla="*/ 2147483647 h 600"/>
                    <a:gd name="T94" fmla="*/ 2147483647 w 820"/>
                    <a:gd name="T95" fmla="*/ 2147483647 h 600"/>
                    <a:gd name="T96" fmla="*/ 2147483647 w 820"/>
                    <a:gd name="T97" fmla="*/ 2147483647 h 600"/>
                    <a:gd name="T98" fmla="*/ 2147483647 w 820"/>
                    <a:gd name="T99" fmla="*/ 2147483647 h 600"/>
                    <a:gd name="T100" fmla="*/ 2147483647 w 820"/>
                    <a:gd name="T101" fmla="*/ 2147483647 h 600"/>
                    <a:gd name="T102" fmla="*/ 2147483647 w 820"/>
                    <a:gd name="T103" fmla="*/ 2147483647 h 600"/>
                    <a:gd name="T104" fmla="*/ 2147483647 w 820"/>
                    <a:gd name="T105" fmla="*/ 2147483647 h 600"/>
                    <a:gd name="T106" fmla="*/ 2147483647 w 820"/>
                    <a:gd name="T107" fmla="*/ 2147483647 h 600"/>
                    <a:gd name="T108" fmla="*/ 2147483647 w 820"/>
                    <a:gd name="T109" fmla="*/ 2147483647 h 600"/>
                    <a:gd name="T110" fmla="*/ 2147483647 w 820"/>
                    <a:gd name="T111" fmla="*/ 2147483647 h 600"/>
                    <a:gd name="T112" fmla="*/ 2147483647 w 820"/>
                    <a:gd name="T113" fmla="*/ 2147483647 h 600"/>
                    <a:gd name="T114" fmla="*/ 2147483647 w 820"/>
                    <a:gd name="T115" fmla="*/ 2147483647 h 600"/>
                    <a:gd name="T116" fmla="*/ 2147483647 w 820"/>
                    <a:gd name="T117" fmla="*/ 2147483647 h 600"/>
                    <a:gd name="T118" fmla="*/ 2147483647 w 820"/>
                    <a:gd name="T119" fmla="*/ 2147483647 h 6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820"/>
                    <a:gd name="T181" fmla="*/ 0 h 600"/>
                    <a:gd name="T182" fmla="*/ 820 w 820"/>
                    <a:gd name="T183" fmla="*/ 600 h 6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820" h="600">
                      <a:moveTo>
                        <a:pt x="414" y="452"/>
                      </a:moveTo>
                      <a:lnTo>
                        <a:pt x="420" y="452"/>
                      </a:lnTo>
                      <a:lnTo>
                        <a:pt x="424" y="454"/>
                      </a:lnTo>
                      <a:lnTo>
                        <a:pt x="426" y="456"/>
                      </a:lnTo>
                      <a:lnTo>
                        <a:pt x="430" y="462"/>
                      </a:lnTo>
                      <a:lnTo>
                        <a:pt x="430" y="464"/>
                      </a:lnTo>
                      <a:lnTo>
                        <a:pt x="434" y="466"/>
                      </a:lnTo>
                      <a:lnTo>
                        <a:pt x="438" y="466"/>
                      </a:lnTo>
                      <a:lnTo>
                        <a:pt x="440" y="470"/>
                      </a:lnTo>
                      <a:lnTo>
                        <a:pt x="442" y="480"/>
                      </a:lnTo>
                      <a:lnTo>
                        <a:pt x="446" y="496"/>
                      </a:lnTo>
                      <a:lnTo>
                        <a:pt x="444" y="500"/>
                      </a:lnTo>
                      <a:lnTo>
                        <a:pt x="446" y="502"/>
                      </a:lnTo>
                      <a:lnTo>
                        <a:pt x="440" y="504"/>
                      </a:lnTo>
                      <a:lnTo>
                        <a:pt x="436" y="510"/>
                      </a:lnTo>
                      <a:lnTo>
                        <a:pt x="434" y="516"/>
                      </a:lnTo>
                      <a:lnTo>
                        <a:pt x="434" y="520"/>
                      </a:lnTo>
                      <a:lnTo>
                        <a:pt x="436" y="528"/>
                      </a:lnTo>
                      <a:lnTo>
                        <a:pt x="438" y="532"/>
                      </a:lnTo>
                      <a:lnTo>
                        <a:pt x="442" y="534"/>
                      </a:lnTo>
                      <a:lnTo>
                        <a:pt x="448" y="534"/>
                      </a:lnTo>
                      <a:lnTo>
                        <a:pt x="452" y="534"/>
                      </a:lnTo>
                      <a:lnTo>
                        <a:pt x="454" y="536"/>
                      </a:lnTo>
                      <a:lnTo>
                        <a:pt x="456" y="542"/>
                      </a:lnTo>
                      <a:lnTo>
                        <a:pt x="458" y="546"/>
                      </a:lnTo>
                      <a:lnTo>
                        <a:pt x="462" y="548"/>
                      </a:lnTo>
                      <a:lnTo>
                        <a:pt x="466" y="550"/>
                      </a:lnTo>
                      <a:lnTo>
                        <a:pt x="468" y="554"/>
                      </a:lnTo>
                      <a:lnTo>
                        <a:pt x="468" y="558"/>
                      </a:lnTo>
                      <a:lnTo>
                        <a:pt x="466" y="568"/>
                      </a:lnTo>
                      <a:lnTo>
                        <a:pt x="472" y="570"/>
                      </a:lnTo>
                      <a:lnTo>
                        <a:pt x="478" y="574"/>
                      </a:lnTo>
                      <a:lnTo>
                        <a:pt x="484" y="578"/>
                      </a:lnTo>
                      <a:lnTo>
                        <a:pt x="490" y="580"/>
                      </a:lnTo>
                      <a:lnTo>
                        <a:pt x="492" y="582"/>
                      </a:lnTo>
                      <a:lnTo>
                        <a:pt x="496" y="578"/>
                      </a:lnTo>
                      <a:lnTo>
                        <a:pt x="500" y="582"/>
                      </a:lnTo>
                      <a:lnTo>
                        <a:pt x="502" y="582"/>
                      </a:lnTo>
                      <a:lnTo>
                        <a:pt x="506" y="580"/>
                      </a:lnTo>
                      <a:lnTo>
                        <a:pt x="502" y="574"/>
                      </a:lnTo>
                      <a:lnTo>
                        <a:pt x="500" y="568"/>
                      </a:lnTo>
                      <a:lnTo>
                        <a:pt x="500" y="566"/>
                      </a:lnTo>
                      <a:lnTo>
                        <a:pt x="502" y="562"/>
                      </a:lnTo>
                      <a:lnTo>
                        <a:pt x="506" y="560"/>
                      </a:lnTo>
                      <a:lnTo>
                        <a:pt x="518" y="560"/>
                      </a:lnTo>
                      <a:lnTo>
                        <a:pt x="524" y="560"/>
                      </a:lnTo>
                      <a:lnTo>
                        <a:pt x="534" y="558"/>
                      </a:lnTo>
                      <a:lnTo>
                        <a:pt x="542" y="552"/>
                      </a:lnTo>
                      <a:lnTo>
                        <a:pt x="550" y="548"/>
                      </a:lnTo>
                      <a:lnTo>
                        <a:pt x="558" y="546"/>
                      </a:lnTo>
                      <a:lnTo>
                        <a:pt x="564" y="548"/>
                      </a:lnTo>
                      <a:lnTo>
                        <a:pt x="568" y="550"/>
                      </a:lnTo>
                      <a:lnTo>
                        <a:pt x="574" y="552"/>
                      </a:lnTo>
                      <a:lnTo>
                        <a:pt x="578" y="552"/>
                      </a:lnTo>
                      <a:lnTo>
                        <a:pt x="580" y="558"/>
                      </a:lnTo>
                      <a:lnTo>
                        <a:pt x="582" y="562"/>
                      </a:lnTo>
                      <a:lnTo>
                        <a:pt x="590" y="570"/>
                      </a:lnTo>
                      <a:lnTo>
                        <a:pt x="598" y="574"/>
                      </a:lnTo>
                      <a:lnTo>
                        <a:pt x="606" y="576"/>
                      </a:lnTo>
                      <a:lnTo>
                        <a:pt x="620" y="576"/>
                      </a:lnTo>
                      <a:lnTo>
                        <a:pt x="626" y="576"/>
                      </a:lnTo>
                      <a:lnTo>
                        <a:pt x="630" y="578"/>
                      </a:lnTo>
                      <a:lnTo>
                        <a:pt x="638" y="582"/>
                      </a:lnTo>
                      <a:lnTo>
                        <a:pt x="638" y="588"/>
                      </a:lnTo>
                      <a:lnTo>
                        <a:pt x="638" y="594"/>
                      </a:lnTo>
                      <a:lnTo>
                        <a:pt x="640" y="598"/>
                      </a:lnTo>
                      <a:lnTo>
                        <a:pt x="646" y="600"/>
                      </a:lnTo>
                      <a:lnTo>
                        <a:pt x="650" y="596"/>
                      </a:lnTo>
                      <a:lnTo>
                        <a:pt x="648" y="594"/>
                      </a:lnTo>
                      <a:lnTo>
                        <a:pt x="648" y="590"/>
                      </a:lnTo>
                      <a:lnTo>
                        <a:pt x="646" y="584"/>
                      </a:lnTo>
                      <a:lnTo>
                        <a:pt x="662" y="580"/>
                      </a:lnTo>
                      <a:lnTo>
                        <a:pt x="674" y="572"/>
                      </a:lnTo>
                      <a:lnTo>
                        <a:pt x="696" y="558"/>
                      </a:lnTo>
                      <a:lnTo>
                        <a:pt x="696" y="568"/>
                      </a:lnTo>
                      <a:lnTo>
                        <a:pt x="708" y="568"/>
                      </a:lnTo>
                      <a:lnTo>
                        <a:pt x="712" y="562"/>
                      </a:lnTo>
                      <a:lnTo>
                        <a:pt x="714" y="560"/>
                      </a:lnTo>
                      <a:lnTo>
                        <a:pt x="724" y="556"/>
                      </a:lnTo>
                      <a:lnTo>
                        <a:pt x="734" y="554"/>
                      </a:lnTo>
                      <a:lnTo>
                        <a:pt x="738" y="552"/>
                      </a:lnTo>
                      <a:lnTo>
                        <a:pt x="742" y="548"/>
                      </a:lnTo>
                      <a:lnTo>
                        <a:pt x="742" y="550"/>
                      </a:lnTo>
                      <a:lnTo>
                        <a:pt x="746" y="540"/>
                      </a:lnTo>
                      <a:lnTo>
                        <a:pt x="752" y="532"/>
                      </a:lnTo>
                      <a:lnTo>
                        <a:pt x="770" y="518"/>
                      </a:lnTo>
                      <a:lnTo>
                        <a:pt x="772" y="514"/>
                      </a:lnTo>
                      <a:lnTo>
                        <a:pt x="774" y="508"/>
                      </a:lnTo>
                      <a:lnTo>
                        <a:pt x="774" y="498"/>
                      </a:lnTo>
                      <a:lnTo>
                        <a:pt x="774" y="488"/>
                      </a:lnTo>
                      <a:lnTo>
                        <a:pt x="778" y="478"/>
                      </a:lnTo>
                      <a:lnTo>
                        <a:pt x="786" y="466"/>
                      </a:lnTo>
                      <a:lnTo>
                        <a:pt x="792" y="454"/>
                      </a:lnTo>
                      <a:lnTo>
                        <a:pt x="794" y="448"/>
                      </a:lnTo>
                      <a:lnTo>
                        <a:pt x="794" y="442"/>
                      </a:lnTo>
                      <a:lnTo>
                        <a:pt x="792" y="432"/>
                      </a:lnTo>
                      <a:lnTo>
                        <a:pt x="790" y="426"/>
                      </a:lnTo>
                      <a:lnTo>
                        <a:pt x="782" y="420"/>
                      </a:lnTo>
                      <a:lnTo>
                        <a:pt x="772" y="418"/>
                      </a:lnTo>
                      <a:lnTo>
                        <a:pt x="778" y="410"/>
                      </a:lnTo>
                      <a:lnTo>
                        <a:pt x="786" y="406"/>
                      </a:lnTo>
                      <a:lnTo>
                        <a:pt x="778" y="400"/>
                      </a:lnTo>
                      <a:lnTo>
                        <a:pt x="774" y="396"/>
                      </a:lnTo>
                      <a:lnTo>
                        <a:pt x="772" y="392"/>
                      </a:lnTo>
                      <a:lnTo>
                        <a:pt x="776" y="392"/>
                      </a:lnTo>
                      <a:lnTo>
                        <a:pt x="768" y="378"/>
                      </a:lnTo>
                      <a:lnTo>
                        <a:pt x="760" y="366"/>
                      </a:lnTo>
                      <a:lnTo>
                        <a:pt x="750" y="352"/>
                      </a:lnTo>
                      <a:lnTo>
                        <a:pt x="738" y="342"/>
                      </a:lnTo>
                      <a:lnTo>
                        <a:pt x="726" y="338"/>
                      </a:lnTo>
                      <a:lnTo>
                        <a:pt x="720" y="334"/>
                      </a:lnTo>
                      <a:lnTo>
                        <a:pt x="718" y="332"/>
                      </a:lnTo>
                      <a:lnTo>
                        <a:pt x="718" y="328"/>
                      </a:lnTo>
                      <a:lnTo>
                        <a:pt x="718" y="324"/>
                      </a:lnTo>
                      <a:lnTo>
                        <a:pt x="720" y="316"/>
                      </a:lnTo>
                      <a:lnTo>
                        <a:pt x="724" y="312"/>
                      </a:lnTo>
                      <a:lnTo>
                        <a:pt x="728" y="308"/>
                      </a:lnTo>
                      <a:lnTo>
                        <a:pt x="748" y="294"/>
                      </a:lnTo>
                      <a:lnTo>
                        <a:pt x="734" y="286"/>
                      </a:lnTo>
                      <a:lnTo>
                        <a:pt x="726" y="282"/>
                      </a:lnTo>
                      <a:lnTo>
                        <a:pt x="718" y="280"/>
                      </a:lnTo>
                      <a:lnTo>
                        <a:pt x="714" y="282"/>
                      </a:lnTo>
                      <a:lnTo>
                        <a:pt x="710" y="286"/>
                      </a:lnTo>
                      <a:lnTo>
                        <a:pt x="706" y="290"/>
                      </a:lnTo>
                      <a:lnTo>
                        <a:pt x="702" y="290"/>
                      </a:lnTo>
                      <a:lnTo>
                        <a:pt x="662" y="266"/>
                      </a:lnTo>
                      <a:lnTo>
                        <a:pt x="662" y="262"/>
                      </a:lnTo>
                      <a:lnTo>
                        <a:pt x="666" y="260"/>
                      </a:lnTo>
                      <a:lnTo>
                        <a:pt x="670" y="256"/>
                      </a:lnTo>
                      <a:lnTo>
                        <a:pt x="676" y="254"/>
                      </a:lnTo>
                      <a:lnTo>
                        <a:pt x="682" y="250"/>
                      </a:lnTo>
                      <a:lnTo>
                        <a:pt x="686" y="240"/>
                      </a:lnTo>
                      <a:lnTo>
                        <a:pt x="694" y="228"/>
                      </a:lnTo>
                      <a:lnTo>
                        <a:pt x="698" y="224"/>
                      </a:lnTo>
                      <a:lnTo>
                        <a:pt x="704" y="224"/>
                      </a:lnTo>
                      <a:lnTo>
                        <a:pt x="708" y="224"/>
                      </a:lnTo>
                      <a:lnTo>
                        <a:pt x="712" y="228"/>
                      </a:lnTo>
                      <a:lnTo>
                        <a:pt x="714" y="236"/>
                      </a:lnTo>
                      <a:lnTo>
                        <a:pt x="714" y="262"/>
                      </a:lnTo>
                      <a:lnTo>
                        <a:pt x="718" y="262"/>
                      </a:lnTo>
                      <a:lnTo>
                        <a:pt x="724" y="258"/>
                      </a:lnTo>
                      <a:lnTo>
                        <a:pt x="732" y="250"/>
                      </a:lnTo>
                      <a:lnTo>
                        <a:pt x="740" y="242"/>
                      </a:lnTo>
                      <a:lnTo>
                        <a:pt x="742" y="242"/>
                      </a:lnTo>
                      <a:lnTo>
                        <a:pt x="748" y="242"/>
                      </a:lnTo>
                      <a:lnTo>
                        <a:pt x="752" y="234"/>
                      </a:lnTo>
                      <a:lnTo>
                        <a:pt x="760" y="222"/>
                      </a:lnTo>
                      <a:lnTo>
                        <a:pt x="770" y="210"/>
                      </a:lnTo>
                      <a:lnTo>
                        <a:pt x="774" y="212"/>
                      </a:lnTo>
                      <a:lnTo>
                        <a:pt x="780" y="214"/>
                      </a:lnTo>
                      <a:lnTo>
                        <a:pt x="792" y="214"/>
                      </a:lnTo>
                      <a:lnTo>
                        <a:pt x="790" y="208"/>
                      </a:lnTo>
                      <a:lnTo>
                        <a:pt x="792" y="204"/>
                      </a:lnTo>
                      <a:lnTo>
                        <a:pt x="796" y="198"/>
                      </a:lnTo>
                      <a:lnTo>
                        <a:pt x="802" y="188"/>
                      </a:lnTo>
                      <a:lnTo>
                        <a:pt x="806" y="190"/>
                      </a:lnTo>
                      <a:lnTo>
                        <a:pt x="810" y="192"/>
                      </a:lnTo>
                      <a:lnTo>
                        <a:pt x="814" y="190"/>
                      </a:lnTo>
                      <a:lnTo>
                        <a:pt x="818" y="188"/>
                      </a:lnTo>
                      <a:lnTo>
                        <a:pt x="818" y="186"/>
                      </a:lnTo>
                      <a:lnTo>
                        <a:pt x="820" y="188"/>
                      </a:lnTo>
                      <a:lnTo>
                        <a:pt x="814" y="172"/>
                      </a:lnTo>
                      <a:lnTo>
                        <a:pt x="808" y="164"/>
                      </a:lnTo>
                      <a:lnTo>
                        <a:pt x="800" y="158"/>
                      </a:lnTo>
                      <a:lnTo>
                        <a:pt x="800" y="142"/>
                      </a:lnTo>
                      <a:lnTo>
                        <a:pt x="812" y="146"/>
                      </a:lnTo>
                      <a:lnTo>
                        <a:pt x="820" y="152"/>
                      </a:lnTo>
                      <a:lnTo>
                        <a:pt x="820" y="142"/>
                      </a:lnTo>
                      <a:lnTo>
                        <a:pt x="820" y="136"/>
                      </a:lnTo>
                      <a:lnTo>
                        <a:pt x="820" y="124"/>
                      </a:lnTo>
                      <a:lnTo>
                        <a:pt x="818" y="110"/>
                      </a:lnTo>
                      <a:lnTo>
                        <a:pt x="814" y="100"/>
                      </a:lnTo>
                      <a:lnTo>
                        <a:pt x="806" y="86"/>
                      </a:lnTo>
                      <a:lnTo>
                        <a:pt x="798" y="92"/>
                      </a:lnTo>
                      <a:lnTo>
                        <a:pt x="792" y="98"/>
                      </a:lnTo>
                      <a:lnTo>
                        <a:pt x="786" y="102"/>
                      </a:lnTo>
                      <a:lnTo>
                        <a:pt x="774" y="104"/>
                      </a:lnTo>
                      <a:lnTo>
                        <a:pt x="770" y="104"/>
                      </a:lnTo>
                      <a:lnTo>
                        <a:pt x="764" y="102"/>
                      </a:lnTo>
                      <a:lnTo>
                        <a:pt x="756" y="96"/>
                      </a:lnTo>
                      <a:lnTo>
                        <a:pt x="750" y="88"/>
                      </a:lnTo>
                      <a:lnTo>
                        <a:pt x="744" y="80"/>
                      </a:lnTo>
                      <a:lnTo>
                        <a:pt x="732" y="76"/>
                      </a:lnTo>
                      <a:lnTo>
                        <a:pt x="718" y="72"/>
                      </a:lnTo>
                      <a:lnTo>
                        <a:pt x="704" y="68"/>
                      </a:lnTo>
                      <a:lnTo>
                        <a:pt x="690" y="62"/>
                      </a:lnTo>
                      <a:lnTo>
                        <a:pt x="680" y="54"/>
                      </a:lnTo>
                      <a:lnTo>
                        <a:pt x="668" y="46"/>
                      </a:lnTo>
                      <a:lnTo>
                        <a:pt x="646" y="24"/>
                      </a:lnTo>
                      <a:lnTo>
                        <a:pt x="634" y="16"/>
                      </a:lnTo>
                      <a:lnTo>
                        <a:pt x="622" y="8"/>
                      </a:lnTo>
                      <a:lnTo>
                        <a:pt x="606" y="2"/>
                      </a:lnTo>
                      <a:lnTo>
                        <a:pt x="584" y="0"/>
                      </a:lnTo>
                      <a:lnTo>
                        <a:pt x="572" y="0"/>
                      </a:lnTo>
                      <a:lnTo>
                        <a:pt x="562" y="2"/>
                      </a:lnTo>
                      <a:lnTo>
                        <a:pt x="556" y="4"/>
                      </a:lnTo>
                      <a:lnTo>
                        <a:pt x="552" y="8"/>
                      </a:lnTo>
                      <a:lnTo>
                        <a:pt x="550" y="12"/>
                      </a:lnTo>
                      <a:lnTo>
                        <a:pt x="550" y="18"/>
                      </a:lnTo>
                      <a:lnTo>
                        <a:pt x="552" y="20"/>
                      </a:lnTo>
                      <a:lnTo>
                        <a:pt x="556" y="24"/>
                      </a:lnTo>
                      <a:lnTo>
                        <a:pt x="562" y="30"/>
                      </a:lnTo>
                      <a:lnTo>
                        <a:pt x="564" y="40"/>
                      </a:lnTo>
                      <a:lnTo>
                        <a:pt x="566" y="50"/>
                      </a:lnTo>
                      <a:lnTo>
                        <a:pt x="566" y="56"/>
                      </a:lnTo>
                      <a:lnTo>
                        <a:pt x="566" y="62"/>
                      </a:lnTo>
                      <a:lnTo>
                        <a:pt x="562" y="66"/>
                      </a:lnTo>
                      <a:lnTo>
                        <a:pt x="560" y="68"/>
                      </a:lnTo>
                      <a:lnTo>
                        <a:pt x="550" y="68"/>
                      </a:lnTo>
                      <a:lnTo>
                        <a:pt x="536" y="66"/>
                      </a:lnTo>
                      <a:lnTo>
                        <a:pt x="538" y="88"/>
                      </a:lnTo>
                      <a:lnTo>
                        <a:pt x="538" y="94"/>
                      </a:lnTo>
                      <a:lnTo>
                        <a:pt x="542" y="98"/>
                      </a:lnTo>
                      <a:lnTo>
                        <a:pt x="544" y="102"/>
                      </a:lnTo>
                      <a:lnTo>
                        <a:pt x="550" y="102"/>
                      </a:lnTo>
                      <a:lnTo>
                        <a:pt x="568" y="102"/>
                      </a:lnTo>
                      <a:lnTo>
                        <a:pt x="576" y="100"/>
                      </a:lnTo>
                      <a:lnTo>
                        <a:pt x="582" y="98"/>
                      </a:lnTo>
                      <a:lnTo>
                        <a:pt x="592" y="100"/>
                      </a:lnTo>
                      <a:lnTo>
                        <a:pt x="602" y="106"/>
                      </a:lnTo>
                      <a:lnTo>
                        <a:pt x="610" y="112"/>
                      </a:lnTo>
                      <a:lnTo>
                        <a:pt x="616" y="120"/>
                      </a:lnTo>
                      <a:lnTo>
                        <a:pt x="596" y="122"/>
                      </a:lnTo>
                      <a:lnTo>
                        <a:pt x="578" y="124"/>
                      </a:lnTo>
                      <a:lnTo>
                        <a:pt x="576" y="128"/>
                      </a:lnTo>
                      <a:lnTo>
                        <a:pt x="576" y="132"/>
                      </a:lnTo>
                      <a:lnTo>
                        <a:pt x="574" y="134"/>
                      </a:lnTo>
                      <a:lnTo>
                        <a:pt x="574" y="140"/>
                      </a:lnTo>
                      <a:lnTo>
                        <a:pt x="570" y="142"/>
                      </a:lnTo>
                      <a:lnTo>
                        <a:pt x="566" y="142"/>
                      </a:lnTo>
                      <a:lnTo>
                        <a:pt x="556" y="144"/>
                      </a:lnTo>
                      <a:lnTo>
                        <a:pt x="552" y="146"/>
                      </a:lnTo>
                      <a:lnTo>
                        <a:pt x="550" y="150"/>
                      </a:lnTo>
                      <a:lnTo>
                        <a:pt x="544" y="152"/>
                      </a:lnTo>
                      <a:lnTo>
                        <a:pt x="538" y="154"/>
                      </a:lnTo>
                      <a:lnTo>
                        <a:pt x="532" y="154"/>
                      </a:lnTo>
                      <a:lnTo>
                        <a:pt x="528" y="152"/>
                      </a:lnTo>
                      <a:lnTo>
                        <a:pt x="524" y="150"/>
                      </a:lnTo>
                      <a:lnTo>
                        <a:pt x="522" y="150"/>
                      </a:lnTo>
                      <a:lnTo>
                        <a:pt x="518" y="152"/>
                      </a:lnTo>
                      <a:lnTo>
                        <a:pt x="516" y="156"/>
                      </a:lnTo>
                      <a:lnTo>
                        <a:pt x="516" y="160"/>
                      </a:lnTo>
                      <a:lnTo>
                        <a:pt x="518" y="160"/>
                      </a:lnTo>
                      <a:lnTo>
                        <a:pt x="524" y="164"/>
                      </a:lnTo>
                      <a:lnTo>
                        <a:pt x="528" y="166"/>
                      </a:lnTo>
                      <a:lnTo>
                        <a:pt x="530" y="168"/>
                      </a:lnTo>
                      <a:lnTo>
                        <a:pt x="530" y="172"/>
                      </a:lnTo>
                      <a:lnTo>
                        <a:pt x="530" y="176"/>
                      </a:lnTo>
                      <a:lnTo>
                        <a:pt x="526" y="182"/>
                      </a:lnTo>
                      <a:lnTo>
                        <a:pt x="518" y="188"/>
                      </a:lnTo>
                      <a:lnTo>
                        <a:pt x="508" y="194"/>
                      </a:lnTo>
                      <a:lnTo>
                        <a:pt x="496" y="198"/>
                      </a:lnTo>
                      <a:lnTo>
                        <a:pt x="468" y="198"/>
                      </a:lnTo>
                      <a:lnTo>
                        <a:pt x="458" y="206"/>
                      </a:lnTo>
                      <a:lnTo>
                        <a:pt x="452" y="210"/>
                      </a:lnTo>
                      <a:lnTo>
                        <a:pt x="444" y="212"/>
                      </a:lnTo>
                      <a:lnTo>
                        <a:pt x="430" y="210"/>
                      </a:lnTo>
                      <a:lnTo>
                        <a:pt x="414" y="206"/>
                      </a:lnTo>
                      <a:lnTo>
                        <a:pt x="402" y="200"/>
                      </a:lnTo>
                      <a:lnTo>
                        <a:pt x="392" y="194"/>
                      </a:lnTo>
                      <a:lnTo>
                        <a:pt x="348" y="194"/>
                      </a:lnTo>
                      <a:lnTo>
                        <a:pt x="348" y="192"/>
                      </a:lnTo>
                      <a:lnTo>
                        <a:pt x="314" y="192"/>
                      </a:lnTo>
                      <a:lnTo>
                        <a:pt x="306" y="188"/>
                      </a:lnTo>
                      <a:lnTo>
                        <a:pt x="298" y="180"/>
                      </a:lnTo>
                      <a:lnTo>
                        <a:pt x="290" y="172"/>
                      </a:lnTo>
                      <a:lnTo>
                        <a:pt x="280" y="166"/>
                      </a:lnTo>
                      <a:lnTo>
                        <a:pt x="272" y="160"/>
                      </a:lnTo>
                      <a:lnTo>
                        <a:pt x="262" y="160"/>
                      </a:lnTo>
                      <a:lnTo>
                        <a:pt x="252" y="156"/>
                      </a:lnTo>
                      <a:lnTo>
                        <a:pt x="244" y="152"/>
                      </a:lnTo>
                      <a:lnTo>
                        <a:pt x="214" y="152"/>
                      </a:lnTo>
                      <a:lnTo>
                        <a:pt x="210" y="146"/>
                      </a:lnTo>
                      <a:lnTo>
                        <a:pt x="206" y="140"/>
                      </a:lnTo>
                      <a:lnTo>
                        <a:pt x="202" y="126"/>
                      </a:lnTo>
                      <a:lnTo>
                        <a:pt x="198" y="118"/>
                      </a:lnTo>
                      <a:lnTo>
                        <a:pt x="194" y="112"/>
                      </a:lnTo>
                      <a:lnTo>
                        <a:pt x="182" y="104"/>
                      </a:lnTo>
                      <a:lnTo>
                        <a:pt x="174" y="100"/>
                      </a:lnTo>
                      <a:lnTo>
                        <a:pt x="168" y="98"/>
                      </a:lnTo>
                      <a:lnTo>
                        <a:pt x="154" y="92"/>
                      </a:lnTo>
                      <a:lnTo>
                        <a:pt x="146" y="90"/>
                      </a:lnTo>
                      <a:lnTo>
                        <a:pt x="140" y="86"/>
                      </a:lnTo>
                      <a:lnTo>
                        <a:pt x="138" y="82"/>
                      </a:lnTo>
                      <a:lnTo>
                        <a:pt x="134" y="76"/>
                      </a:lnTo>
                      <a:lnTo>
                        <a:pt x="134" y="78"/>
                      </a:lnTo>
                      <a:lnTo>
                        <a:pt x="122" y="86"/>
                      </a:lnTo>
                      <a:lnTo>
                        <a:pt x="114" y="94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10" y="118"/>
                      </a:lnTo>
                      <a:lnTo>
                        <a:pt x="100" y="116"/>
                      </a:lnTo>
                      <a:lnTo>
                        <a:pt x="88" y="112"/>
                      </a:lnTo>
                      <a:lnTo>
                        <a:pt x="92" y="130"/>
                      </a:lnTo>
                      <a:lnTo>
                        <a:pt x="92" y="140"/>
                      </a:lnTo>
                      <a:lnTo>
                        <a:pt x="90" y="148"/>
                      </a:lnTo>
                      <a:lnTo>
                        <a:pt x="86" y="150"/>
                      </a:lnTo>
                      <a:lnTo>
                        <a:pt x="84" y="150"/>
                      </a:lnTo>
                      <a:lnTo>
                        <a:pt x="78" y="150"/>
                      </a:lnTo>
                      <a:lnTo>
                        <a:pt x="68" y="146"/>
                      </a:lnTo>
                      <a:lnTo>
                        <a:pt x="70" y="156"/>
                      </a:lnTo>
                      <a:lnTo>
                        <a:pt x="76" y="164"/>
                      </a:lnTo>
                      <a:lnTo>
                        <a:pt x="80" y="176"/>
                      </a:lnTo>
                      <a:lnTo>
                        <a:pt x="82" y="188"/>
                      </a:lnTo>
                      <a:lnTo>
                        <a:pt x="78" y="194"/>
                      </a:lnTo>
                      <a:lnTo>
                        <a:pt x="74" y="200"/>
                      </a:lnTo>
                      <a:lnTo>
                        <a:pt x="64" y="214"/>
                      </a:lnTo>
                      <a:lnTo>
                        <a:pt x="50" y="228"/>
                      </a:lnTo>
                      <a:lnTo>
                        <a:pt x="38" y="236"/>
                      </a:lnTo>
                      <a:lnTo>
                        <a:pt x="28" y="238"/>
                      </a:lnTo>
                      <a:lnTo>
                        <a:pt x="14" y="240"/>
                      </a:lnTo>
                      <a:lnTo>
                        <a:pt x="8" y="242"/>
                      </a:lnTo>
                      <a:lnTo>
                        <a:pt x="4" y="244"/>
                      </a:lnTo>
                      <a:lnTo>
                        <a:pt x="2" y="248"/>
                      </a:lnTo>
                      <a:lnTo>
                        <a:pt x="0" y="254"/>
                      </a:lnTo>
                      <a:lnTo>
                        <a:pt x="2" y="258"/>
                      </a:lnTo>
                      <a:lnTo>
                        <a:pt x="4" y="262"/>
                      </a:lnTo>
                      <a:lnTo>
                        <a:pt x="14" y="268"/>
                      </a:lnTo>
                      <a:lnTo>
                        <a:pt x="24" y="276"/>
                      </a:lnTo>
                      <a:lnTo>
                        <a:pt x="26" y="280"/>
                      </a:lnTo>
                      <a:lnTo>
                        <a:pt x="26" y="286"/>
                      </a:lnTo>
                      <a:lnTo>
                        <a:pt x="20" y="288"/>
                      </a:lnTo>
                      <a:lnTo>
                        <a:pt x="14" y="290"/>
                      </a:lnTo>
                      <a:lnTo>
                        <a:pt x="18" y="292"/>
                      </a:lnTo>
                      <a:lnTo>
                        <a:pt x="20" y="294"/>
                      </a:lnTo>
                      <a:lnTo>
                        <a:pt x="28" y="296"/>
                      </a:lnTo>
                      <a:lnTo>
                        <a:pt x="28" y="298"/>
                      </a:lnTo>
                      <a:lnTo>
                        <a:pt x="36" y="298"/>
                      </a:lnTo>
                      <a:lnTo>
                        <a:pt x="44" y="302"/>
                      </a:lnTo>
                      <a:lnTo>
                        <a:pt x="50" y="308"/>
                      </a:lnTo>
                      <a:lnTo>
                        <a:pt x="54" y="316"/>
                      </a:lnTo>
                      <a:lnTo>
                        <a:pt x="58" y="320"/>
                      </a:lnTo>
                      <a:lnTo>
                        <a:pt x="62" y="322"/>
                      </a:lnTo>
                      <a:lnTo>
                        <a:pt x="68" y="322"/>
                      </a:lnTo>
                      <a:lnTo>
                        <a:pt x="74" y="324"/>
                      </a:lnTo>
                      <a:lnTo>
                        <a:pt x="78" y="324"/>
                      </a:lnTo>
                      <a:lnTo>
                        <a:pt x="82" y="326"/>
                      </a:lnTo>
                      <a:lnTo>
                        <a:pt x="84" y="326"/>
                      </a:lnTo>
                      <a:lnTo>
                        <a:pt x="86" y="324"/>
                      </a:lnTo>
                      <a:lnTo>
                        <a:pt x="90" y="322"/>
                      </a:lnTo>
                      <a:lnTo>
                        <a:pt x="94" y="320"/>
                      </a:lnTo>
                      <a:lnTo>
                        <a:pt x="100" y="320"/>
                      </a:lnTo>
                      <a:lnTo>
                        <a:pt x="108" y="320"/>
                      </a:lnTo>
                      <a:lnTo>
                        <a:pt x="114" y="324"/>
                      </a:lnTo>
                      <a:lnTo>
                        <a:pt x="116" y="324"/>
                      </a:lnTo>
                      <a:lnTo>
                        <a:pt x="122" y="326"/>
                      </a:lnTo>
                      <a:lnTo>
                        <a:pt x="122" y="332"/>
                      </a:lnTo>
                      <a:lnTo>
                        <a:pt x="120" y="336"/>
                      </a:lnTo>
                      <a:lnTo>
                        <a:pt x="114" y="344"/>
                      </a:lnTo>
                      <a:lnTo>
                        <a:pt x="112" y="352"/>
                      </a:lnTo>
                      <a:lnTo>
                        <a:pt x="110" y="358"/>
                      </a:lnTo>
                      <a:lnTo>
                        <a:pt x="112" y="362"/>
                      </a:lnTo>
                      <a:lnTo>
                        <a:pt x="114" y="368"/>
                      </a:lnTo>
                      <a:lnTo>
                        <a:pt x="122" y="376"/>
                      </a:lnTo>
                      <a:lnTo>
                        <a:pt x="120" y="378"/>
                      </a:lnTo>
                      <a:lnTo>
                        <a:pt x="118" y="378"/>
                      </a:lnTo>
                      <a:lnTo>
                        <a:pt x="112" y="380"/>
                      </a:lnTo>
                      <a:lnTo>
                        <a:pt x="114" y="388"/>
                      </a:lnTo>
                      <a:lnTo>
                        <a:pt x="114" y="392"/>
                      </a:lnTo>
                      <a:lnTo>
                        <a:pt x="116" y="396"/>
                      </a:lnTo>
                      <a:lnTo>
                        <a:pt x="118" y="400"/>
                      </a:lnTo>
                      <a:lnTo>
                        <a:pt x="126" y="404"/>
                      </a:lnTo>
                      <a:lnTo>
                        <a:pt x="136" y="408"/>
                      </a:lnTo>
                      <a:lnTo>
                        <a:pt x="144" y="416"/>
                      </a:lnTo>
                      <a:lnTo>
                        <a:pt x="152" y="424"/>
                      </a:lnTo>
                      <a:lnTo>
                        <a:pt x="158" y="424"/>
                      </a:lnTo>
                      <a:lnTo>
                        <a:pt x="162" y="424"/>
                      </a:lnTo>
                      <a:lnTo>
                        <a:pt x="164" y="422"/>
                      </a:lnTo>
                      <a:lnTo>
                        <a:pt x="166" y="420"/>
                      </a:lnTo>
                      <a:lnTo>
                        <a:pt x="168" y="420"/>
                      </a:lnTo>
                      <a:lnTo>
                        <a:pt x="180" y="428"/>
                      </a:lnTo>
                      <a:lnTo>
                        <a:pt x="190" y="436"/>
                      </a:lnTo>
                      <a:lnTo>
                        <a:pt x="198" y="442"/>
                      </a:lnTo>
                      <a:lnTo>
                        <a:pt x="208" y="446"/>
                      </a:lnTo>
                      <a:lnTo>
                        <a:pt x="220" y="450"/>
                      </a:lnTo>
                      <a:lnTo>
                        <a:pt x="222" y="452"/>
                      </a:lnTo>
                      <a:lnTo>
                        <a:pt x="226" y="456"/>
                      </a:lnTo>
                      <a:lnTo>
                        <a:pt x="230" y="458"/>
                      </a:lnTo>
                      <a:lnTo>
                        <a:pt x="236" y="460"/>
                      </a:lnTo>
                      <a:lnTo>
                        <a:pt x="240" y="460"/>
                      </a:lnTo>
                      <a:lnTo>
                        <a:pt x="242" y="460"/>
                      </a:lnTo>
                      <a:lnTo>
                        <a:pt x="244" y="460"/>
                      </a:lnTo>
                      <a:lnTo>
                        <a:pt x="250" y="464"/>
                      </a:lnTo>
                      <a:lnTo>
                        <a:pt x="256" y="466"/>
                      </a:lnTo>
                      <a:lnTo>
                        <a:pt x="274" y="466"/>
                      </a:lnTo>
                      <a:lnTo>
                        <a:pt x="274" y="468"/>
                      </a:lnTo>
                      <a:lnTo>
                        <a:pt x="274" y="464"/>
                      </a:lnTo>
                      <a:lnTo>
                        <a:pt x="278" y="462"/>
                      </a:lnTo>
                      <a:lnTo>
                        <a:pt x="284" y="460"/>
                      </a:lnTo>
                      <a:lnTo>
                        <a:pt x="288" y="472"/>
                      </a:lnTo>
                      <a:lnTo>
                        <a:pt x="290" y="468"/>
                      </a:lnTo>
                      <a:lnTo>
                        <a:pt x="294" y="462"/>
                      </a:lnTo>
                      <a:lnTo>
                        <a:pt x="298" y="460"/>
                      </a:lnTo>
                      <a:lnTo>
                        <a:pt x="302" y="458"/>
                      </a:lnTo>
                      <a:lnTo>
                        <a:pt x="312" y="460"/>
                      </a:lnTo>
                      <a:lnTo>
                        <a:pt x="322" y="464"/>
                      </a:lnTo>
                      <a:lnTo>
                        <a:pt x="332" y="472"/>
                      </a:lnTo>
                      <a:lnTo>
                        <a:pt x="336" y="478"/>
                      </a:lnTo>
                      <a:lnTo>
                        <a:pt x="336" y="480"/>
                      </a:lnTo>
                      <a:lnTo>
                        <a:pt x="338" y="478"/>
                      </a:lnTo>
                      <a:lnTo>
                        <a:pt x="340" y="470"/>
                      </a:lnTo>
                      <a:lnTo>
                        <a:pt x="344" y="460"/>
                      </a:lnTo>
                      <a:lnTo>
                        <a:pt x="348" y="454"/>
                      </a:lnTo>
                      <a:lnTo>
                        <a:pt x="356" y="446"/>
                      </a:lnTo>
                      <a:lnTo>
                        <a:pt x="362" y="442"/>
                      </a:lnTo>
                      <a:lnTo>
                        <a:pt x="372" y="438"/>
                      </a:lnTo>
                      <a:lnTo>
                        <a:pt x="374" y="440"/>
                      </a:lnTo>
                      <a:lnTo>
                        <a:pt x="376" y="440"/>
                      </a:lnTo>
                      <a:lnTo>
                        <a:pt x="380" y="442"/>
                      </a:lnTo>
                      <a:lnTo>
                        <a:pt x="382" y="440"/>
                      </a:lnTo>
                      <a:lnTo>
                        <a:pt x="386" y="438"/>
                      </a:lnTo>
                      <a:lnTo>
                        <a:pt x="386" y="436"/>
                      </a:lnTo>
                      <a:lnTo>
                        <a:pt x="392" y="436"/>
                      </a:lnTo>
                      <a:lnTo>
                        <a:pt x="400" y="444"/>
                      </a:lnTo>
                      <a:lnTo>
                        <a:pt x="400" y="448"/>
                      </a:lnTo>
                      <a:lnTo>
                        <a:pt x="400" y="450"/>
                      </a:lnTo>
                      <a:lnTo>
                        <a:pt x="404" y="454"/>
                      </a:lnTo>
                      <a:lnTo>
                        <a:pt x="410" y="456"/>
                      </a:lnTo>
                      <a:lnTo>
                        <a:pt x="414" y="456"/>
                      </a:lnTo>
                      <a:lnTo>
                        <a:pt x="414" y="4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 244"/>
                <p:cNvSpPr/>
                <p:nvPr/>
              </p:nvSpPr>
              <p:spPr bwMode="auto">
                <a:xfrm>
                  <a:off x="7615150" y="3253473"/>
                  <a:ext cx="121077" cy="111506"/>
                </a:xfrm>
                <a:custGeom>
                  <a:avLst/>
                  <a:gdLst>
                    <a:gd name="T0" fmla="*/ 2147483647 w 82"/>
                    <a:gd name="T1" fmla="*/ 2147483647 h 70"/>
                    <a:gd name="T2" fmla="*/ 2147483647 w 82"/>
                    <a:gd name="T3" fmla="*/ 2147483647 h 70"/>
                    <a:gd name="T4" fmla="*/ 2147483647 w 82"/>
                    <a:gd name="T5" fmla="*/ 2147483647 h 70"/>
                    <a:gd name="T6" fmla="*/ 2147483647 w 82"/>
                    <a:gd name="T7" fmla="*/ 2147483647 h 70"/>
                    <a:gd name="T8" fmla="*/ 2147483647 w 82"/>
                    <a:gd name="T9" fmla="*/ 2147483647 h 70"/>
                    <a:gd name="T10" fmla="*/ 2147483647 w 82"/>
                    <a:gd name="T11" fmla="*/ 2147483647 h 70"/>
                    <a:gd name="T12" fmla="*/ 2147483647 w 82"/>
                    <a:gd name="T13" fmla="*/ 2147483647 h 70"/>
                    <a:gd name="T14" fmla="*/ 2147483647 w 82"/>
                    <a:gd name="T15" fmla="*/ 2147483647 h 70"/>
                    <a:gd name="T16" fmla="*/ 2147483647 w 82"/>
                    <a:gd name="T17" fmla="*/ 2147483647 h 70"/>
                    <a:gd name="T18" fmla="*/ 2147483647 w 82"/>
                    <a:gd name="T19" fmla="*/ 2147483647 h 70"/>
                    <a:gd name="T20" fmla="*/ 2147483647 w 82"/>
                    <a:gd name="T21" fmla="*/ 2147483647 h 70"/>
                    <a:gd name="T22" fmla="*/ 2147483647 w 82"/>
                    <a:gd name="T23" fmla="*/ 2147483647 h 70"/>
                    <a:gd name="T24" fmla="*/ 2147483647 w 82"/>
                    <a:gd name="T25" fmla="*/ 2147483647 h 70"/>
                    <a:gd name="T26" fmla="*/ 2147483647 w 82"/>
                    <a:gd name="T27" fmla="*/ 2147483647 h 70"/>
                    <a:gd name="T28" fmla="*/ 2147483647 w 82"/>
                    <a:gd name="T29" fmla="*/ 2147483647 h 70"/>
                    <a:gd name="T30" fmla="*/ 2147483647 w 82"/>
                    <a:gd name="T31" fmla="*/ 2147483647 h 70"/>
                    <a:gd name="T32" fmla="*/ 2147483647 w 82"/>
                    <a:gd name="T33" fmla="*/ 2147483647 h 70"/>
                    <a:gd name="T34" fmla="*/ 2147483647 w 82"/>
                    <a:gd name="T35" fmla="*/ 2147483647 h 70"/>
                    <a:gd name="T36" fmla="*/ 2147483647 w 82"/>
                    <a:gd name="T37" fmla="*/ 2147483647 h 70"/>
                    <a:gd name="T38" fmla="*/ 2147483647 w 82"/>
                    <a:gd name="T39" fmla="*/ 2147483647 h 70"/>
                    <a:gd name="T40" fmla="*/ 2147483647 w 82"/>
                    <a:gd name="T41" fmla="*/ 2147483647 h 70"/>
                    <a:gd name="T42" fmla="*/ 0 w 82"/>
                    <a:gd name="T43" fmla="*/ 0 h 70"/>
                    <a:gd name="T44" fmla="*/ 2147483647 w 82"/>
                    <a:gd name="T45" fmla="*/ 0 h 70"/>
                    <a:gd name="T46" fmla="*/ 2147483647 w 82"/>
                    <a:gd name="T47" fmla="*/ 2147483647 h 70"/>
                    <a:gd name="T48" fmla="*/ 2147483647 w 82"/>
                    <a:gd name="T49" fmla="*/ 2147483647 h 70"/>
                    <a:gd name="T50" fmla="*/ 2147483647 w 82"/>
                    <a:gd name="T51" fmla="*/ 2147483647 h 70"/>
                    <a:gd name="T52" fmla="*/ 2147483647 w 82"/>
                    <a:gd name="T53" fmla="*/ 2147483647 h 70"/>
                    <a:gd name="T54" fmla="*/ 2147483647 w 82"/>
                    <a:gd name="T55" fmla="*/ 2147483647 h 70"/>
                    <a:gd name="T56" fmla="*/ 2147483647 w 82"/>
                    <a:gd name="T57" fmla="*/ 2147483647 h 70"/>
                    <a:gd name="T58" fmla="*/ 2147483647 w 82"/>
                    <a:gd name="T59" fmla="*/ 2147483647 h 70"/>
                    <a:gd name="T60" fmla="*/ 2147483647 w 82"/>
                    <a:gd name="T61" fmla="*/ 2147483647 h 70"/>
                    <a:gd name="T62" fmla="*/ 2147483647 w 82"/>
                    <a:gd name="T63" fmla="*/ 2147483647 h 70"/>
                    <a:gd name="T64" fmla="*/ 2147483647 w 82"/>
                    <a:gd name="T65" fmla="*/ 2147483647 h 70"/>
                    <a:gd name="T66" fmla="*/ 2147483647 w 82"/>
                    <a:gd name="T67" fmla="*/ 2147483647 h 70"/>
                    <a:gd name="T68" fmla="*/ 2147483647 w 82"/>
                    <a:gd name="T69" fmla="*/ 2147483647 h 70"/>
                    <a:gd name="T70" fmla="*/ 2147483647 w 82"/>
                    <a:gd name="T71" fmla="*/ 2147483647 h 70"/>
                    <a:gd name="T72" fmla="*/ 2147483647 w 82"/>
                    <a:gd name="T73" fmla="*/ 2147483647 h 70"/>
                    <a:gd name="T74" fmla="*/ 2147483647 w 82"/>
                    <a:gd name="T75" fmla="*/ 2147483647 h 70"/>
                    <a:gd name="T76" fmla="*/ 2147483647 w 82"/>
                    <a:gd name="T77" fmla="*/ 2147483647 h 70"/>
                    <a:gd name="T78" fmla="*/ 2147483647 w 82"/>
                    <a:gd name="T79" fmla="*/ 2147483647 h 70"/>
                    <a:gd name="T80" fmla="*/ 2147483647 w 82"/>
                    <a:gd name="T81" fmla="*/ 2147483647 h 70"/>
                    <a:gd name="T82" fmla="*/ 2147483647 w 82"/>
                    <a:gd name="T83" fmla="*/ 2147483647 h 70"/>
                    <a:gd name="T84" fmla="*/ 2147483647 w 82"/>
                    <a:gd name="T85" fmla="*/ 2147483647 h 7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82"/>
                    <a:gd name="T130" fmla="*/ 0 h 70"/>
                    <a:gd name="T131" fmla="*/ 82 w 82"/>
                    <a:gd name="T132" fmla="*/ 70 h 7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82" h="70">
                      <a:moveTo>
                        <a:pt x="28" y="52"/>
                      </a:moveTo>
                      <a:lnTo>
                        <a:pt x="20" y="54"/>
                      </a:lnTo>
                      <a:lnTo>
                        <a:pt x="14" y="56"/>
                      </a:lnTo>
                      <a:lnTo>
                        <a:pt x="26" y="62"/>
                      </a:lnTo>
                      <a:lnTo>
                        <a:pt x="30" y="64"/>
                      </a:lnTo>
                      <a:lnTo>
                        <a:pt x="36" y="70"/>
                      </a:lnTo>
                      <a:lnTo>
                        <a:pt x="20" y="70"/>
                      </a:lnTo>
                      <a:lnTo>
                        <a:pt x="14" y="62"/>
                      </a:lnTo>
                      <a:lnTo>
                        <a:pt x="12" y="58"/>
                      </a:lnTo>
                      <a:lnTo>
                        <a:pt x="8" y="56"/>
                      </a:lnTo>
                      <a:lnTo>
                        <a:pt x="10" y="50"/>
                      </a:lnTo>
                      <a:lnTo>
                        <a:pt x="14" y="46"/>
                      </a:lnTo>
                      <a:lnTo>
                        <a:pt x="12" y="44"/>
                      </a:lnTo>
                      <a:lnTo>
                        <a:pt x="10" y="40"/>
                      </a:lnTo>
                      <a:lnTo>
                        <a:pt x="18" y="40"/>
                      </a:lnTo>
                      <a:lnTo>
                        <a:pt x="16" y="34"/>
                      </a:lnTo>
                      <a:lnTo>
                        <a:pt x="14" y="28"/>
                      </a:lnTo>
                      <a:lnTo>
                        <a:pt x="14" y="16"/>
                      </a:lnTo>
                      <a:lnTo>
                        <a:pt x="10" y="12"/>
                      </a:lnTo>
                      <a:lnTo>
                        <a:pt x="6" y="8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2" y="4"/>
                      </a:lnTo>
                      <a:lnTo>
                        <a:pt x="24" y="14"/>
                      </a:lnTo>
                      <a:lnTo>
                        <a:pt x="40" y="22"/>
                      </a:lnTo>
                      <a:lnTo>
                        <a:pt x="46" y="24"/>
                      </a:lnTo>
                      <a:lnTo>
                        <a:pt x="54" y="26"/>
                      </a:lnTo>
                      <a:lnTo>
                        <a:pt x="60" y="26"/>
                      </a:lnTo>
                      <a:lnTo>
                        <a:pt x="66" y="24"/>
                      </a:lnTo>
                      <a:lnTo>
                        <a:pt x="74" y="20"/>
                      </a:lnTo>
                      <a:lnTo>
                        <a:pt x="74" y="30"/>
                      </a:lnTo>
                      <a:lnTo>
                        <a:pt x="74" y="34"/>
                      </a:lnTo>
                      <a:lnTo>
                        <a:pt x="76" y="36"/>
                      </a:lnTo>
                      <a:lnTo>
                        <a:pt x="82" y="42"/>
                      </a:lnTo>
                      <a:lnTo>
                        <a:pt x="78" y="44"/>
                      </a:lnTo>
                      <a:lnTo>
                        <a:pt x="72" y="44"/>
                      </a:lnTo>
                      <a:lnTo>
                        <a:pt x="60" y="46"/>
                      </a:lnTo>
                      <a:lnTo>
                        <a:pt x="60" y="62"/>
                      </a:lnTo>
                      <a:lnTo>
                        <a:pt x="52" y="60"/>
                      </a:lnTo>
                      <a:lnTo>
                        <a:pt x="44" y="56"/>
                      </a:lnTo>
                      <a:lnTo>
                        <a:pt x="38" y="54"/>
                      </a:lnTo>
                      <a:lnTo>
                        <a:pt x="28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Freeform 245"/>
                <p:cNvSpPr/>
                <p:nvPr/>
              </p:nvSpPr>
              <p:spPr bwMode="auto">
                <a:xfrm>
                  <a:off x="7544810" y="3371615"/>
                  <a:ext cx="199488" cy="233630"/>
                </a:xfrm>
                <a:custGeom>
                  <a:avLst/>
                  <a:gdLst>
                    <a:gd name="T0" fmla="*/ 2147483647 w 136"/>
                    <a:gd name="T1" fmla="*/ 2147483647 h 148"/>
                    <a:gd name="T2" fmla="*/ 2147483647 w 136"/>
                    <a:gd name="T3" fmla="*/ 0 h 148"/>
                    <a:gd name="T4" fmla="*/ 2147483647 w 136"/>
                    <a:gd name="T5" fmla="*/ 2147483647 h 148"/>
                    <a:gd name="T6" fmla="*/ 2147483647 w 136"/>
                    <a:gd name="T7" fmla="*/ 2147483647 h 148"/>
                    <a:gd name="T8" fmla="*/ 2147483647 w 136"/>
                    <a:gd name="T9" fmla="*/ 2147483647 h 148"/>
                    <a:gd name="T10" fmla="*/ 2147483647 w 136"/>
                    <a:gd name="T11" fmla="*/ 2147483647 h 148"/>
                    <a:gd name="T12" fmla="*/ 2147483647 w 136"/>
                    <a:gd name="T13" fmla="*/ 2147483647 h 148"/>
                    <a:gd name="T14" fmla="*/ 2147483647 w 136"/>
                    <a:gd name="T15" fmla="*/ 2147483647 h 148"/>
                    <a:gd name="T16" fmla="*/ 2147483647 w 136"/>
                    <a:gd name="T17" fmla="*/ 2147483647 h 148"/>
                    <a:gd name="T18" fmla="*/ 2147483647 w 136"/>
                    <a:gd name="T19" fmla="*/ 2147483647 h 148"/>
                    <a:gd name="T20" fmla="*/ 2147483647 w 136"/>
                    <a:gd name="T21" fmla="*/ 2147483647 h 148"/>
                    <a:gd name="T22" fmla="*/ 2147483647 w 136"/>
                    <a:gd name="T23" fmla="*/ 2147483647 h 148"/>
                    <a:gd name="T24" fmla="*/ 2147483647 w 136"/>
                    <a:gd name="T25" fmla="*/ 2147483647 h 148"/>
                    <a:gd name="T26" fmla="*/ 2147483647 w 136"/>
                    <a:gd name="T27" fmla="*/ 2147483647 h 148"/>
                    <a:gd name="T28" fmla="*/ 2147483647 w 136"/>
                    <a:gd name="T29" fmla="*/ 2147483647 h 148"/>
                    <a:gd name="T30" fmla="*/ 2147483647 w 136"/>
                    <a:gd name="T31" fmla="*/ 2147483647 h 148"/>
                    <a:gd name="T32" fmla="*/ 2147483647 w 136"/>
                    <a:gd name="T33" fmla="*/ 2147483647 h 148"/>
                    <a:gd name="T34" fmla="*/ 2147483647 w 136"/>
                    <a:gd name="T35" fmla="*/ 2147483647 h 148"/>
                    <a:gd name="T36" fmla="*/ 2147483647 w 136"/>
                    <a:gd name="T37" fmla="*/ 2147483647 h 148"/>
                    <a:gd name="T38" fmla="*/ 2147483647 w 136"/>
                    <a:gd name="T39" fmla="*/ 2147483647 h 148"/>
                    <a:gd name="T40" fmla="*/ 2147483647 w 136"/>
                    <a:gd name="T41" fmla="*/ 2147483647 h 148"/>
                    <a:gd name="T42" fmla="*/ 2147483647 w 136"/>
                    <a:gd name="T43" fmla="*/ 2147483647 h 148"/>
                    <a:gd name="T44" fmla="*/ 2147483647 w 136"/>
                    <a:gd name="T45" fmla="*/ 2147483647 h 148"/>
                    <a:gd name="T46" fmla="*/ 2147483647 w 136"/>
                    <a:gd name="T47" fmla="*/ 2147483647 h 148"/>
                    <a:gd name="T48" fmla="*/ 0 w 136"/>
                    <a:gd name="T49" fmla="*/ 2147483647 h 148"/>
                    <a:gd name="T50" fmla="*/ 2147483647 w 136"/>
                    <a:gd name="T51" fmla="*/ 2147483647 h 148"/>
                    <a:gd name="T52" fmla="*/ 2147483647 w 136"/>
                    <a:gd name="T53" fmla="*/ 2147483647 h 148"/>
                    <a:gd name="T54" fmla="*/ 2147483647 w 136"/>
                    <a:gd name="T55" fmla="*/ 2147483647 h 148"/>
                    <a:gd name="T56" fmla="*/ 2147483647 w 136"/>
                    <a:gd name="T57" fmla="*/ 2147483647 h 148"/>
                    <a:gd name="T58" fmla="*/ 2147483647 w 136"/>
                    <a:gd name="T59" fmla="*/ 2147483647 h 148"/>
                    <a:gd name="T60" fmla="*/ 2147483647 w 136"/>
                    <a:gd name="T61" fmla="*/ 2147483647 h 148"/>
                    <a:gd name="T62" fmla="*/ 2147483647 w 136"/>
                    <a:gd name="T63" fmla="*/ 2147483647 h 148"/>
                    <a:gd name="T64" fmla="*/ 2147483647 w 136"/>
                    <a:gd name="T65" fmla="*/ 2147483647 h 148"/>
                    <a:gd name="T66" fmla="*/ 2147483647 w 136"/>
                    <a:gd name="T67" fmla="*/ 2147483647 h 148"/>
                    <a:gd name="T68" fmla="*/ 2147483647 w 136"/>
                    <a:gd name="T69" fmla="*/ 2147483647 h 148"/>
                    <a:gd name="T70" fmla="*/ 2147483647 w 136"/>
                    <a:gd name="T71" fmla="*/ 2147483647 h 148"/>
                    <a:gd name="T72" fmla="*/ 2147483647 w 136"/>
                    <a:gd name="T73" fmla="*/ 2147483647 h 148"/>
                    <a:gd name="T74" fmla="*/ 2147483647 w 136"/>
                    <a:gd name="T75" fmla="*/ 2147483647 h 148"/>
                    <a:gd name="T76" fmla="*/ 2147483647 w 136"/>
                    <a:gd name="T77" fmla="*/ 2147483647 h 148"/>
                    <a:gd name="T78" fmla="*/ 2147483647 w 136"/>
                    <a:gd name="T79" fmla="*/ 2147483647 h 148"/>
                    <a:gd name="T80" fmla="*/ 2147483647 w 136"/>
                    <a:gd name="T81" fmla="*/ 2147483647 h 148"/>
                    <a:gd name="T82" fmla="*/ 2147483647 w 136"/>
                    <a:gd name="T83" fmla="*/ 2147483647 h 148"/>
                    <a:gd name="T84" fmla="*/ 2147483647 w 136"/>
                    <a:gd name="T85" fmla="*/ 2147483647 h 148"/>
                    <a:gd name="T86" fmla="*/ 2147483647 w 136"/>
                    <a:gd name="T87" fmla="*/ 2147483647 h 148"/>
                    <a:gd name="T88" fmla="*/ 2147483647 w 136"/>
                    <a:gd name="T89" fmla="*/ 2147483647 h 14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36"/>
                    <a:gd name="T136" fmla="*/ 0 h 148"/>
                    <a:gd name="T137" fmla="*/ 136 w 136"/>
                    <a:gd name="T138" fmla="*/ 148 h 14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36" h="148">
                      <a:moveTo>
                        <a:pt x="76" y="12"/>
                      </a:moveTo>
                      <a:lnTo>
                        <a:pt x="78" y="6"/>
                      </a:lnTo>
                      <a:lnTo>
                        <a:pt x="80" y="4"/>
                      </a:lnTo>
                      <a:lnTo>
                        <a:pt x="86" y="0"/>
                      </a:lnTo>
                      <a:lnTo>
                        <a:pt x="98" y="10"/>
                      </a:lnTo>
                      <a:lnTo>
                        <a:pt x="110" y="24"/>
                      </a:lnTo>
                      <a:lnTo>
                        <a:pt x="116" y="30"/>
                      </a:lnTo>
                      <a:lnTo>
                        <a:pt x="118" y="38"/>
                      </a:lnTo>
                      <a:lnTo>
                        <a:pt x="122" y="46"/>
                      </a:lnTo>
                      <a:lnTo>
                        <a:pt x="122" y="52"/>
                      </a:lnTo>
                      <a:lnTo>
                        <a:pt x="120" y="56"/>
                      </a:lnTo>
                      <a:lnTo>
                        <a:pt x="118" y="60"/>
                      </a:lnTo>
                      <a:lnTo>
                        <a:pt x="126" y="78"/>
                      </a:lnTo>
                      <a:lnTo>
                        <a:pt x="136" y="102"/>
                      </a:lnTo>
                      <a:lnTo>
                        <a:pt x="134" y="110"/>
                      </a:lnTo>
                      <a:lnTo>
                        <a:pt x="132" y="114"/>
                      </a:lnTo>
                      <a:lnTo>
                        <a:pt x="130" y="114"/>
                      </a:lnTo>
                      <a:lnTo>
                        <a:pt x="126" y="114"/>
                      </a:lnTo>
                      <a:lnTo>
                        <a:pt x="126" y="110"/>
                      </a:lnTo>
                      <a:lnTo>
                        <a:pt x="130" y="106"/>
                      </a:lnTo>
                      <a:lnTo>
                        <a:pt x="122" y="108"/>
                      </a:lnTo>
                      <a:lnTo>
                        <a:pt x="118" y="110"/>
                      </a:lnTo>
                      <a:lnTo>
                        <a:pt x="116" y="120"/>
                      </a:lnTo>
                      <a:lnTo>
                        <a:pt x="116" y="116"/>
                      </a:lnTo>
                      <a:lnTo>
                        <a:pt x="114" y="114"/>
                      </a:lnTo>
                      <a:lnTo>
                        <a:pt x="108" y="120"/>
                      </a:lnTo>
                      <a:lnTo>
                        <a:pt x="104" y="122"/>
                      </a:lnTo>
                      <a:lnTo>
                        <a:pt x="100" y="122"/>
                      </a:lnTo>
                      <a:lnTo>
                        <a:pt x="92" y="122"/>
                      </a:lnTo>
                      <a:lnTo>
                        <a:pt x="88" y="120"/>
                      </a:lnTo>
                      <a:lnTo>
                        <a:pt x="84" y="120"/>
                      </a:lnTo>
                      <a:lnTo>
                        <a:pt x="82" y="120"/>
                      </a:lnTo>
                      <a:lnTo>
                        <a:pt x="82" y="122"/>
                      </a:lnTo>
                      <a:lnTo>
                        <a:pt x="86" y="128"/>
                      </a:lnTo>
                      <a:lnTo>
                        <a:pt x="90" y="132"/>
                      </a:lnTo>
                      <a:lnTo>
                        <a:pt x="86" y="138"/>
                      </a:lnTo>
                      <a:lnTo>
                        <a:pt x="82" y="148"/>
                      </a:lnTo>
                      <a:lnTo>
                        <a:pt x="74" y="144"/>
                      </a:lnTo>
                      <a:lnTo>
                        <a:pt x="70" y="138"/>
                      </a:lnTo>
                      <a:lnTo>
                        <a:pt x="66" y="132"/>
                      </a:lnTo>
                      <a:lnTo>
                        <a:pt x="64" y="122"/>
                      </a:lnTo>
                      <a:lnTo>
                        <a:pt x="54" y="122"/>
                      </a:lnTo>
                      <a:lnTo>
                        <a:pt x="46" y="124"/>
                      </a:lnTo>
                      <a:lnTo>
                        <a:pt x="38" y="126"/>
                      </a:lnTo>
                      <a:lnTo>
                        <a:pt x="30" y="130"/>
                      </a:lnTo>
                      <a:lnTo>
                        <a:pt x="20" y="130"/>
                      </a:lnTo>
                      <a:lnTo>
                        <a:pt x="20" y="136"/>
                      </a:lnTo>
                      <a:lnTo>
                        <a:pt x="8" y="134"/>
                      </a:lnTo>
                      <a:lnTo>
                        <a:pt x="2" y="134"/>
                      </a:lnTo>
                      <a:lnTo>
                        <a:pt x="0" y="132"/>
                      </a:lnTo>
                      <a:lnTo>
                        <a:pt x="0" y="128"/>
                      </a:lnTo>
                      <a:lnTo>
                        <a:pt x="6" y="126"/>
                      </a:lnTo>
                      <a:lnTo>
                        <a:pt x="8" y="124"/>
                      </a:lnTo>
                      <a:lnTo>
                        <a:pt x="14" y="116"/>
                      </a:lnTo>
                      <a:lnTo>
                        <a:pt x="20" y="108"/>
                      </a:lnTo>
                      <a:lnTo>
                        <a:pt x="24" y="106"/>
                      </a:lnTo>
                      <a:lnTo>
                        <a:pt x="28" y="106"/>
                      </a:lnTo>
                      <a:lnTo>
                        <a:pt x="34" y="106"/>
                      </a:lnTo>
                      <a:lnTo>
                        <a:pt x="36" y="104"/>
                      </a:lnTo>
                      <a:lnTo>
                        <a:pt x="42" y="102"/>
                      </a:lnTo>
                      <a:lnTo>
                        <a:pt x="46" y="102"/>
                      </a:lnTo>
                      <a:lnTo>
                        <a:pt x="52" y="102"/>
                      </a:lnTo>
                      <a:lnTo>
                        <a:pt x="54" y="104"/>
                      </a:lnTo>
                      <a:lnTo>
                        <a:pt x="60" y="108"/>
                      </a:lnTo>
                      <a:lnTo>
                        <a:pt x="62" y="106"/>
                      </a:lnTo>
                      <a:lnTo>
                        <a:pt x="62" y="102"/>
                      </a:lnTo>
                      <a:lnTo>
                        <a:pt x="62" y="96"/>
                      </a:lnTo>
                      <a:lnTo>
                        <a:pt x="60" y="94"/>
                      </a:lnTo>
                      <a:lnTo>
                        <a:pt x="62" y="90"/>
                      </a:lnTo>
                      <a:lnTo>
                        <a:pt x="64" y="86"/>
                      </a:lnTo>
                      <a:lnTo>
                        <a:pt x="68" y="84"/>
                      </a:lnTo>
                      <a:lnTo>
                        <a:pt x="68" y="80"/>
                      </a:lnTo>
                      <a:lnTo>
                        <a:pt x="68" y="78"/>
                      </a:lnTo>
                      <a:lnTo>
                        <a:pt x="68" y="74"/>
                      </a:lnTo>
                      <a:lnTo>
                        <a:pt x="70" y="78"/>
                      </a:lnTo>
                      <a:lnTo>
                        <a:pt x="68" y="82"/>
                      </a:lnTo>
                      <a:lnTo>
                        <a:pt x="76" y="80"/>
                      </a:lnTo>
                      <a:lnTo>
                        <a:pt x="82" y="78"/>
                      </a:lnTo>
                      <a:lnTo>
                        <a:pt x="86" y="76"/>
                      </a:lnTo>
                      <a:lnTo>
                        <a:pt x="90" y="72"/>
                      </a:lnTo>
                      <a:lnTo>
                        <a:pt x="92" y="60"/>
                      </a:lnTo>
                      <a:lnTo>
                        <a:pt x="94" y="50"/>
                      </a:lnTo>
                      <a:lnTo>
                        <a:pt x="94" y="44"/>
                      </a:lnTo>
                      <a:lnTo>
                        <a:pt x="92" y="40"/>
                      </a:lnTo>
                      <a:lnTo>
                        <a:pt x="88" y="32"/>
                      </a:lnTo>
                      <a:lnTo>
                        <a:pt x="84" y="26"/>
                      </a:lnTo>
                      <a:lnTo>
                        <a:pt x="82" y="24"/>
                      </a:lnTo>
                      <a:lnTo>
                        <a:pt x="80" y="20"/>
                      </a:lnTo>
                      <a:lnTo>
                        <a:pt x="78" y="16"/>
                      </a:lnTo>
                      <a:lnTo>
                        <a:pt x="7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Freeform 246"/>
                <p:cNvSpPr/>
                <p:nvPr/>
              </p:nvSpPr>
              <p:spPr bwMode="auto">
                <a:xfrm>
                  <a:off x="7590936" y="3578697"/>
                  <a:ext cx="44971" cy="39823"/>
                </a:xfrm>
                <a:custGeom>
                  <a:avLst/>
                  <a:gdLst>
                    <a:gd name="T0" fmla="*/ 2147483647 w 32"/>
                    <a:gd name="T1" fmla="*/ 2147483647 h 26"/>
                    <a:gd name="T2" fmla="*/ 2147483647 w 32"/>
                    <a:gd name="T3" fmla="*/ 2147483647 h 26"/>
                    <a:gd name="T4" fmla="*/ 2147483647 w 32"/>
                    <a:gd name="T5" fmla="*/ 0 h 26"/>
                    <a:gd name="T6" fmla="*/ 2147483647 w 32"/>
                    <a:gd name="T7" fmla="*/ 0 h 26"/>
                    <a:gd name="T8" fmla="*/ 2147483647 w 32"/>
                    <a:gd name="T9" fmla="*/ 2147483647 h 26"/>
                    <a:gd name="T10" fmla="*/ 2147483647 w 32"/>
                    <a:gd name="T11" fmla="*/ 2147483647 h 26"/>
                    <a:gd name="T12" fmla="*/ 2147483647 w 32"/>
                    <a:gd name="T13" fmla="*/ 2147483647 h 26"/>
                    <a:gd name="T14" fmla="*/ 2147483647 w 32"/>
                    <a:gd name="T15" fmla="*/ 2147483647 h 26"/>
                    <a:gd name="T16" fmla="*/ 2147483647 w 32"/>
                    <a:gd name="T17" fmla="*/ 2147483647 h 26"/>
                    <a:gd name="T18" fmla="*/ 2147483647 w 32"/>
                    <a:gd name="T19" fmla="*/ 2147483647 h 26"/>
                    <a:gd name="T20" fmla="*/ 2147483647 w 32"/>
                    <a:gd name="T21" fmla="*/ 2147483647 h 26"/>
                    <a:gd name="T22" fmla="*/ 2147483647 w 32"/>
                    <a:gd name="T23" fmla="*/ 2147483647 h 26"/>
                    <a:gd name="T24" fmla="*/ 2147483647 w 32"/>
                    <a:gd name="T25" fmla="*/ 2147483647 h 26"/>
                    <a:gd name="T26" fmla="*/ 2147483647 w 32"/>
                    <a:gd name="T27" fmla="*/ 2147483647 h 26"/>
                    <a:gd name="T28" fmla="*/ 0 w 32"/>
                    <a:gd name="T29" fmla="*/ 2147483647 h 26"/>
                    <a:gd name="T30" fmla="*/ 0 w 32"/>
                    <a:gd name="T31" fmla="*/ 2147483647 h 26"/>
                    <a:gd name="T32" fmla="*/ 2147483647 w 32"/>
                    <a:gd name="T33" fmla="*/ 2147483647 h 26"/>
                    <a:gd name="T34" fmla="*/ 2147483647 w 32"/>
                    <a:gd name="T35" fmla="*/ 2147483647 h 26"/>
                    <a:gd name="T36" fmla="*/ 2147483647 w 32"/>
                    <a:gd name="T37" fmla="*/ 2147483647 h 26"/>
                    <a:gd name="T38" fmla="*/ 2147483647 w 32"/>
                    <a:gd name="T39" fmla="*/ 2147483647 h 2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2"/>
                    <a:gd name="T61" fmla="*/ 0 h 26"/>
                    <a:gd name="T62" fmla="*/ 32 w 32"/>
                    <a:gd name="T63" fmla="*/ 26 h 2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2" h="26">
                      <a:moveTo>
                        <a:pt x="14" y="4"/>
                      </a:moveTo>
                      <a:lnTo>
                        <a:pt x="16" y="4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6" y="2"/>
                      </a:lnTo>
                      <a:lnTo>
                        <a:pt x="32" y="8"/>
                      </a:lnTo>
                      <a:lnTo>
                        <a:pt x="30" y="12"/>
                      </a:lnTo>
                      <a:lnTo>
                        <a:pt x="24" y="14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6" y="24"/>
                      </a:lnTo>
                      <a:lnTo>
                        <a:pt x="4" y="20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Freeform 247"/>
                <p:cNvSpPr/>
                <p:nvPr/>
              </p:nvSpPr>
              <p:spPr bwMode="auto">
                <a:xfrm>
                  <a:off x="7530973" y="3587988"/>
                  <a:ext cx="59962" cy="79646"/>
                </a:xfrm>
                <a:custGeom>
                  <a:avLst/>
                  <a:gdLst>
                    <a:gd name="T0" fmla="*/ 2147483647 w 40"/>
                    <a:gd name="T1" fmla="*/ 2147483647 h 52"/>
                    <a:gd name="T2" fmla="*/ 2147483647 w 40"/>
                    <a:gd name="T3" fmla="*/ 2147483647 h 52"/>
                    <a:gd name="T4" fmla="*/ 2147483647 w 40"/>
                    <a:gd name="T5" fmla="*/ 2147483647 h 52"/>
                    <a:gd name="T6" fmla="*/ 0 w 40"/>
                    <a:gd name="T7" fmla="*/ 2147483647 h 52"/>
                    <a:gd name="T8" fmla="*/ 2147483647 w 40"/>
                    <a:gd name="T9" fmla="*/ 2147483647 h 52"/>
                    <a:gd name="T10" fmla="*/ 2147483647 w 40"/>
                    <a:gd name="T11" fmla="*/ 2147483647 h 52"/>
                    <a:gd name="T12" fmla="*/ 2147483647 w 40"/>
                    <a:gd name="T13" fmla="*/ 0 h 52"/>
                    <a:gd name="T14" fmla="*/ 2147483647 w 40"/>
                    <a:gd name="T15" fmla="*/ 2147483647 h 52"/>
                    <a:gd name="T16" fmla="*/ 2147483647 w 40"/>
                    <a:gd name="T17" fmla="*/ 2147483647 h 52"/>
                    <a:gd name="T18" fmla="*/ 2147483647 w 40"/>
                    <a:gd name="T19" fmla="*/ 2147483647 h 52"/>
                    <a:gd name="T20" fmla="*/ 2147483647 w 40"/>
                    <a:gd name="T21" fmla="*/ 2147483647 h 52"/>
                    <a:gd name="T22" fmla="*/ 2147483647 w 40"/>
                    <a:gd name="T23" fmla="*/ 2147483647 h 52"/>
                    <a:gd name="T24" fmla="*/ 2147483647 w 40"/>
                    <a:gd name="T25" fmla="*/ 2147483647 h 52"/>
                    <a:gd name="T26" fmla="*/ 2147483647 w 40"/>
                    <a:gd name="T27" fmla="*/ 2147483647 h 52"/>
                    <a:gd name="T28" fmla="*/ 2147483647 w 40"/>
                    <a:gd name="T29" fmla="*/ 2147483647 h 52"/>
                    <a:gd name="T30" fmla="*/ 2147483647 w 40"/>
                    <a:gd name="T31" fmla="*/ 2147483647 h 52"/>
                    <a:gd name="T32" fmla="*/ 2147483647 w 40"/>
                    <a:gd name="T33" fmla="*/ 2147483647 h 52"/>
                    <a:gd name="T34" fmla="*/ 2147483647 w 40"/>
                    <a:gd name="T35" fmla="*/ 2147483647 h 52"/>
                    <a:gd name="T36" fmla="*/ 2147483647 w 40"/>
                    <a:gd name="T37" fmla="*/ 2147483647 h 52"/>
                    <a:gd name="T38" fmla="*/ 2147483647 w 40"/>
                    <a:gd name="T39" fmla="*/ 2147483647 h 52"/>
                    <a:gd name="T40" fmla="*/ 2147483647 w 40"/>
                    <a:gd name="T41" fmla="*/ 2147483647 h 52"/>
                    <a:gd name="T42" fmla="*/ 2147483647 w 40"/>
                    <a:gd name="T43" fmla="*/ 2147483647 h 52"/>
                    <a:gd name="T44" fmla="*/ 2147483647 w 40"/>
                    <a:gd name="T45" fmla="*/ 2147483647 h 52"/>
                    <a:gd name="T46" fmla="*/ 2147483647 w 40"/>
                    <a:gd name="T47" fmla="*/ 2147483647 h 52"/>
                    <a:gd name="T48" fmla="*/ 2147483647 w 40"/>
                    <a:gd name="T49" fmla="*/ 2147483647 h 52"/>
                    <a:gd name="T50" fmla="*/ 2147483647 w 40"/>
                    <a:gd name="T51" fmla="*/ 2147483647 h 52"/>
                    <a:gd name="T52" fmla="*/ 2147483647 w 40"/>
                    <a:gd name="T53" fmla="*/ 2147483647 h 5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0"/>
                    <a:gd name="T82" fmla="*/ 0 h 52"/>
                    <a:gd name="T83" fmla="*/ 40 w 40"/>
                    <a:gd name="T84" fmla="*/ 52 h 5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0" h="52">
                      <a:moveTo>
                        <a:pt x="12" y="24"/>
                      </a:moveTo>
                      <a:lnTo>
                        <a:pt x="4" y="20"/>
                      </a:lnTo>
                      <a:lnTo>
                        <a:pt x="2" y="16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6" y="4"/>
                      </a:lnTo>
                      <a:lnTo>
                        <a:pt x="14" y="0"/>
                      </a:lnTo>
                      <a:lnTo>
                        <a:pt x="18" y="4"/>
                      </a:lnTo>
                      <a:lnTo>
                        <a:pt x="18" y="6"/>
                      </a:ln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2" y="16"/>
                      </a:lnTo>
                      <a:lnTo>
                        <a:pt x="40" y="22"/>
                      </a:lnTo>
                      <a:lnTo>
                        <a:pt x="36" y="24"/>
                      </a:lnTo>
                      <a:lnTo>
                        <a:pt x="34" y="28"/>
                      </a:lnTo>
                      <a:lnTo>
                        <a:pt x="36" y="32"/>
                      </a:lnTo>
                      <a:lnTo>
                        <a:pt x="38" y="36"/>
                      </a:lnTo>
                      <a:lnTo>
                        <a:pt x="38" y="40"/>
                      </a:lnTo>
                      <a:lnTo>
                        <a:pt x="40" y="42"/>
                      </a:lnTo>
                      <a:lnTo>
                        <a:pt x="38" y="48"/>
                      </a:lnTo>
                      <a:lnTo>
                        <a:pt x="38" y="52"/>
                      </a:lnTo>
                      <a:lnTo>
                        <a:pt x="32" y="50"/>
                      </a:lnTo>
                      <a:lnTo>
                        <a:pt x="24" y="46"/>
                      </a:lnTo>
                      <a:lnTo>
                        <a:pt x="18" y="42"/>
                      </a:lnTo>
                      <a:lnTo>
                        <a:pt x="18" y="36"/>
                      </a:lnTo>
                      <a:lnTo>
                        <a:pt x="18" y="30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Freeform 248"/>
                <p:cNvSpPr/>
                <p:nvPr/>
              </p:nvSpPr>
              <p:spPr bwMode="auto">
                <a:xfrm>
                  <a:off x="7390294" y="3836220"/>
                  <a:ext cx="35746" cy="90266"/>
                </a:xfrm>
                <a:custGeom>
                  <a:avLst/>
                  <a:gdLst>
                    <a:gd name="T0" fmla="*/ 2147483647 w 24"/>
                    <a:gd name="T1" fmla="*/ 0 h 56"/>
                    <a:gd name="T2" fmla="*/ 2147483647 w 24"/>
                    <a:gd name="T3" fmla="*/ 2147483647 h 56"/>
                    <a:gd name="T4" fmla="*/ 2147483647 w 24"/>
                    <a:gd name="T5" fmla="*/ 2147483647 h 56"/>
                    <a:gd name="T6" fmla="*/ 2147483647 w 24"/>
                    <a:gd name="T7" fmla="*/ 2147483647 h 56"/>
                    <a:gd name="T8" fmla="*/ 2147483647 w 24"/>
                    <a:gd name="T9" fmla="*/ 2147483647 h 56"/>
                    <a:gd name="T10" fmla="*/ 2147483647 w 24"/>
                    <a:gd name="T11" fmla="*/ 2147483647 h 56"/>
                    <a:gd name="T12" fmla="*/ 0 w 24"/>
                    <a:gd name="T13" fmla="*/ 2147483647 h 56"/>
                    <a:gd name="T14" fmla="*/ 0 w 24"/>
                    <a:gd name="T15" fmla="*/ 2147483647 h 56"/>
                    <a:gd name="T16" fmla="*/ 2147483647 w 24"/>
                    <a:gd name="T17" fmla="*/ 2147483647 h 56"/>
                    <a:gd name="T18" fmla="*/ 2147483647 w 24"/>
                    <a:gd name="T19" fmla="*/ 2147483647 h 56"/>
                    <a:gd name="T20" fmla="*/ 2147483647 w 24"/>
                    <a:gd name="T21" fmla="*/ 2147483647 h 56"/>
                    <a:gd name="T22" fmla="*/ 2147483647 w 24"/>
                    <a:gd name="T23" fmla="*/ 2147483647 h 56"/>
                    <a:gd name="T24" fmla="*/ 2147483647 w 2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4"/>
                    <a:gd name="T40" fmla="*/ 0 h 56"/>
                    <a:gd name="T41" fmla="*/ 24 w 24"/>
                    <a:gd name="T42" fmla="*/ 56 h 5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4" h="5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22" y="32"/>
                      </a:lnTo>
                      <a:lnTo>
                        <a:pt x="16" y="56"/>
                      </a:lnTo>
                      <a:lnTo>
                        <a:pt x="4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0" y="20"/>
                      </a:lnTo>
                      <a:lnTo>
                        <a:pt x="4" y="10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8" y="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Freeform 249"/>
                <p:cNvSpPr/>
                <p:nvPr/>
              </p:nvSpPr>
              <p:spPr bwMode="auto">
                <a:xfrm>
                  <a:off x="7148141" y="3982239"/>
                  <a:ext cx="48431" cy="54425"/>
                </a:xfrm>
                <a:custGeom>
                  <a:avLst/>
                  <a:gdLst>
                    <a:gd name="T0" fmla="*/ 2147483647 w 34"/>
                    <a:gd name="T1" fmla="*/ 2147483647 h 36"/>
                    <a:gd name="T2" fmla="*/ 2147483647 w 34"/>
                    <a:gd name="T3" fmla="*/ 2147483647 h 36"/>
                    <a:gd name="T4" fmla="*/ 2147483647 w 34"/>
                    <a:gd name="T5" fmla="*/ 2147483647 h 36"/>
                    <a:gd name="T6" fmla="*/ 2147483647 w 34"/>
                    <a:gd name="T7" fmla="*/ 2147483647 h 36"/>
                    <a:gd name="T8" fmla="*/ 0 w 34"/>
                    <a:gd name="T9" fmla="*/ 2147483647 h 36"/>
                    <a:gd name="T10" fmla="*/ 2147483647 w 34"/>
                    <a:gd name="T11" fmla="*/ 2147483647 h 36"/>
                    <a:gd name="T12" fmla="*/ 2147483647 w 34"/>
                    <a:gd name="T13" fmla="*/ 2147483647 h 36"/>
                    <a:gd name="T14" fmla="*/ 2147483647 w 34"/>
                    <a:gd name="T15" fmla="*/ 2147483647 h 36"/>
                    <a:gd name="T16" fmla="*/ 2147483647 w 34"/>
                    <a:gd name="T17" fmla="*/ 2147483647 h 36"/>
                    <a:gd name="T18" fmla="*/ 2147483647 w 34"/>
                    <a:gd name="T19" fmla="*/ 0 h 36"/>
                    <a:gd name="T20" fmla="*/ 2147483647 w 34"/>
                    <a:gd name="T21" fmla="*/ 2147483647 h 36"/>
                    <a:gd name="T22" fmla="*/ 2147483647 w 34"/>
                    <a:gd name="T23" fmla="*/ 2147483647 h 36"/>
                    <a:gd name="T24" fmla="*/ 2147483647 w 34"/>
                    <a:gd name="T25" fmla="*/ 2147483647 h 36"/>
                    <a:gd name="T26" fmla="*/ 2147483647 w 34"/>
                    <a:gd name="T27" fmla="*/ 2147483647 h 36"/>
                    <a:gd name="T28" fmla="*/ 2147483647 w 34"/>
                    <a:gd name="T29" fmla="*/ 2147483647 h 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4"/>
                    <a:gd name="T46" fmla="*/ 0 h 36"/>
                    <a:gd name="T47" fmla="*/ 34 w 34"/>
                    <a:gd name="T48" fmla="*/ 36 h 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4" h="36">
                      <a:moveTo>
                        <a:pt x="18" y="36"/>
                      </a:moveTo>
                      <a:lnTo>
                        <a:pt x="12" y="34"/>
                      </a:lnTo>
                      <a:lnTo>
                        <a:pt x="6" y="30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6"/>
                      </a:lnTo>
                      <a:lnTo>
                        <a:pt x="4" y="12"/>
                      </a:lnTo>
                      <a:lnTo>
                        <a:pt x="12" y="6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34" y="10"/>
                      </a:lnTo>
                      <a:lnTo>
                        <a:pt x="30" y="20"/>
                      </a:lnTo>
                      <a:lnTo>
                        <a:pt x="24" y="32"/>
                      </a:lnTo>
                      <a:lnTo>
                        <a:pt x="22" y="34"/>
                      </a:lnTo>
                      <a:lnTo>
                        <a:pt x="18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Freeform 250"/>
                <p:cNvSpPr/>
                <p:nvPr/>
              </p:nvSpPr>
              <p:spPr bwMode="auto">
                <a:xfrm>
                  <a:off x="6497788" y="4283567"/>
                  <a:ext cx="54196" cy="114160"/>
                </a:xfrm>
                <a:custGeom>
                  <a:avLst/>
                  <a:gdLst>
                    <a:gd name="T0" fmla="*/ 2147483647 w 36"/>
                    <a:gd name="T1" fmla="*/ 2147483647 h 70"/>
                    <a:gd name="T2" fmla="*/ 2147483647 w 36"/>
                    <a:gd name="T3" fmla="*/ 2147483647 h 70"/>
                    <a:gd name="T4" fmla="*/ 2147483647 w 36"/>
                    <a:gd name="T5" fmla="*/ 2147483647 h 70"/>
                    <a:gd name="T6" fmla="*/ 2147483647 w 36"/>
                    <a:gd name="T7" fmla="*/ 2147483647 h 70"/>
                    <a:gd name="T8" fmla="*/ 2147483647 w 36"/>
                    <a:gd name="T9" fmla="*/ 2147483647 h 70"/>
                    <a:gd name="T10" fmla="*/ 2147483647 w 36"/>
                    <a:gd name="T11" fmla="*/ 2147483647 h 70"/>
                    <a:gd name="T12" fmla="*/ 2147483647 w 36"/>
                    <a:gd name="T13" fmla="*/ 2147483647 h 70"/>
                    <a:gd name="T14" fmla="*/ 2147483647 w 36"/>
                    <a:gd name="T15" fmla="*/ 2147483647 h 70"/>
                    <a:gd name="T16" fmla="*/ 2147483647 w 36"/>
                    <a:gd name="T17" fmla="*/ 2147483647 h 70"/>
                    <a:gd name="T18" fmla="*/ 2147483647 w 36"/>
                    <a:gd name="T19" fmla="*/ 2147483647 h 70"/>
                    <a:gd name="T20" fmla="*/ 0 w 36"/>
                    <a:gd name="T21" fmla="*/ 2147483647 h 70"/>
                    <a:gd name="T22" fmla="*/ 2147483647 w 36"/>
                    <a:gd name="T23" fmla="*/ 2147483647 h 70"/>
                    <a:gd name="T24" fmla="*/ 2147483647 w 36"/>
                    <a:gd name="T25" fmla="*/ 2147483647 h 70"/>
                    <a:gd name="T26" fmla="*/ 2147483647 w 36"/>
                    <a:gd name="T27" fmla="*/ 2147483647 h 70"/>
                    <a:gd name="T28" fmla="*/ 2147483647 w 36"/>
                    <a:gd name="T29" fmla="*/ 0 h 70"/>
                    <a:gd name="T30" fmla="*/ 2147483647 w 36"/>
                    <a:gd name="T31" fmla="*/ 2147483647 h 70"/>
                    <a:gd name="T32" fmla="*/ 2147483647 w 36"/>
                    <a:gd name="T33" fmla="*/ 2147483647 h 70"/>
                    <a:gd name="T34" fmla="*/ 2147483647 w 36"/>
                    <a:gd name="T35" fmla="*/ 2147483647 h 70"/>
                    <a:gd name="T36" fmla="*/ 2147483647 w 36"/>
                    <a:gd name="T37" fmla="*/ 2147483647 h 70"/>
                    <a:gd name="T38" fmla="*/ 2147483647 w 36"/>
                    <a:gd name="T39" fmla="*/ 2147483647 h 70"/>
                    <a:gd name="T40" fmla="*/ 2147483647 w 36"/>
                    <a:gd name="T41" fmla="*/ 2147483647 h 7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6"/>
                    <a:gd name="T64" fmla="*/ 0 h 70"/>
                    <a:gd name="T65" fmla="*/ 36 w 36"/>
                    <a:gd name="T66" fmla="*/ 70 h 7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6" h="70">
                      <a:moveTo>
                        <a:pt x="36" y="52"/>
                      </a:moveTo>
                      <a:lnTo>
                        <a:pt x="34" y="58"/>
                      </a:lnTo>
                      <a:lnTo>
                        <a:pt x="30" y="64"/>
                      </a:lnTo>
                      <a:lnTo>
                        <a:pt x="22" y="68"/>
                      </a:lnTo>
                      <a:lnTo>
                        <a:pt x="16" y="70"/>
                      </a:lnTo>
                      <a:lnTo>
                        <a:pt x="12" y="68"/>
                      </a:lnTo>
                      <a:lnTo>
                        <a:pt x="8" y="64"/>
                      </a:lnTo>
                      <a:lnTo>
                        <a:pt x="6" y="60"/>
                      </a:lnTo>
                      <a:lnTo>
                        <a:pt x="4" y="54"/>
                      </a:lnTo>
                      <a:lnTo>
                        <a:pt x="2" y="44"/>
                      </a:lnTo>
                      <a:lnTo>
                        <a:pt x="0" y="34"/>
                      </a:lnTo>
                      <a:lnTo>
                        <a:pt x="2" y="24"/>
                      </a:lnTo>
                      <a:lnTo>
                        <a:pt x="4" y="18"/>
                      </a:lnTo>
                      <a:lnTo>
                        <a:pt x="6" y="10"/>
                      </a:lnTo>
                      <a:lnTo>
                        <a:pt x="8" y="0"/>
                      </a:lnTo>
                      <a:lnTo>
                        <a:pt x="14" y="2"/>
                      </a:lnTo>
                      <a:lnTo>
                        <a:pt x="16" y="8"/>
                      </a:lnTo>
                      <a:lnTo>
                        <a:pt x="26" y="20"/>
                      </a:lnTo>
                      <a:lnTo>
                        <a:pt x="34" y="36"/>
                      </a:lnTo>
                      <a:lnTo>
                        <a:pt x="36" y="44"/>
                      </a:lnTo>
                      <a:lnTo>
                        <a:pt x="36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Freeform 251"/>
                <p:cNvSpPr/>
                <p:nvPr/>
              </p:nvSpPr>
              <p:spPr bwMode="auto">
                <a:xfrm>
                  <a:off x="6975175" y="3889317"/>
                  <a:ext cx="219091" cy="428763"/>
                </a:xfrm>
                <a:custGeom>
                  <a:avLst/>
                  <a:gdLst>
                    <a:gd name="T0" fmla="*/ 2147483647 w 150"/>
                    <a:gd name="T1" fmla="*/ 2147483647 h 270"/>
                    <a:gd name="T2" fmla="*/ 2147483647 w 150"/>
                    <a:gd name="T3" fmla="*/ 2147483647 h 270"/>
                    <a:gd name="T4" fmla="*/ 2147483647 w 150"/>
                    <a:gd name="T5" fmla="*/ 2147483647 h 270"/>
                    <a:gd name="T6" fmla="*/ 2147483647 w 150"/>
                    <a:gd name="T7" fmla="*/ 2147483647 h 270"/>
                    <a:gd name="T8" fmla="*/ 2147483647 w 150"/>
                    <a:gd name="T9" fmla="*/ 2147483647 h 270"/>
                    <a:gd name="T10" fmla="*/ 2147483647 w 150"/>
                    <a:gd name="T11" fmla="*/ 2147483647 h 270"/>
                    <a:gd name="T12" fmla="*/ 2147483647 w 150"/>
                    <a:gd name="T13" fmla="*/ 2147483647 h 270"/>
                    <a:gd name="T14" fmla="*/ 2147483647 w 150"/>
                    <a:gd name="T15" fmla="*/ 2147483647 h 270"/>
                    <a:gd name="T16" fmla="*/ 2147483647 w 150"/>
                    <a:gd name="T17" fmla="*/ 2147483647 h 270"/>
                    <a:gd name="T18" fmla="*/ 2147483647 w 150"/>
                    <a:gd name="T19" fmla="*/ 2147483647 h 270"/>
                    <a:gd name="T20" fmla="*/ 2147483647 w 150"/>
                    <a:gd name="T21" fmla="*/ 2147483647 h 270"/>
                    <a:gd name="T22" fmla="*/ 2147483647 w 150"/>
                    <a:gd name="T23" fmla="*/ 2147483647 h 270"/>
                    <a:gd name="T24" fmla="*/ 2147483647 w 150"/>
                    <a:gd name="T25" fmla="*/ 2147483647 h 270"/>
                    <a:gd name="T26" fmla="*/ 2147483647 w 150"/>
                    <a:gd name="T27" fmla="*/ 2147483647 h 270"/>
                    <a:gd name="T28" fmla="*/ 2147483647 w 150"/>
                    <a:gd name="T29" fmla="*/ 2147483647 h 270"/>
                    <a:gd name="T30" fmla="*/ 2147483647 w 150"/>
                    <a:gd name="T31" fmla="*/ 2147483647 h 270"/>
                    <a:gd name="T32" fmla="*/ 2147483647 w 150"/>
                    <a:gd name="T33" fmla="*/ 2147483647 h 270"/>
                    <a:gd name="T34" fmla="*/ 2147483647 w 150"/>
                    <a:gd name="T35" fmla="*/ 2147483647 h 270"/>
                    <a:gd name="T36" fmla="*/ 0 w 150"/>
                    <a:gd name="T37" fmla="*/ 2147483647 h 270"/>
                    <a:gd name="T38" fmla="*/ 2147483647 w 150"/>
                    <a:gd name="T39" fmla="*/ 2147483647 h 270"/>
                    <a:gd name="T40" fmla="*/ 2147483647 w 150"/>
                    <a:gd name="T41" fmla="*/ 2147483647 h 270"/>
                    <a:gd name="T42" fmla="*/ 2147483647 w 150"/>
                    <a:gd name="T43" fmla="*/ 2147483647 h 270"/>
                    <a:gd name="T44" fmla="*/ 2147483647 w 150"/>
                    <a:gd name="T45" fmla="*/ 2147483647 h 270"/>
                    <a:gd name="T46" fmla="*/ 2147483647 w 150"/>
                    <a:gd name="T47" fmla="*/ 2147483647 h 270"/>
                    <a:gd name="T48" fmla="*/ 2147483647 w 150"/>
                    <a:gd name="T49" fmla="*/ 2147483647 h 270"/>
                    <a:gd name="T50" fmla="*/ 2147483647 w 150"/>
                    <a:gd name="T51" fmla="*/ 2147483647 h 270"/>
                    <a:gd name="T52" fmla="*/ 2147483647 w 150"/>
                    <a:gd name="T53" fmla="*/ 2147483647 h 270"/>
                    <a:gd name="T54" fmla="*/ 2147483647 w 150"/>
                    <a:gd name="T55" fmla="*/ 2147483647 h 270"/>
                    <a:gd name="T56" fmla="*/ 2147483647 w 150"/>
                    <a:gd name="T57" fmla="*/ 2147483647 h 270"/>
                    <a:gd name="T58" fmla="*/ 2147483647 w 150"/>
                    <a:gd name="T59" fmla="*/ 2147483647 h 270"/>
                    <a:gd name="T60" fmla="*/ 2147483647 w 150"/>
                    <a:gd name="T61" fmla="*/ 2147483647 h 270"/>
                    <a:gd name="T62" fmla="*/ 2147483647 w 150"/>
                    <a:gd name="T63" fmla="*/ 2147483647 h 270"/>
                    <a:gd name="T64" fmla="*/ 2147483647 w 150"/>
                    <a:gd name="T65" fmla="*/ 2147483647 h 270"/>
                    <a:gd name="T66" fmla="*/ 2147483647 w 150"/>
                    <a:gd name="T67" fmla="*/ 2147483647 h 270"/>
                    <a:gd name="T68" fmla="*/ 2147483647 w 150"/>
                    <a:gd name="T69" fmla="*/ 2147483647 h 270"/>
                    <a:gd name="T70" fmla="*/ 2147483647 w 150"/>
                    <a:gd name="T71" fmla="*/ 2147483647 h 270"/>
                    <a:gd name="T72" fmla="*/ 2147483647 w 150"/>
                    <a:gd name="T73" fmla="*/ 2147483647 h 270"/>
                    <a:gd name="T74" fmla="*/ 2147483647 w 150"/>
                    <a:gd name="T75" fmla="*/ 2147483647 h 270"/>
                    <a:gd name="T76" fmla="*/ 2147483647 w 150"/>
                    <a:gd name="T77" fmla="*/ 2147483647 h 270"/>
                    <a:gd name="T78" fmla="*/ 2147483647 w 150"/>
                    <a:gd name="T79" fmla="*/ 2147483647 h 270"/>
                    <a:gd name="T80" fmla="*/ 2147483647 w 150"/>
                    <a:gd name="T81" fmla="*/ 2147483647 h 270"/>
                    <a:gd name="T82" fmla="*/ 2147483647 w 150"/>
                    <a:gd name="T83" fmla="*/ 2147483647 h 270"/>
                    <a:gd name="T84" fmla="*/ 2147483647 w 150"/>
                    <a:gd name="T85" fmla="*/ 2147483647 h 270"/>
                    <a:gd name="T86" fmla="*/ 2147483647 w 150"/>
                    <a:gd name="T87" fmla="*/ 2147483647 h 270"/>
                    <a:gd name="T88" fmla="*/ 2147483647 w 150"/>
                    <a:gd name="T89" fmla="*/ 2147483647 h 270"/>
                    <a:gd name="T90" fmla="*/ 2147483647 w 150"/>
                    <a:gd name="T91" fmla="*/ 2147483647 h 270"/>
                    <a:gd name="T92" fmla="*/ 2147483647 w 150"/>
                    <a:gd name="T93" fmla="*/ 2147483647 h 270"/>
                    <a:gd name="T94" fmla="*/ 2147483647 w 150"/>
                    <a:gd name="T95" fmla="*/ 2147483647 h 270"/>
                    <a:gd name="T96" fmla="*/ 2147483647 w 150"/>
                    <a:gd name="T97" fmla="*/ 2147483647 h 270"/>
                    <a:gd name="T98" fmla="*/ 2147483647 w 150"/>
                    <a:gd name="T99" fmla="*/ 2147483647 h 27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50"/>
                    <a:gd name="T151" fmla="*/ 0 h 270"/>
                    <a:gd name="T152" fmla="*/ 150 w 150"/>
                    <a:gd name="T153" fmla="*/ 270 h 27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50" h="270">
                      <a:moveTo>
                        <a:pt x="64" y="232"/>
                      </a:moveTo>
                      <a:lnTo>
                        <a:pt x="70" y="228"/>
                      </a:lnTo>
                      <a:lnTo>
                        <a:pt x="78" y="226"/>
                      </a:lnTo>
                      <a:lnTo>
                        <a:pt x="96" y="220"/>
                      </a:lnTo>
                      <a:lnTo>
                        <a:pt x="92" y="216"/>
                      </a:lnTo>
                      <a:lnTo>
                        <a:pt x="90" y="216"/>
                      </a:lnTo>
                      <a:lnTo>
                        <a:pt x="88" y="214"/>
                      </a:lnTo>
                      <a:lnTo>
                        <a:pt x="112" y="200"/>
                      </a:lnTo>
                      <a:lnTo>
                        <a:pt x="114" y="198"/>
                      </a:lnTo>
                      <a:lnTo>
                        <a:pt x="116" y="194"/>
                      </a:lnTo>
                      <a:lnTo>
                        <a:pt x="114" y="190"/>
                      </a:lnTo>
                      <a:lnTo>
                        <a:pt x="114" y="186"/>
                      </a:lnTo>
                      <a:lnTo>
                        <a:pt x="114" y="182"/>
                      </a:lnTo>
                      <a:lnTo>
                        <a:pt x="112" y="176"/>
                      </a:lnTo>
                      <a:lnTo>
                        <a:pt x="112" y="160"/>
                      </a:lnTo>
                      <a:lnTo>
                        <a:pt x="106" y="146"/>
                      </a:lnTo>
                      <a:lnTo>
                        <a:pt x="100" y="136"/>
                      </a:lnTo>
                      <a:lnTo>
                        <a:pt x="86" y="118"/>
                      </a:lnTo>
                      <a:lnTo>
                        <a:pt x="82" y="112"/>
                      </a:lnTo>
                      <a:lnTo>
                        <a:pt x="76" y="106"/>
                      </a:lnTo>
                      <a:lnTo>
                        <a:pt x="70" y="106"/>
                      </a:lnTo>
                      <a:lnTo>
                        <a:pt x="68" y="102"/>
                      </a:lnTo>
                      <a:lnTo>
                        <a:pt x="66" y="96"/>
                      </a:lnTo>
                      <a:lnTo>
                        <a:pt x="60" y="92"/>
                      </a:lnTo>
                      <a:lnTo>
                        <a:pt x="52" y="86"/>
                      </a:lnTo>
                      <a:lnTo>
                        <a:pt x="42" y="78"/>
                      </a:lnTo>
                      <a:lnTo>
                        <a:pt x="34" y="70"/>
                      </a:lnTo>
                      <a:lnTo>
                        <a:pt x="32" y="64"/>
                      </a:lnTo>
                      <a:lnTo>
                        <a:pt x="30" y="60"/>
                      </a:lnTo>
                      <a:lnTo>
                        <a:pt x="38" y="58"/>
                      </a:lnTo>
                      <a:lnTo>
                        <a:pt x="42" y="54"/>
                      </a:lnTo>
                      <a:lnTo>
                        <a:pt x="42" y="48"/>
                      </a:lnTo>
                      <a:lnTo>
                        <a:pt x="26" y="44"/>
                      </a:lnTo>
                      <a:lnTo>
                        <a:pt x="14" y="38"/>
                      </a:lnTo>
                      <a:lnTo>
                        <a:pt x="8" y="34"/>
                      </a:lnTo>
                      <a:lnTo>
                        <a:pt x="4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0" y="14"/>
                      </a:lnTo>
                      <a:lnTo>
                        <a:pt x="16" y="14"/>
                      </a:lnTo>
                      <a:lnTo>
                        <a:pt x="26" y="12"/>
                      </a:lnTo>
                      <a:lnTo>
                        <a:pt x="34" y="6"/>
                      </a:lnTo>
                      <a:lnTo>
                        <a:pt x="42" y="2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60" y="4"/>
                      </a:lnTo>
                      <a:lnTo>
                        <a:pt x="66" y="6"/>
                      </a:lnTo>
                      <a:lnTo>
                        <a:pt x="70" y="6"/>
                      </a:lnTo>
                      <a:lnTo>
                        <a:pt x="72" y="12"/>
                      </a:lnTo>
                      <a:lnTo>
                        <a:pt x="74" y="16"/>
                      </a:lnTo>
                      <a:lnTo>
                        <a:pt x="82" y="24"/>
                      </a:lnTo>
                      <a:lnTo>
                        <a:pt x="90" y="28"/>
                      </a:lnTo>
                      <a:lnTo>
                        <a:pt x="98" y="30"/>
                      </a:lnTo>
                      <a:lnTo>
                        <a:pt x="96" y="36"/>
                      </a:lnTo>
                      <a:lnTo>
                        <a:pt x="94" y="42"/>
                      </a:lnTo>
                      <a:lnTo>
                        <a:pt x="90" y="42"/>
                      </a:lnTo>
                      <a:lnTo>
                        <a:pt x="84" y="42"/>
                      </a:lnTo>
                      <a:lnTo>
                        <a:pt x="82" y="42"/>
                      </a:lnTo>
                      <a:lnTo>
                        <a:pt x="82" y="48"/>
                      </a:lnTo>
                      <a:lnTo>
                        <a:pt x="80" y="52"/>
                      </a:lnTo>
                      <a:lnTo>
                        <a:pt x="76" y="56"/>
                      </a:lnTo>
                      <a:lnTo>
                        <a:pt x="72" y="64"/>
                      </a:lnTo>
                      <a:lnTo>
                        <a:pt x="70" y="70"/>
                      </a:lnTo>
                      <a:lnTo>
                        <a:pt x="72" y="84"/>
                      </a:lnTo>
                      <a:lnTo>
                        <a:pt x="76" y="88"/>
                      </a:lnTo>
                      <a:lnTo>
                        <a:pt x="78" y="92"/>
                      </a:lnTo>
                      <a:lnTo>
                        <a:pt x="86" y="96"/>
                      </a:lnTo>
                      <a:lnTo>
                        <a:pt x="98" y="110"/>
                      </a:lnTo>
                      <a:lnTo>
                        <a:pt x="110" y="124"/>
                      </a:lnTo>
                      <a:lnTo>
                        <a:pt x="122" y="136"/>
                      </a:lnTo>
                      <a:lnTo>
                        <a:pt x="138" y="148"/>
                      </a:lnTo>
                      <a:lnTo>
                        <a:pt x="138" y="156"/>
                      </a:lnTo>
                      <a:lnTo>
                        <a:pt x="142" y="170"/>
                      </a:lnTo>
                      <a:lnTo>
                        <a:pt x="150" y="192"/>
                      </a:lnTo>
                      <a:lnTo>
                        <a:pt x="146" y="198"/>
                      </a:lnTo>
                      <a:lnTo>
                        <a:pt x="146" y="204"/>
                      </a:lnTo>
                      <a:lnTo>
                        <a:pt x="146" y="210"/>
                      </a:lnTo>
                      <a:lnTo>
                        <a:pt x="144" y="214"/>
                      </a:lnTo>
                      <a:lnTo>
                        <a:pt x="138" y="220"/>
                      </a:lnTo>
                      <a:lnTo>
                        <a:pt x="128" y="228"/>
                      </a:lnTo>
                      <a:lnTo>
                        <a:pt x="120" y="232"/>
                      </a:lnTo>
                      <a:lnTo>
                        <a:pt x="112" y="234"/>
                      </a:lnTo>
                      <a:lnTo>
                        <a:pt x="104" y="242"/>
                      </a:lnTo>
                      <a:lnTo>
                        <a:pt x="98" y="254"/>
                      </a:lnTo>
                      <a:lnTo>
                        <a:pt x="88" y="266"/>
                      </a:lnTo>
                      <a:lnTo>
                        <a:pt x="84" y="270"/>
                      </a:lnTo>
                      <a:lnTo>
                        <a:pt x="78" y="270"/>
                      </a:lnTo>
                      <a:lnTo>
                        <a:pt x="76" y="270"/>
                      </a:lnTo>
                      <a:lnTo>
                        <a:pt x="74" y="268"/>
                      </a:lnTo>
                      <a:lnTo>
                        <a:pt x="74" y="260"/>
                      </a:lnTo>
                      <a:lnTo>
                        <a:pt x="74" y="252"/>
                      </a:lnTo>
                      <a:lnTo>
                        <a:pt x="76" y="246"/>
                      </a:lnTo>
                      <a:lnTo>
                        <a:pt x="76" y="242"/>
                      </a:lnTo>
                      <a:lnTo>
                        <a:pt x="74" y="236"/>
                      </a:lnTo>
                      <a:lnTo>
                        <a:pt x="70" y="236"/>
                      </a:lnTo>
                      <a:lnTo>
                        <a:pt x="66" y="234"/>
                      </a:lnTo>
                      <a:lnTo>
                        <a:pt x="62" y="234"/>
                      </a:lnTo>
                      <a:lnTo>
                        <a:pt x="60" y="234"/>
                      </a:lnTo>
                      <a:lnTo>
                        <a:pt x="64" y="2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Freeform 252"/>
                <p:cNvSpPr/>
                <p:nvPr/>
              </p:nvSpPr>
              <p:spPr bwMode="auto">
                <a:xfrm>
                  <a:off x="7018993" y="4142859"/>
                  <a:ext cx="126842" cy="120797"/>
                </a:xfrm>
                <a:custGeom>
                  <a:avLst/>
                  <a:gdLst>
                    <a:gd name="T0" fmla="*/ 2147483647 w 86"/>
                    <a:gd name="T1" fmla="*/ 0 h 76"/>
                    <a:gd name="T2" fmla="*/ 2147483647 w 86"/>
                    <a:gd name="T3" fmla="*/ 0 h 76"/>
                    <a:gd name="T4" fmla="*/ 2147483647 w 86"/>
                    <a:gd name="T5" fmla="*/ 2147483647 h 76"/>
                    <a:gd name="T6" fmla="*/ 2147483647 w 86"/>
                    <a:gd name="T7" fmla="*/ 0 h 76"/>
                    <a:gd name="T8" fmla="*/ 2147483647 w 86"/>
                    <a:gd name="T9" fmla="*/ 0 h 76"/>
                    <a:gd name="T10" fmla="*/ 2147483647 w 86"/>
                    <a:gd name="T11" fmla="*/ 0 h 76"/>
                    <a:gd name="T12" fmla="*/ 2147483647 w 86"/>
                    <a:gd name="T13" fmla="*/ 2147483647 h 76"/>
                    <a:gd name="T14" fmla="*/ 2147483647 w 86"/>
                    <a:gd name="T15" fmla="*/ 2147483647 h 76"/>
                    <a:gd name="T16" fmla="*/ 2147483647 w 86"/>
                    <a:gd name="T17" fmla="*/ 2147483647 h 76"/>
                    <a:gd name="T18" fmla="*/ 2147483647 w 86"/>
                    <a:gd name="T19" fmla="*/ 2147483647 h 76"/>
                    <a:gd name="T20" fmla="*/ 2147483647 w 86"/>
                    <a:gd name="T21" fmla="*/ 2147483647 h 76"/>
                    <a:gd name="T22" fmla="*/ 2147483647 w 86"/>
                    <a:gd name="T23" fmla="*/ 2147483647 h 76"/>
                    <a:gd name="T24" fmla="*/ 2147483647 w 86"/>
                    <a:gd name="T25" fmla="*/ 2147483647 h 76"/>
                    <a:gd name="T26" fmla="*/ 2147483647 w 86"/>
                    <a:gd name="T27" fmla="*/ 2147483647 h 76"/>
                    <a:gd name="T28" fmla="*/ 2147483647 w 86"/>
                    <a:gd name="T29" fmla="*/ 2147483647 h 76"/>
                    <a:gd name="T30" fmla="*/ 2147483647 w 86"/>
                    <a:gd name="T31" fmla="*/ 2147483647 h 76"/>
                    <a:gd name="T32" fmla="*/ 2147483647 w 86"/>
                    <a:gd name="T33" fmla="*/ 2147483647 h 76"/>
                    <a:gd name="T34" fmla="*/ 0 w 86"/>
                    <a:gd name="T35" fmla="*/ 2147483647 h 76"/>
                    <a:gd name="T36" fmla="*/ 2147483647 w 86"/>
                    <a:gd name="T37" fmla="*/ 2147483647 h 76"/>
                    <a:gd name="T38" fmla="*/ 2147483647 w 86"/>
                    <a:gd name="T39" fmla="*/ 2147483647 h 76"/>
                    <a:gd name="T40" fmla="*/ 2147483647 w 86"/>
                    <a:gd name="T41" fmla="*/ 2147483647 h 76"/>
                    <a:gd name="T42" fmla="*/ 2147483647 w 86"/>
                    <a:gd name="T43" fmla="*/ 2147483647 h 76"/>
                    <a:gd name="T44" fmla="*/ 2147483647 w 86"/>
                    <a:gd name="T45" fmla="*/ 2147483647 h 76"/>
                    <a:gd name="T46" fmla="*/ 2147483647 w 86"/>
                    <a:gd name="T47" fmla="*/ 2147483647 h 76"/>
                    <a:gd name="T48" fmla="*/ 2147483647 w 86"/>
                    <a:gd name="T49" fmla="*/ 2147483647 h 76"/>
                    <a:gd name="T50" fmla="*/ 2147483647 w 86"/>
                    <a:gd name="T51" fmla="*/ 2147483647 h 76"/>
                    <a:gd name="T52" fmla="*/ 2147483647 w 86"/>
                    <a:gd name="T53" fmla="*/ 2147483647 h 76"/>
                    <a:gd name="T54" fmla="*/ 2147483647 w 86"/>
                    <a:gd name="T55" fmla="*/ 2147483647 h 76"/>
                    <a:gd name="T56" fmla="*/ 2147483647 w 86"/>
                    <a:gd name="T57" fmla="*/ 2147483647 h 76"/>
                    <a:gd name="T58" fmla="*/ 2147483647 w 86"/>
                    <a:gd name="T59" fmla="*/ 2147483647 h 76"/>
                    <a:gd name="T60" fmla="*/ 2147483647 w 86"/>
                    <a:gd name="T61" fmla="*/ 2147483647 h 76"/>
                    <a:gd name="T62" fmla="*/ 2147483647 w 86"/>
                    <a:gd name="T63" fmla="*/ 2147483647 h 76"/>
                    <a:gd name="T64" fmla="*/ 2147483647 w 86"/>
                    <a:gd name="T65" fmla="*/ 2147483647 h 76"/>
                    <a:gd name="T66" fmla="*/ 2147483647 w 86"/>
                    <a:gd name="T67" fmla="*/ 2147483647 h 76"/>
                    <a:gd name="T68" fmla="*/ 2147483647 w 86"/>
                    <a:gd name="T69" fmla="*/ 2147483647 h 76"/>
                    <a:gd name="T70" fmla="*/ 2147483647 w 86"/>
                    <a:gd name="T71" fmla="*/ 2147483647 h 76"/>
                    <a:gd name="T72" fmla="*/ 2147483647 w 86"/>
                    <a:gd name="T73" fmla="*/ 2147483647 h 76"/>
                    <a:gd name="T74" fmla="*/ 2147483647 w 86"/>
                    <a:gd name="T75" fmla="*/ 2147483647 h 76"/>
                    <a:gd name="T76" fmla="*/ 2147483647 w 86"/>
                    <a:gd name="T77" fmla="*/ 2147483647 h 76"/>
                    <a:gd name="T78" fmla="*/ 2147483647 w 86"/>
                    <a:gd name="T79" fmla="*/ 2147483647 h 76"/>
                    <a:gd name="T80" fmla="*/ 2147483647 w 86"/>
                    <a:gd name="T81" fmla="*/ 2147483647 h 76"/>
                    <a:gd name="T82" fmla="*/ 2147483647 w 86"/>
                    <a:gd name="T83" fmla="*/ 2147483647 h 76"/>
                    <a:gd name="T84" fmla="*/ 2147483647 w 86"/>
                    <a:gd name="T85" fmla="*/ 2147483647 h 76"/>
                    <a:gd name="T86" fmla="*/ 2147483647 w 86"/>
                    <a:gd name="T87" fmla="*/ 2147483647 h 76"/>
                    <a:gd name="T88" fmla="*/ 2147483647 w 86"/>
                    <a:gd name="T89" fmla="*/ 0 h 76"/>
                    <a:gd name="T90" fmla="*/ 2147483647 w 86"/>
                    <a:gd name="T91" fmla="*/ 0 h 7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6"/>
                    <a:gd name="T139" fmla="*/ 0 h 76"/>
                    <a:gd name="T140" fmla="*/ 86 w 86"/>
                    <a:gd name="T141" fmla="*/ 76 h 7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6" h="76">
                      <a:moveTo>
                        <a:pt x="80" y="0"/>
                      </a:moveTo>
                      <a:lnTo>
                        <a:pt x="78" y="0"/>
                      </a:lnTo>
                      <a:lnTo>
                        <a:pt x="74" y="2"/>
                      </a:lnTo>
                      <a:lnTo>
                        <a:pt x="70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60" y="4"/>
                      </a:lnTo>
                      <a:lnTo>
                        <a:pt x="58" y="10"/>
                      </a:lnTo>
                      <a:lnTo>
                        <a:pt x="52" y="8"/>
                      </a:lnTo>
                      <a:lnTo>
                        <a:pt x="46" y="4"/>
                      </a:lnTo>
                      <a:lnTo>
                        <a:pt x="40" y="2"/>
                      </a:lnTo>
                      <a:lnTo>
                        <a:pt x="30" y="2"/>
                      </a:lnTo>
                      <a:lnTo>
                        <a:pt x="18" y="2"/>
                      </a:lnTo>
                      <a:lnTo>
                        <a:pt x="10" y="6"/>
                      </a:lnTo>
                      <a:lnTo>
                        <a:pt x="6" y="10"/>
                      </a:lnTo>
                      <a:lnTo>
                        <a:pt x="2" y="14"/>
                      </a:lnTo>
                      <a:lnTo>
                        <a:pt x="2" y="20"/>
                      </a:lnTo>
                      <a:lnTo>
                        <a:pt x="0" y="26"/>
                      </a:lnTo>
                      <a:lnTo>
                        <a:pt x="2" y="30"/>
                      </a:lnTo>
                      <a:lnTo>
                        <a:pt x="4" y="36"/>
                      </a:lnTo>
                      <a:lnTo>
                        <a:pt x="6" y="40"/>
                      </a:lnTo>
                      <a:lnTo>
                        <a:pt x="8" y="46"/>
                      </a:lnTo>
                      <a:lnTo>
                        <a:pt x="10" y="52"/>
                      </a:lnTo>
                      <a:lnTo>
                        <a:pt x="10" y="54"/>
                      </a:lnTo>
                      <a:lnTo>
                        <a:pt x="12" y="58"/>
                      </a:lnTo>
                      <a:lnTo>
                        <a:pt x="14" y="62"/>
                      </a:lnTo>
                      <a:lnTo>
                        <a:pt x="18" y="66"/>
                      </a:lnTo>
                      <a:lnTo>
                        <a:pt x="24" y="66"/>
                      </a:lnTo>
                      <a:lnTo>
                        <a:pt x="24" y="76"/>
                      </a:lnTo>
                      <a:lnTo>
                        <a:pt x="30" y="74"/>
                      </a:lnTo>
                      <a:lnTo>
                        <a:pt x="34" y="72"/>
                      </a:lnTo>
                      <a:lnTo>
                        <a:pt x="40" y="68"/>
                      </a:lnTo>
                      <a:lnTo>
                        <a:pt x="48" y="66"/>
                      </a:lnTo>
                      <a:lnTo>
                        <a:pt x="66" y="60"/>
                      </a:lnTo>
                      <a:lnTo>
                        <a:pt x="62" y="56"/>
                      </a:lnTo>
                      <a:lnTo>
                        <a:pt x="60" y="56"/>
                      </a:lnTo>
                      <a:lnTo>
                        <a:pt x="58" y="54"/>
                      </a:lnTo>
                      <a:lnTo>
                        <a:pt x="82" y="40"/>
                      </a:lnTo>
                      <a:lnTo>
                        <a:pt x="84" y="38"/>
                      </a:lnTo>
                      <a:lnTo>
                        <a:pt x="86" y="34"/>
                      </a:lnTo>
                      <a:lnTo>
                        <a:pt x="84" y="30"/>
                      </a:lnTo>
                      <a:lnTo>
                        <a:pt x="84" y="26"/>
                      </a:lnTo>
                      <a:lnTo>
                        <a:pt x="84" y="22"/>
                      </a:lnTo>
                      <a:lnTo>
                        <a:pt x="82" y="16"/>
                      </a:lnTo>
                      <a:lnTo>
                        <a:pt x="82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Freeform 253"/>
                <p:cNvSpPr/>
                <p:nvPr/>
              </p:nvSpPr>
              <p:spPr bwMode="auto">
                <a:xfrm>
                  <a:off x="6934816" y="3913211"/>
                  <a:ext cx="204100" cy="246904"/>
                </a:xfrm>
                <a:custGeom>
                  <a:avLst/>
                  <a:gdLst>
                    <a:gd name="T0" fmla="*/ 2147483647 w 140"/>
                    <a:gd name="T1" fmla="*/ 2147483647 h 156"/>
                    <a:gd name="T2" fmla="*/ 2147483647 w 140"/>
                    <a:gd name="T3" fmla="*/ 2147483647 h 156"/>
                    <a:gd name="T4" fmla="*/ 2147483647 w 140"/>
                    <a:gd name="T5" fmla="*/ 2147483647 h 156"/>
                    <a:gd name="T6" fmla="*/ 2147483647 w 140"/>
                    <a:gd name="T7" fmla="*/ 2147483647 h 156"/>
                    <a:gd name="T8" fmla="*/ 2147483647 w 140"/>
                    <a:gd name="T9" fmla="*/ 2147483647 h 156"/>
                    <a:gd name="T10" fmla="*/ 2147483647 w 140"/>
                    <a:gd name="T11" fmla="*/ 2147483647 h 156"/>
                    <a:gd name="T12" fmla="*/ 2147483647 w 140"/>
                    <a:gd name="T13" fmla="*/ 2147483647 h 156"/>
                    <a:gd name="T14" fmla="*/ 2147483647 w 140"/>
                    <a:gd name="T15" fmla="*/ 2147483647 h 156"/>
                    <a:gd name="T16" fmla="*/ 2147483647 w 140"/>
                    <a:gd name="T17" fmla="*/ 2147483647 h 156"/>
                    <a:gd name="T18" fmla="*/ 2147483647 w 140"/>
                    <a:gd name="T19" fmla="*/ 2147483647 h 156"/>
                    <a:gd name="T20" fmla="*/ 2147483647 w 140"/>
                    <a:gd name="T21" fmla="*/ 2147483647 h 156"/>
                    <a:gd name="T22" fmla="*/ 2147483647 w 140"/>
                    <a:gd name="T23" fmla="*/ 2147483647 h 156"/>
                    <a:gd name="T24" fmla="*/ 2147483647 w 140"/>
                    <a:gd name="T25" fmla="*/ 2147483647 h 156"/>
                    <a:gd name="T26" fmla="*/ 2147483647 w 140"/>
                    <a:gd name="T27" fmla="*/ 2147483647 h 156"/>
                    <a:gd name="T28" fmla="*/ 2147483647 w 140"/>
                    <a:gd name="T29" fmla="*/ 2147483647 h 156"/>
                    <a:gd name="T30" fmla="*/ 2147483647 w 140"/>
                    <a:gd name="T31" fmla="*/ 2147483647 h 156"/>
                    <a:gd name="T32" fmla="*/ 0 w 140"/>
                    <a:gd name="T33" fmla="*/ 2147483647 h 156"/>
                    <a:gd name="T34" fmla="*/ 2147483647 w 140"/>
                    <a:gd name="T35" fmla="*/ 2147483647 h 156"/>
                    <a:gd name="T36" fmla="*/ 2147483647 w 140"/>
                    <a:gd name="T37" fmla="*/ 2147483647 h 156"/>
                    <a:gd name="T38" fmla="*/ 2147483647 w 140"/>
                    <a:gd name="T39" fmla="*/ 2147483647 h 156"/>
                    <a:gd name="T40" fmla="*/ 2147483647 w 140"/>
                    <a:gd name="T41" fmla="*/ 2147483647 h 156"/>
                    <a:gd name="T42" fmla="*/ 2147483647 w 140"/>
                    <a:gd name="T43" fmla="*/ 2147483647 h 156"/>
                    <a:gd name="T44" fmla="*/ 2147483647 w 140"/>
                    <a:gd name="T45" fmla="*/ 2147483647 h 156"/>
                    <a:gd name="T46" fmla="*/ 2147483647 w 140"/>
                    <a:gd name="T47" fmla="*/ 2147483647 h 156"/>
                    <a:gd name="T48" fmla="*/ 2147483647 w 140"/>
                    <a:gd name="T49" fmla="*/ 2147483647 h 156"/>
                    <a:gd name="T50" fmla="*/ 2147483647 w 140"/>
                    <a:gd name="T51" fmla="*/ 2147483647 h 156"/>
                    <a:gd name="T52" fmla="*/ 2147483647 w 140"/>
                    <a:gd name="T53" fmla="*/ 2147483647 h 156"/>
                    <a:gd name="T54" fmla="*/ 2147483647 w 140"/>
                    <a:gd name="T55" fmla="*/ 2147483647 h 156"/>
                    <a:gd name="T56" fmla="*/ 2147483647 w 140"/>
                    <a:gd name="T57" fmla="*/ 2147483647 h 156"/>
                    <a:gd name="T58" fmla="*/ 2147483647 w 140"/>
                    <a:gd name="T59" fmla="*/ 2147483647 h 156"/>
                    <a:gd name="T60" fmla="*/ 2147483647 w 140"/>
                    <a:gd name="T61" fmla="*/ 2147483647 h 156"/>
                    <a:gd name="T62" fmla="*/ 2147483647 w 140"/>
                    <a:gd name="T63" fmla="*/ 2147483647 h 156"/>
                    <a:gd name="T64" fmla="*/ 2147483647 w 140"/>
                    <a:gd name="T65" fmla="*/ 2147483647 h 156"/>
                    <a:gd name="T66" fmla="*/ 2147483647 w 140"/>
                    <a:gd name="T67" fmla="*/ 2147483647 h 156"/>
                    <a:gd name="T68" fmla="*/ 2147483647 w 140"/>
                    <a:gd name="T69" fmla="*/ 2147483647 h 156"/>
                    <a:gd name="T70" fmla="*/ 2147483647 w 140"/>
                    <a:gd name="T71" fmla="*/ 2147483647 h 156"/>
                    <a:gd name="T72" fmla="*/ 2147483647 w 140"/>
                    <a:gd name="T73" fmla="*/ 2147483647 h 156"/>
                    <a:gd name="T74" fmla="*/ 2147483647 w 140"/>
                    <a:gd name="T75" fmla="*/ 2147483647 h 156"/>
                    <a:gd name="T76" fmla="*/ 2147483647 w 140"/>
                    <a:gd name="T77" fmla="*/ 2147483647 h 156"/>
                    <a:gd name="T78" fmla="*/ 2147483647 w 140"/>
                    <a:gd name="T79" fmla="*/ 2147483647 h 15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40"/>
                    <a:gd name="T121" fmla="*/ 0 h 156"/>
                    <a:gd name="T122" fmla="*/ 140 w 140"/>
                    <a:gd name="T123" fmla="*/ 156 h 15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40" h="156">
                      <a:moveTo>
                        <a:pt x="104" y="150"/>
                      </a:moveTo>
                      <a:lnTo>
                        <a:pt x="102" y="124"/>
                      </a:lnTo>
                      <a:lnTo>
                        <a:pt x="98" y="120"/>
                      </a:lnTo>
                      <a:lnTo>
                        <a:pt x="94" y="116"/>
                      </a:lnTo>
                      <a:lnTo>
                        <a:pt x="90" y="108"/>
                      </a:lnTo>
                      <a:lnTo>
                        <a:pt x="88" y="102"/>
                      </a:lnTo>
                      <a:lnTo>
                        <a:pt x="88" y="98"/>
                      </a:lnTo>
                      <a:lnTo>
                        <a:pt x="86" y="94"/>
                      </a:lnTo>
                      <a:lnTo>
                        <a:pt x="80" y="90"/>
                      </a:lnTo>
                      <a:lnTo>
                        <a:pt x="74" y="84"/>
                      </a:lnTo>
                      <a:lnTo>
                        <a:pt x="70" y="76"/>
                      </a:lnTo>
                      <a:lnTo>
                        <a:pt x="66" y="76"/>
                      </a:lnTo>
                      <a:lnTo>
                        <a:pt x="62" y="78"/>
                      </a:lnTo>
                      <a:lnTo>
                        <a:pt x="58" y="82"/>
                      </a:lnTo>
                      <a:lnTo>
                        <a:pt x="56" y="86"/>
                      </a:lnTo>
                      <a:lnTo>
                        <a:pt x="52" y="88"/>
                      </a:lnTo>
                      <a:lnTo>
                        <a:pt x="50" y="86"/>
                      </a:lnTo>
                      <a:lnTo>
                        <a:pt x="48" y="84"/>
                      </a:lnTo>
                      <a:lnTo>
                        <a:pt x="46" y="82"/>
                      </a:lnTo>
                      <a:lnTo>
                        <a:pt x="44" y="80"/>
                      </a:lnTo>
                      <a:lnTo>
                        <a:pt x="40" y="80"/>
                      </a:lnTo>
                      <a:lnTo>
                        <a:pt x="36" y="84"/>
                      </a:lnTo>
                      <a:lnTo>
                        <a:pt x="28" y="90"/>
                      </a:lnTo>
                      <a:lnTo>
                        <a:pt x="26" y="70"/>
                      </a:lnTo>
                      <a:lnTo>
                        <a:pt x="26" y="64"/>
                      </a:lnTo>
                      <a:lnTo>
                        <a:pt x="26" y="58"/>
                      </a:lnTo>
                      <a:lnTo>
                        <a:pt x="22" y="56"/>
                      </a:lnTo>
                      <a:lnTo>
                        <a:pt x="18" y="56"/>
                      </a:lnTo>
                      <a:lnTo>
                        <a:pt x="16" y="56"/>
                      </a:lnTo>
                      <a:lnTo>
                        <a:pt x="12" y="56"/>
                      </a:lnTo>
                      <a:lnTo>
                        <a:pt x="8" y="52"/>
                      </a:lnTo>
                      <a:lnTo>
                        <a:pt x="6" y="44"/>
                      </a:lnTo>
                      <a:lnTo>
                        <a:pt x="4" y="40"/>
                      </a:lnTo>
                      <a:lnTo>
                        <a:pt x="0" y="38"/>
                      </a:lnTo>
                      <a:lnTo>
                        <a:pt x="8" y="32"/>
                      </a:lnTo>
                      <a:lnTo>
                        <a:pt x="10" y="28"/>
                      </a:lnTo>
                      <a:lnTo>
                        <a:pt x="10" y="24"/>
                      </a:lnTo>
                      <a:lnTo>
                        <a:pt x="12" y="22"/>
                      </a:lnTo>
                      <a:lnTo>
                        <a:pt x="16" y="18"/>
                      </a:lnTo>
                      <a:lnTo>
                        <a:pt x="20" y="22"/>
                      </a:lnTo>
                      <a:lnTo>
                        <a:pt x="22" y="22"/>
                      </a:lnTo>
                      <a:lnTo>
                        <a:pt x="26" y="20"/>
                      </a:lnTo>
                      <a:lnTo>
                        <a:pt x="22" y="14"/>
                      </a:lnTo>
                      <a:lnTo>
                        <a:pt x="20" y="8"/>
                      </a:lnTo>
                      <a:lnTo>
                        <a:pt x="20" y="4"/>
                      </a:lnTo>
                      <a:lnTo>
                        <a:pt x="22" y="2"/>
                      </a:lnTo>
                      <a:lnTo>
                        <a:pt x="28" y="0"/>
                      </a:lnTo>
                      <a:lnTo>
                        <a:pt x="28" y="4"/>
                      </a:lnTo>
                      <a:lnTo>
                        <a:pt x="28" y="10"/>
                      </a:lnTo>
                      <a:lnTo>
                        <a:pt x="32" y="16"/>
                      </a:lnTo>
                      <a:lnTo>
                        <a:pt x="36" y="20"/>
                      </a:lnTo>
                      <a:lnTo>
                        <a:pt x="42" y="24"/>
                      </a:lnTo>
                      <a:lnTo>
                        <a:pt x="54" y="30"/>
                      </a:lnTo>
                      <a:lnTo>
                        <a:pt x="70" y="34"/>
                      </a:lnTo>
                      <a:lnTo>
                        <a:pt x="70" y="40"/>
                      </a:lnTo>
                      <a:lnTo>
                        <a:pt x="66" y="44"/>
                      </a:lnTo>
                      <a:lnTo>
                        <a:pt x="58" y="46"/>
                      </a:lnTo>
                      <a:lnTo>
                        <a:pt x="60" y="50"/>
                      </a:lnTo>
                      <a:lnTo>
                        <a:pt x="62" y="56"/>
                      </a:lnTo>
                      <a:lnTo>
                        <a:pt x="70" y="64"/>
                      </a:lnTo>
                      <a:lnTo>
                        <a:pt x="80" y="72"/>
                      </a:lnTo>
                      <a:lnTo>
                        <a:pt x="88" y="78"/>
                      </a:lnTo>
                      <a:lnTo>
                        <a:pt x="94" y="82"/>
                      </a:lnTo>
                      <a:lnTo>
                        <a:pt x="96" y="88"/>
                      </a:lnTo>
                      <a:lnTo>
                        <a:pt x="98" y="92"/>
                      </a:lnTo>
                      <a:lnTo>
                        <a:pt x="104" y="92"/>
                      </a:lnTo>
                      <a:lnTo>
                        <a:pt x="110" y="98"/>
                      </a:lnTo>
                      <a:lnTo>
                        <a:pt x="114" y="104"/>
                      </a:lnTo>
                      <a:lnTo>
                        <a:pt x="128" y="122"/>
                      </a:lnTo>
                      <a:lnTo>
                        <a:pt x="134" y="132"/>
                      </a:lnTo>
                      <a:lnTo>
                        <a:pt x="140" y="146"/>
                      </a:lnTo>
                      <a:lnTo>
                        <a:pt x="138" y="146"/>
                      </a:lnTo>
                      <a:lnTo>
                        <a:pt x="136" y="146"/>
                      </a:lnTo>
                      <a:lnTo>
                        <a:pt x="132" y="148"/>
                      </a:lnTo>
                      <a:lnTo>
                        <a:pt x="128" y="146"/>
                      </a:lnTo>
                      <a:lnTo>
                        <a:pt x="124" y="146"/>
                      </a:lnTo>
                      <a:lnTo>
                        <a:pt x="120" y="146"/>
                      </a:lnTo>
                      <a:lnTo>
                        <a:pt x="118" y="150"/>
                      </a:lnTo>
                      <a:lnTo>
                        <a:pt x="116" y="156"/>
                      </a:lnTo>
                      <a:lnTo>
                        <a:pt x="110" y="154"/>
                      </a:lnTo>
                      <a:lnTo>
                        <a:pt x="104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Freeform 254"/>
                <p:cNvSpPr/>
                <p:nvPr/>
              </p:nvSpPr>
              <p:spPr bwMode="auto">
                <a:xfrm>
                  <a:off x="6886385" y="3971619"/>
                  <a:ext cx="199488" cy="430091"/>
                </a:xfrm>
                <a:custGeom>
                  <a:avLst/>
                  <a:gdLst>
                    <a:gd name="T0" fmla="*/ 2147483647 w 136"/>
                    <a:gd name="T1" fmla="*/ 2147483647 h 272"/>
                    <a:gd name="T2" fmla="*/ 2147483647 w 136"/>
                    <a:gd name="T3" fmla="*/ 2147483647 h 272"/>
                    <a:gd name="T4" fmla="*/ 2147483647 w 136"/>
                    <a:gd name="T5" fmla="*/ 2147483647 h 272"/>
                    <a:gd name="T6" fmla="*/ 2147483647 w 136"/>
                    <a:gd name="T7" fmla="*/ 2147483647 h 272"/>
                    <a:gd name="T8" fmla="*/ 2147483647 w 136"/>
                    <a:gd name="T9" fmla="*/ 2147483647 h 272"/>
                    <a:gd name="T10" fmla="*/ 2147483647 w 136"/>
                    <a:gd name="T11" fmla="*/ 2147483647 h 272"/>
                    <a:gd name="T12" fmla="*/ 2147483647 w 136"/>
                    <a:gd name="T13" fmla="*/ 2147483647 h 272"/>
                    <a:gd name="T14" fmla="*/ 2147483647 w 136"/>
                    <a:gd name="T15" fmla="*/ 2147483647 h 272"/>
                    <a:gd name="T16" fmla="*/ 2147483647 w 136"/>
                    <a:gd name="T17" fmla="*/ 2147483647 h 272"/>
                    <a:gd name="T18" fmla="*/ 2147483647 w 136"/>
                    <a:gd name="T19" fmla="*/ 2147483647 h 272"/>
                    <a:gd name="T20" fmla="*/ 2147483647 w 136"/>
                    <a:gd name="T21" fmla="*/ 2147483647 h 272"/>
                    <a:gd name="T22" fmla="*/ 2147483647 w 136"/>
                    <a:gd name="T23" fmla="*/ 2147483647 h 272"/>
                    <a:gd name="T24" fmla="*/ 2147483647 w 136"/>
                    <a:gd name="T25" fmla="*/ 2147483647 h 272"/>
                    <a:gd name="T26" fmla="*/ 2147483647 w 136"/>
                    <a:gd name="T27" fmla="*/ 2147483647 h 272"/>
                    <a:gd name="T28" fmla="*/ 2147483647 w 136"/>
                    <a:gd name="T29" fmla="*/ 2147483647 h 272"/>
                    <a:gd name="T30" fmla="*/ 2147483647 w 136"/>
                    <a:gd name="T31" fmla="*/ 2147483647 h 272"/>
                    <a:gd name="T32" fmla="*/ 2147483647 w 136"/>
                    <a:gd name="T33" fmla="*/ 2147483647 h 272"/>
                    <a:gd name="T34" fmla="*/ 2147483647 w 136"/>
                    <a:gd name="T35" fmla="*/ 2147483647 h 272"/>
                    <a:gd name="T36" fmla="*/ 2147483647 w 136"/>
                    <a:gd name="T37" fmla="*/ 2147483647 h 272"/>
                    <a:gd name="T38" fmla="*/ 2147483647 w 136"/>
                    <a:gd name="T39" fmla="*/ 2147483647 h 272"/>
                    <a:gd name="T40" fmla="*/ 2147483647 w 136"/>
                    <a:gd name="T41" fmla="*/ 2147483647 h 272"/>
                    <a:gd name="T42" fmla="*/ 2147483647 w 136"/>
                    <a:gd name="T43" fmla="*/ 2147483647 h 272"/>
                    <a:gd name="T44" fmla="*/ 2147483647 w 136"/>
                    <a:gd name="T45" fmla="*/ 2147483647 h 272"/>
                    <a:gd name="T46" fmla="*/ 2147483647 w 136"/>
                    <a:gd name="T47" fmla="*/ 2147483647 h 272"/>
                    <a:gd name="T48" fmla="*/ 2147483647 w 136"/>
                    <a:gd name="T49" fmla="*/ 2147483647 h 272"/>
                    <a:gd name="T50" fmla="*/ 2147483647 w 136"/>
                    <a:gd name="T51" fmla="*/ 2147483647 h 272"/>
                    <a:gd name="T52" fmla="*/ 2147483647 w 136"/>
                    <a:gd name="T53" fmla="*/ 2147483647 h 272"/>
                    <a:gd name="T54" fmla="*/ 2147483647 w 136"/>
                    <a:gd name="T55" fmla="*/ 2147483647 h 272"/>
                    <a:gd name="T56" fmla="*/ 2147483647 w 136"/>
                    <a:gd name="T57" fmla="*/ 2147483647 h 272"/>
                    <a:gd name="T58" fmla="*/ 2147483647 w 136"/>
                    <a:gd name="T59" fmla="*/ 2147483647 h 272"/>
                    <a:gd name="T60" fmla="*/ 2147483647 w 136"/>
                    <a:gd name="T61" fmla="*/ 2147483647 h 272"/>
                    <a:gd name="T62" fmla="*/ 2147483647 w 136"/>
                    <a:gd name="T63" fmla="*/ 2147483647 h 272"/>
                    <a:gd name="T64" fmla="*/ 2147483647 w 136"/>
                    <a:gd name="T65" fmla="*/ 2147483647 h 272"/>
                    <a:gd name="T66" fmla="*/ 2147483647 w 136"/>
                    <a:gd name="T67" fmla="*/ 2147483647 h 272"/>
                    <a:gd name="T68" fmla="*/ 2147483647 w 136"/>
                    <a:gd name="T69" fmla="*/ 2147483647 h 272"/>
                    <a:gd name="T70" fmla="*/ 2147483647 w 136"/>
                    <a:gd name="T71" fmla="*/ 2147483647 h 272"/>
                    <a:gd name="T72" fmla="*/ 2147483647 w 136"/>
                    <a:gd name="T73" fmla="*/ 2147483647 h 272"/>
                    <a:gd name="T74" fmla="*/ 2147483647 w 136"/>
                    <a:gd name="T75" fmla="*/ 2147483647 h 272"/>
                    <a:gd name="T76" fmla="*/ 2147483647 w 136"/>
                    <a:gd name="T77" fmla="*/ 2147483647 h 272"/>
                    <a:gd name="T78" fmla="*/ 2147483647 w 136"/>
                    <a:gd name="T79" fmla="*/ 2147483647 h 272"/>
                    <a:gd name="T80" fmla="*/ 2147483647 w 136"/>
                    <a:gd name="T81" fmla="*/ 2147483647 h 272"/>
                    <a:gd name="T82" fmla="*/ 2147483647 w 136"/>
                    <a:gd name="T83" fmla="*/ 2147483647 h 272"/>
                    <a:gd name="T84" fmla="*/ 2147483647 w 136"/>
                    <a:gd name="T85" fmla="*/ 2147483647 h 272"/>
                    <a:gd name="T86" fmla="*/ 2147483647 w 136"/>
                    <a:gd name="T87" fmla="*/ 2147483647 h 272"/>
                    <a:gd name="T88" fmla="*/ 2147483647 w 136"/>
                    <a:gd name="T89" fmla="*/ 2147483647 h 272"/>
                    <a:gd name="T90" fmla="*/ 2147483647 w 136"/>
                    <a:gd name="T91" fmla="*/ 2147483647 h 272"/>
                    <a:gd name="T92" fmla="*/ 2147483647 w 136"/>
                    <a:gd name="T93" fmla="*/ 2147483647 h 272"/>
                    <a:gd name="T94" fmla="*/ 2147483647 w 136"/>
                    <a:gd name="T95" fmla="*/ 2147483647 h 272"/>
                    <a:gd name="T96" fmla="*/ 2147483647 w 136"/>
                    <a:gd name="T97" fmla="*/ 2147483647 h 272"/>
                    <a:gd name="T98" fmla="*/ 2147483647 w 136"/>
                    <a:gd name="T99" fmla="*/ 2147483647 h 272"/>
                    <a:gd name="T100" fmla="*/ 2147483647 w 136"/>
                    <a:gd name="T101" fmla="*/ 2147483647 h 272"/>
                    <a:gd name="T102" fmla="*/ 2147483647 w 136"/>
                    <a:gd name="T103" fmla="*/ 2147483647 h 272"/>
                    <a:gd name="T104" fmla="*/ 2147483647 w 136"/>
                    <a:gd name="T105" fmla="*/ 2147483647 h 272"/>
                    <a:gd name="T106" fmla="*/ 2147483647 w 136"/>
                    <a:gd name="T107" fmla="*/ 2147483647 h 272"/>
                    <a:gd name="T108" fmla="*/ 2147483647 w 136"/>
                    <a:gd name="T109" fmla="*/ 2147483647 h 272"/>
                    <a:gd name="T110" fmla="*/ 2147483647 w 136"/>
                    <a:gd name="T111" fmla="*/ 2147483647 h 272"/>
                    <a:gd name="T112" fmla="*/ 2147483647 w 136"/>
                    <a:gd name="T113" fmla="*/ 2147483647 h 27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36"/>
                    <a:gd name="T172" fmla="*/ 0 h 272"/>
                    <a:gd name="T173" fmla="*/ 136 w 136"/>
                    <a:gd name="T174" fmla="*/ 272 h 27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36" h="272">
                      <a:moveTo>
                        <a:pt x="104" y="266"/>
                      </a:moveTo>
                      <a:lnTo>
                        <a:pt x="96" y="266"/>
                      </a:lnTo>
                      <a:lnTo>
                        <a:pt x="94" y="272"/>
                      </a:lnTo>
                      <a:lnTo>
                        <a:pt x="92" y="272"/>
                      </a:lnTo>
                      <a:lnTo>
                        <a:pt x="88" y="272"/>
                      </a:lnTo>
                      <a:lnTo>
                        <a:pt x="84" y="272"/>
                      </a:lnTo>
                      <a:lnTo>
                        <a:pt x="82" y="272"/>
                      </a:lnTo>
                      <a:lnTo>
                        <a:pt x="76" y="264"/>
                      </a:lnTo>
                      <a:lnTo>
                        <a:pt x="72" y="258"/>
                      </a:lnTo>
                      <a:lnTo>
                        <a:pt x="68" y="254"/>
                      </a:lnTo>
                      <a:lnTo>
                        <a:pt x="62" y="254"/>
                      </a:lnTo>
                      <a:lnTo>
                        <a:pt x="56" y="242"/>
                      </a:lnTo>
                      <a:lnTo>
                        <a:pt x="50" y="236"/>
                      </a:lnTo>
                      <a:lnTo>
                        <a:pt x="44" y="230"/>
                      </a:lnTo>
                      <a:lnTo>
                        <a:pt x="38" y="226"/>
                      </a:lnTo>
                      <a:lnTo>
                        <a:pt x="34" y="232"/>
                      </a:lnTo>
                      <a:lnTo>
                        <a:pt x="32" y="228"/>
                      </a:lnTo>
                      <a:lnTo>
                        <a:pt x="30" y="220"/>
                      </a:lnTo>
                      <a:lnTo>
                        <a:pt x="30" y="206"/>
                      </a:lnTo>
                      <a:lnTo>
                        <a:pt x="32" y="172"/>
                      </a:lnTo>
                      <a:lnTo>
                        <a:pt x="38" y="172"/>
                      </a:lnTo>
                      <a:lnTo>
                        <a:pt x="42" y="166"/>
                      </a:lnTo>
                      <a:lnTo>
                        <a:pt x="44" y="162"/>
                      </a:lnTo>
                      <a:lnTo>
                        <a:pt x="44" y="156"/>
                      </a:lnTo>
                      <a:lnTo>
                        <a:pt x="44" y="146"/>
                      </a:lnTo>
                      <a:lnTo>
                        <a:pt x="40" y="134"/>
                      </a:lnTo>
                      <a:lnTo>
                        <a:pt x="34" y="124"/>
                      </a:lnTo>
                      <a:lnTo>
                        <a:pt x="30" y="116"/>
                      </a:lnTo>
                      <a:lnTo>
                        <a:pt x="18" y="106"/>
                      </a:lnTo>
                      <a:lnTo>
                        <a:pt x="20" y="100"/>
                      </a:lnTo>
                      <a:lnTo>
                        <a:pt x="20" y="94"/>
                      </a:lnTo>
                      <a:lnTo>
                        <a:pt x="22" y="88"/>
                      </a:lnTo>
                      <a:lnTo>
                        <a:pt x="22" y="82"/>
                      </a:lnTo>
                      <a:lnTo>
                        <a:pt x="22" y="74"/>
                      </a:lnTo>
                      <a:lnTo>
                        <a:pt x="20" y="68"/>
                      </a:lnTo>
                      <a:lnTo>
                        <a:pt x="12" y="58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2"/>
                      </a:lnTo>
                      <a:lnTo>
                        <a:pt x="8" y="16"/>
                      </a:lnTo>
                      <a:lnTo>
                        <a:pt x="10" y="14"/>
                      </a:lnTo>
                      <a:lnTo>
                        <a:pt x="22" y="6"/>
                      </a:lnTo>
                      <a:lnTo>
                        <a:pt x="32" y="0"/>
                      </a:lnTo>
                      <a:lnTo>
                        <a:pt x="36" y="2"/>
                      </a:lnTo>
                      <a:lnTo>
                        <a:pt x="38" y="6"/>
                      </a:lnTo>
                      <a:lnTo>
                        <a:pt x="40" y="14"/>
                      </a:lnTo>
                      <a:lnTo>
                        <a:pt x="44" y="18"/>
                      </a:lnTo>
                      <a:lnTo>
                        <a:pt x="48" y="18"/>
                      </a:lnTo>
                      <a:lnTo>
                        <a:pt x="50" y="18"/>
                      </a:lnTo>
                      <a:lnTo>
                        <a:pt x="54" y="18"/>
                      </a:lnTo>
                      <a:lnTo>
                        <a:pt x="58" y="20"/>
                      </a:lnTo>
                      <a:lnTo>
                        <a:pt x="58" y="26"/>
                      </a:lnTo>
                      <a:lnTo>
                        <a:pt x="58" y="32"/>
                      </a:lnTo>
                      <a:lnTo>
                        <a:pt x="60" y="52"/>
                      </a:lnTo>
                      <a:lnTo>
                        <a:pt x="68" y="46"/>
                      </a:lnTo>
                      <a:lnTo>
                        <a:pt x="72" y="42"/>
                      </a:lnTo>
                      <a:lnTo>
                        <a:pt x="76" y="42"/>
                      </a:lnTo>
                      <a:lnTo>
                        <a:pt x="78" y="44"/>
                      </a:lnTo>
                      <a:lnTo>
                        <a:pt x="80" y="46"/>
                      </a:lnTo>
                      <a:lnTo>
                        <a:pt x="82" y="48"/>
                      </a:lnTo>
                      <a:lnTo>
                        <a:pt x="84" y="50"/>
                      </a:lnTo>
                      <a:lnTo>
                        <a:pt x="88" y="48"/>
                      </a:lnTo>
                      <a:lnTo>
                        <a:pt x="90" y="44"/>
                      </a:lnTo>
                      <a:lnTo>
                        <a:pt x="94" y="40"/>
                      </a:lnTo>
                      <a:lnTo>
                        <a:pt x="98" y="38"/>
                      </a:lnTo>
                      <a:lnTo>
                        <a:pt x="102" y="38"/>
                      </a:lnTo>
                      <a:lnTo>
                        <a:pt x="106" y="46"/>
                      </a:lnTo>
                      <a:lnTo>
                        <a:pt x="112" y="52"/>
                      </a:lnTo>
                      <a:lnTo>
                        <a:pt x="118" y="56"/>
                      </a:lnTo>
                      <a:lnTo>
                        <a:pt x="120" y="60"/>
                      </a:lnTo>
                      <a:lnTo>
                        <a:pt x="120" y="64"/>
                      </a:lnTo>
                      <a:lnTo>
                        <a:pt x="122" y="70"/>
                      </a:lnTo>
                      <a:lnTo>
                        <a:pt x="126" y="78"/>
                      </a:lnTo>
                      <a:lnTo>
                        <a:pt x="130" y="82"/>
                      </a:lnTo>
                      <a:lnTo>
                        <a:pt x="134" y="86"/>
                      </a:lnTo>
                      <a:lnTo>
                        <a:pt x="136" y="112"/>
                      </a:lnTo>
                      <a:lnTo>
                        <a:pt x="130" y="110"/>
                      </a:lnTo>
                      <a:lnTo>
                        <a:pt x="120" y="110"/>
                      </a:lnTo>
                      <a:lnTo>
                        <a:pt x="108" y="110"/>
                      </a:lnTo>
                      <a:lnTo>
                        <a:pt x="100" y="114"/>
                      </a:lnTo>
                      <a:lnTo>
                        <a:pt x="96" y="118"/>
                      </a:lnTo>
                      <a:lnTo>
                        <a:pt x="92" y="122"/>
                      </a:lnTo>
                      <a:lnTo>
                        <a:pt x="92" y="128"/>
                      </a:lnTo>
                      <a:lnTo>
                        <a:pt x="90" y="134"/>
                      </a:lnTo>
                      <a:lnTo>
                        <a:pt x="92" y="138"/>
                      </a:lnTo>
                      <a:lnTo>
                        <a:pt x="94" y="144"/>
                      </a:lnTo>
                      <a:lnTo>
                        <a:pt x="96" y="148"/>
                      </a:lnTo>
                      <a:lnTo>
                        <a:pt x="98" y="154"/>
                      </a:lnTo>
                      <a:lnTo>
                        <a:pt x="92" y="152"/>
                      </a:lnTo>
                      <a:lnTo>
                        <a:pt x="86" y="150"/>
                      </a:lnTo>
                      <a:lnTo>
                        <a:pt x="76" y="144"/>
                      </a:lnTo>
                      <a:lnTo>
                        <a:pt x="68" y="136"/>
                      </a:lnTo>
                      <a:lnTo>
                        <a:pt x="60" y="128"/>
                      </a:lnTo>
                      <a:lnTo>
                        <a:pt x="52" y="128"/>
                      </a:lnTo>
                      <a:lnTo>
                        <a:pt x="52" y="150"/>
                      </a:lnTo>
                      <a:lnTo>
                        <a:pt x="50" y="158"/>
                      </a:lnTo>
                      <a:lnTo>
                        <a:pt x="48" y="166"/>
                      </a:lnTo>
                      <a:lnTo>
                        <a:pt x="48" y="176"/>
                      </a:lnTo>
                      <a:lnTo>
                        <a:pt x="46" y="188"/>
                      </a:lnTo>
                      <a:lnTo>
                        <a:pt x="48" y="192"/>
                      </a:lnTo>
                      <a:lnTo>
                        <a:pt x="48" y="200"/>
                      </a:lnTo>
                      <a:lnTo>
                        <a:pt x="52" y="204"/>
                      </a:lnTo>
                      <a:lnTo>
                        <a:pt x="60" y="206"/>
                      </a:lnTo>
                      <a:lnTo>
                        <a:pt x="60" y="216"/>
                      </a:lnTo>
                      <a:lnTo>
                        <a:pt x="62" y="220"/>
                      </a:lnTo>
                      <a:lnTo>
                        <a:pt x="66" y="224"/>
                      </a:lnTo>
                      <a:lnTo>
                        <a:pt x="66" y="234"/>
                      </a:lnTo>
                      <a:lnTo>
                        <a:pt x="68" y="238"/>
                      </a:lnTo>
                      <a:lnTo>
                        <a:pt x="70" y="240"/>
                      </a:lnTo>
                      <a:lnTo>
                        <a:pt x="74" y="244"/>
                      </a:lnTo>
                      <a:lnTo>
                        <a:pt x="84" y="248"/>
                      </a:lnTo>
                      <a:lnTo>
                        <a:pt x="104" y="2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Freeform 255"/>
                <p:cNvSpPr/>
                <p:nvPr/>
              </p:nvSpPr>
              <p:spPr bwMode="auto">
                <a:xfrm>
                  <a:off x="6977481" y="4373835"/>
                  <a:ext cx="106086" cy="161948"/>
                </a:xfrm>
                <a:custGeom>
                  <a:avLst/>
                  <a:gdLst>
                    <a:gd name="T0" fmla="*/ 2147483647 w 72"/>
                    <a:gd name="T1" fmla="*/ 2147483647 h 102"/>
                    <a:gd name="T2" fmla="*/ 2147483647 w 72"/>
                    <a:gd name="T3" fmla="*/ 2147483647 h 102"/>
                    <a:gd name="T4" fmla="*/ 2147483647 w 72"/>
                    <a:gd name="T5" fmla="*/ 2147483647 h 102"/>
                    <a:gd name="T6" fmla="*/ 2147483647 w 72"/>
                    <a:gd name="T7" fmla="*/ 2147483647 h 102"/>
                    <a:gd name="T8" fmla="*/ 2147483647 w 72"/>
                    <a:gd name="T9" fmla="*/ 2147483647 h 102"/>
                    <a:gd name="T10" fmla="*/ 2147483647 w 72"/>
                    <a:gd name="T11" fmla="*/ 2147483647 h 102"/>
                    <a:gd name="T12" fmla="*/ 2147483647 w 72"/>
                    <a:gd name="T13" fmla="*/ 2147483647 h 102"/>
                    <a:gd name="T14" fmla="*/ 2147483647 w 72"/>
                    <a:gd name="T15" fmla="*/ 2147483647 h 102"/>
                    <a:gd name="T16" fmla="*/ 2147483647 w 72"/>
                    <a:gd name="T17" fmla="*/ 2147483647 h 102"/>
                    <a:gd name="T18" fmla="*/ 2147483647 w 72"/>
                    <a:gd name="T19" fmla="*/ 0 h 102"/>
                    <a:gd name="T20" fmla="*/ 0 w 72"/>
                    <a:gd name="T21" fmla="*/ 0 h 102"/>
                    <a:gd name="T22" fmla="*/ 2147483647 w 72"/>
                    <a:gd name="T23" fmla="*/ 2147483647 h 102"/>
                    <a:gd name="T24" fmla="*/ 2147483647 w 72"/>
                    <a:gd name="T25" fmla="*/ 2147483647 h 102"/>
                    <a:gd name="T26" fmla="*/ 2147483647 w 72"/>
                    <a:gd name="T27" fmla="*/ 2147483647 h 102"/>
                    <a:gd name="T28" fmla="*/ 2147483647 w 72"/>
                    <a:gd name="T29" fmla="*/ 2147483647 h 102"/>
                    <a:gd name="T30" fmla="*/ 2147483647 w 72"/>
                    <a:gd name="T31" fmla="*/ 2147483647 h 102"/>
                    <a:gd name="T32" fmla="*/ 2147483647 w 72"/>
                    <a:gd name="T33" fmla="*/ 2147483647 h 102"/>
                    <a:gd name="T34" fmla="*/ 2147483647 w 72"/>
                    <a:gd name="T35" fmla="*/ 2147483647 h 102"/>
                    <a:gd name="T36" fmla="*/ 2147483647 w 72"/>
                    <a:gd name="T37" fmla="*/ 2147483647 h 102"/>
                    <a:gd name="T38" fmla="*/ 2147483647 w 72"/>
                    <a:gd name="T39" fmla="*/ 2147483647 h 102"/>
                    <a:gd name="T40" fmla="*/ 2147483647 w 72"/>
                    <a:gd name="T41" fmla="*/ 2147483647 h 102"/>
                    <a:gd name="T42" fmla="*/ 2147483647 w 72"/>
                    <a:gd name="T43" fmla="*/ 2147483647 h 102"/>
                    <a:gd name="T44" fmla="*/ 2147483647 w 72"/>
                    <a:gd name="T45" fmla="*/ 2147483647 h 102"/>
                    <a:gd name="T46" fmla="*/ 2147483647 w 72"/>
                    <a:gd name="T47" fmla="*/ 2147483647 h 102"/>
                    <a:gd name="T48" fmla="*/ 2147483647 w 72"/>
                    <a:gd name="T49" fmla="*/ 2147483647 h 102"/>
                    <a:gd name="T50" fmla="*/ 2147483647 w 72"/>
                    <a:gd name="T51" fmla="*/ 2147483647 h 102"/>
                    <a:gd name="T52" fmla="*/ 2147483647 w 72"/>
                    <a:gd name="T53" fmla="*/ 2147483647 h 102"/>
                    <a:gd name="T54" fmla="*/ 2147483647 w 72"/>
                    <a:gd name="T55" fmla="*/ 2147483647 h 102"/>
                    <a:gd name="T56" fmla="*/ 2147483647 w 72"/>
                    <a:gd name="T57" fmla="*/ 2147483647 h 102"/>
                    <a:gd name="T58" fmla="*/ 2147483647 w 72"/>
                    <a:gd name="T59" fmla="*/ 2147483647 h 102"/>
                    <a:gd name="T60" fmla="*/ 2147483647 w 72"/>
                    <a:gd name="T61" fmla="*/ 2147483647 h 102"/>
                    <a:gd name="T62" fmla="*/ 2147483647 w 72"/>
                    <a:gd name="T63" fmla="*/ 2147483647 h 102"/>
                    <a:gd name="T64" fmla="*/ 2147483647 w 72"/>
                    <a:gd name="T65" fmla="*/ 2147483647 h 102"/>
                    <a:gd name="T66" fmla="*/ 2147483647 w 72"/>
                    <a:gd name="T67" fmla="*/ 2147483647 h 10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2"/>
                    <a:gd name="T103" fmla="*/ 0 h 102"/>
                    <a:gd name="T104" fmla="*/ 72 w 72"/>
                    <a:gd name="T105" fmla="*/ 102 h 10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2" h="102">
                      <a:moveTo>
                        <a:pt x="42" y="12"/>
                      </a:moveTo>
                      <a:lnTo>
                        <a:pt x="34" y="12"/>
                      </a:lnTo>
                      <a:lnTo>
                        <a:pt x="32" y="18"/>
                      </a:lnTo>
                      <a:lnTo>
                        <a:pt x="30" y="18"/>
                      </a:lnTo>
                      <a:lnTo>
                        <a:pt x="26" y="18"/>
                      </a:lnTo>
                      <a:lnTo>
                        <a:pt x="22" y="18"/>
                      </a:lnTo>
                      <a:lnTo>
                        <a:pt x="20" y="18"/>
                      </a:lnTo>
                      <a:lnTo>
                        <a:pt x="14" y="10"/>
                      </a:lnTo>
                      <a:lnTo>
                        <a:pt x="10" y="4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14"/>
                      </a:lnTo>
                      <a:lnTo>
                        <a:pt x="6" y="24"/>
                      </a:lnTo>
                      <a:lnTo>
                        <a:pt x="10" y="36"/>
                      </a:lnTo>
                      <a:lnTo>
                        <a:pt x="14" y="46"/>
                      </a:lnTo>
                      <a:lnTo>
                        <a:pt x="18" y="54"/>
                      </a:lnTo>
                      <a:lnTo>
                        <a:pt x="34" y="72"/>
                      </a:lnTo>
                      <a:lnTo>
                        <a:pt x="50" y="86"/>
                      </a:lnTo>
                      <a:lnTo>
                        <a:pt x="58" y="96"/>
                      </a:lnTo>
                      <a:lnTo>
                        <a:pt x="66" y="102"/>
                      </a:lnTo>
                      <a:lnTo>
                        <a:pt x="68" y="100"/>
                      </a:lnTo>
                      <a:lnTo>
                        <a:pt x="70" y="100"/>
                      </a:lnTo>
                      <a:lnTo>
                        <a:pt x="72" y="96"/>
                      </a:lnTo>
                      <a:lnTo>
                        <a:pt x="72" y="90"/>
                      </a:lnTo>
                      <a:lnTo>
                        <a:pt x="70" y="84"/>
                      </a:lnTo>
                      <a:lnTo>
                        <a:pt x="66" y="74"/>
                      </a:lnTo>
                      <a:lnTo>
                        <a:pt x="62" y="68"/>
                      </a:lnTo>
                      <a:lnTo>
                        <a:pt x="60" y="64"/>
                      </a:lnTo>
                      <a:lnTo>
                        <a:pt x="58" y="60"/>
                      </a:lnTo>
                      <a:lnTo>
                        <a:pt x="58" y="40"/>
                      </a:lnTo>
                      <a:lnTo>
                        <a:pt x="58" y="32"/>
                      </a:lnTo>
                      <a:lnTo>
                        <a:pt x="52" y="24"/>
                      </a:lnTo>
                      <a:lnTo>
                        <a:pt x="4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Freeform 256"/>
                <p:cNvSpPr/>
                <p:nvPr/>
              </p:nvSpPr>
              <p:spPr bwMode="auto">
                <a:xfrm>
                  <a:off x="6754930" y="3740644"/>
                  <a:ext cx="197182" cy="503101"/>
                </a:xfrm>
                <a:custGeom>
                  <a:avLst/>
                  <a:gdLst>
                    <a:gd name="T0" fmla="*/ 0 w 134"/>
                    <a:gd name="T1" fmla="*/ 2147483647 h 318"/>
                    <a:gd name="T2" fmla="*/ 2147483647 w 134"/>
                    <a:gd name="T3" fmla="*/ 2147483647 h 318"/>
                    <a:gd name="T4" fmla="*/ 2147483647 w 134"/>
                    <a:gd name="T5" fmla="*/ 2147483647 h 318"/>
                    <a:gd name="T6" fmla="*/ 2147483647 w 134"/>
                    <a:gd name="T7" fmla="*/ 2147483647 h 318"/>
                    <a:gd name="T8" fmla="*/ 2147483647 w 134"/>
                    <a:gd name="T9" fmla="*/ 2147483647 h 318"/>
                    <a:gd name="T10" fmla="*/ 2147483647 w 134"/>
                    <a:gd name="T11" fmla="*/ 2147483647 h 318"/>
                    <a:gd name="T12" fmla="*/ 2147483647 w 134"/>
                    <a:gd name="T13" fmla="*/ 2147483647 h 318"/>
                    <a:gd name="T14" fmla="*/ 2147483647 w 134"/>
                    <a:gd name="T15" fmla="*/ 2147483647 h 318"/>
                    <a:gd name="T16" fmla="*/ 2147483647 w 134"/>
                    <a:gd name="T17" fmla="*/ 2147483647 h 318"/>
                    <a:gd name="T18" fmla="*/ 2147483647 w 134"/>
                    <a:gd name="T19" fmla="*/ 2147483647 h 318"/>
                    <a:gd name="T20" fmla="*/ 2147483647 w 134"/>
                    <a:gd name="T21" fmla="*/ 2147483647 h 318"/>
                    <a:gd name="T22" fmla="*/ 2147483647 w 134"/>
                    <a:gd name="T23" fmla="*/ 2147483647 h 318"/>
                    <a:gd name="T24" fmla="*/ 2147483647 w 134"/>
                    <a:gd name="T25" fmla="*/ 2147483647 h 318"/>
                    <a:gd name="T26" fmla="*/ 2147483647 w 134"/>
                    <a:gd name="T27" fmla="*/ 2147483647 h 318"/>
                    <a:gd name="T28" fmla="*/ 2147483647 w 134"/>
                    <a:gd name="T29" fmla="*/ 2147483647 h 318"/>
                    <a:gd name="T30" fmla="*/ 2147483647 w 134"/>
                    <a:gd name="T31" fmla="*/ 2147483647 h 318"/>
                    <a:gd name="T32" fmla="*/ 2147483647 w 134"/>
                    <a:gd name="T33" fmla="*/ 2147483647 h 318"/>
                    <a:gd name="T34" fmla="*/ 2147483647 w 134"/>
                    <a:gd name="T35" fmla="*/ 2147483647 h 318"/>
                    <a:gd name="T36" fmla="*/ 2147483647 w 134"/>
                    <a:gd name="T37" fmla="*/ 2147483647 h 318"/>
                    <a:gd name="T38" fmla="*/ 2147483647 w 134"/>
                    <a:gd name="T39" fmla="*/ 2147483647 h 318"/>
                    <a:gd name="T40" fmla="*/ 2147483647 w 134"/>
                    <a:gd name="T41" fmla="*/ 2147483647 h 318"/>
                    <a:gd name="T42" fmla="*/ 2147483647 w 134"/>
                    <a:gd name="T43" fmla="*/ 2147483647 h 318"/>
                    <a:gd name="T44" fmla="*/ 2147483647 w 134"/>
                    <a:gd name="T45" fmla="*/ 2147483647 h 318"/>
                    <a:gd name="T46" fmla="*/ 2147483647 w 134"/>
                    <a:gd name="T47" fmla="*/ 2147483647 h 318"/>
                    <a:gd name="T48" fmla="*/ 2147483647 w 134"/>
                    <a:gd name="T49" fmla="*/ 2147483647 h 318"/>
                    <a:gd name="T50" fmla="*/ 2147483647 w 134"/>
                    <a:gd name="T51" fmla="*/ 2147483647 h 318"/>
                    <a:gd name="T52" fmla="*/ 2147483647 w 134"/>
                    <a:gd name="T53" fmla="*/ 2147483647 h 318"/>
                    <a:gd name="T54" fmla="*/ 2147483647 w 134"/>
                    <a:gd name="T55" fmla="*/ 2147483647 h 318"/>
                    <a:gd name="T56" fmla="*/ 2147483647 w 134"/>
                    <a:gd name="T57" fmla="*/ 2147483647 h 318"/>
                    <a:gd name="T58" fmla="*/ 2147483647 w 134"/>
                    <a:gd name="T59" fmla="*/ 2147483647 h 318"/>
                    <a:gd name="T60" fmla="*/ 2147483647 w 134"/>
                    <a:gd name="T61" fmla="*/ 2147483647 h 318"/>
                    <a:gd name="T62" fmla="*/ 2147483647 w 134"/>
                    <a:gd name="T63" fmla="*/ 2147483647 h 318"/>
                    <a:gd name="T64" fmla="*/ 2147483647 w 134"/>
                    <a:gd name="T65" fmla="*/ 2147483647 h 318"/>
                    <a:gd name="T66" fmla="*/ 2147483647 w 134"/>
                    <a:gd name="T67" fmla="*/ 2147483647 h 318"/>
                    <a:gd name="T68" fmla="*/ 2147483647 w 134"/>
                    <a:gd name="T69" fmla="*/ 2147483647 h 318"/>
                    <a:gd name="T70" fmla="*/ 2147483647 w 134"/>
                    <a:gd name="T71" fmla="*/ 2147483647 h 318"/>
                    <a:gd name="T72" fmla="*/ 2147483647 w 134"/>
                    <a:gd name="T73" fmla="*/ 2147483647 h 318"/>
                    <a:gd name="T74" fmla="*/ 2147483647 w 134"/>
                    <a:gd name="T75" fmla="*/ 2147483647 h 318"/>
                    <a:gd name="T76" fmla="*/ 2147483647 w 134"/>
                    <a:gd name="T77" fmla="*/ 2147483647 h 318"/>
                    <a:gd name="T78" fmla="*/ 2147483647 w 134"/>
                    <a:gd name="T79" fmla="*/ 2147483647 h 318"/>
                    <a:gd name="T80" fmla="*/ 2147483647 w 134"/>
                    <a:gd name="T81" fmla="*/ 2147483647 h 318"/>
                    <a:gd name="T82" fmla="*/ 2147483647 w 134"/>
                    <a:gd name="T83" fmla="*/ 2147483647 h 318"/>
                    <a:gd name="T84" fmla="*/ 2147483647 w 134"/>
                    <a:gd name="T85" fmla="*/ 2147483647 h 318"/>
                    <a:gd name="T86" fmla="*/ 2147483647 w 134"/>
                    <a:gd name="T87" fmla="*/ 2147483647 h 318"/>
                    <a:gd name="T88" fmla="*/ 2147483647 w 134"/>
                    <a:gd name="T89" fmla="*/ 2147483647 h 318"/>
                    <a:gd name="T90" fmla="*/ 2147483647 w 134"/>
                    <a:gd name="T91" fmla="*/ 2147483647 h 318"/>
                    <a:gd name="T92" fmla="*/ 2147483647 w 134"/>
                    <a:gd name="T93" fmla="*/ 0 h 318"/>
                    <a:gd name="T94" fmla="*/ 2147483647 w 134"/>
                    <a:gd name="T95" fmla="*/ 2147483647 h 318"/>
                    <a:gd name="T96" fmla="*/ 2147483647 w 134"/>
                    <a:gd name="T97" fmla="*/ 2147483647 h 318"/>
                    <a:gd name="T98" fmla="*/ 2147483647 w 134"/>
                    <a:gd name="T99" fmla="*/ 2147483647 h 318"/>
                    <a:gd name="T100" fmla="*/ 2147483647 w 134"/>
                    <a:gd name="T101" fmla="*/ 2147483647 h 318"/>
                    <a:gd name="T102" fmla="*/ 2147483647 w 134"/>
                    <a:gd name="T103" fmla="*/ 2147483647 h 318"/>
                    <a:gd name="T104" fmla="*/ 2147483647 w 134"/>
                    <a:gd name="T105" fmla="*/ 2147483647 h 318"/>
                    <a:gd name="T106" fmla="*/ 2147483647 w 134"/>
                    <a:gd name="T107" fmla="*/ 2147483647 h 318"/>
                    <a:gd name="T108" fmla="*/ 2147483647 w 134"/>
                    <a:gd name="T109" fmla="*/ 2147483647 h 318"/>
                    <a:gd name="T110" fmla="*/ 2147483647 w 134"/>
                    <a:gd name="T111" fmla="*/ 2147483647 h 318"/>
                    <a:gd name="T112" fmla="*/ 2147483647 w 134"/>
                    <a:gd name="T113" fmla="*/ 2147483647 h 318"/>
                    <a:gd name="T114" fmla="*/ 2147483647 w 134"/>
                    <a:gd name="T115" fmla="*/ 2147483647 h 318"/>
                    <a:gd name="T116" fmla="*/ 2147483647 w 134"/>
                    <a:gd name="T117" fmla="*/ 2147483647 h 318"/>
                    <a:gd name="T118" fmla="*/ 2147483647 w 134"/>
                    <a:gd name="T119" fmla="*/ 2147483647 h 318"/>
                    <a:gd name="T120" fmla="*/ 2147483647 w 134"/>
                    <a:gd name="T121" fmla="*/ 2147483647 h 318"/>
                    <a:gd name="T122" fmla="*/ 0 w 134"/>
                    <a:gd name="T123" fmla="*/ 2147483647 h 31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34"/>
                    <a:gd name="T187" fmla="*/ 0 h 318"/>
                    <a:gd name="T188" fmla="*/ 134 w 134"/>
                    <a:gd name="T189" fmla="*/ 318 h 31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34" h="318">
                      <a:moveTo>
                        <a:pt x="0" y="136"/>
                      </a:moveTo>
                      <a:lnTo>
                        <a:pt x="0" y="140"/>
                      </a:lnTo>
                      <a:lnTo>
                        <a:pt x="14" y="152"/>
                      </a:lnTo>
                      <a:lnTo>
                        <a:pt x="28" y="166"/>
                      </a:lnTo>
                      <a:lnTo>
                        <a:pt x="36" y="172"/>
                      </a:lnTo>
                      <a:lnTo>
                        <a:pt x="42" y="180"/>
                      </a:lnTo>
                      <a:lnTo>
                        <a:pt x="46" y="190"/>
                      </a:lnTo>
                      <a:lnTo>
                        <a:pt x="48" y="198"/>
                      </a:lnTo>
                      <a:lnTo>
                        <a:pt x="48" y="204"/>
                      </a:lnTo>
                      <a:lnTo>
                        <a:pt x="46" y="212"/>
                      </a:lnTo>
                      <a:lnTo>
                        <a:pt x="44" y="218"/>
                      </a:lnTo>
                      <a:lnTo>
                        <a:pt x="44" y="224"/>
                      </a:lnTo>
                      <a:lnTo>
                        <a:pt x="44" y="226"/>
                      </a:lnTo>
                      <a:lnTo>
                        <a:pt x="48" y="226"/>
                      </a:lnTo>
                      <a:lnTo>
                        <a:pt x="56" y="224"/>
                      </a:lnTo>
                      <a:lnTo>
                        <a:pt x="58" y="228"/>
                      </a:lnTo>
                      <a:lnTo>
                        <a:pt x="62" y="228"/>
                      </a:lnTo>
                      <a:lnTo>
                        <a:pt x="66" y="228"/>
                      </a:lnTo>
                      <a:lnTo>
                        <a:pt x="72" y="228"/>
                      </a:lnTo>
                      <a:lnTo>
                        <a:pt x="80" y="224"/>
                      </a:lnTo>
                      <a:lnTo>
                        <a:pt x="84" y="216"/>
                      </a:lnTo>
                      <a:lnTo>
                        <a:pt x="84" y="206"/>
                      </a:lnTo>
                      <a:lnTo>
                        <a:pt x="90" y="212"/>
                      </a:lnTo>
                      <a:lnTo>
                        <a:pt x="96" y="220"/>
                      </a:lnTo>
                      <a:lnTo>
                        <a:pt x="102" y="234"/>
                      </a:lnTo>
                      <a:lnTo>
                        <a:pt x="106" y="252"/>
                      </a:lnTo>
                      <a:lnTo>
                        <a:pt x="110" y="268"/>
                      </a:lnTo>
                      <a:lnTo>
                        <a:pt x="118" y="276"/>
                      </a:lnTo>
                      <a:lnTo>
                        <a:pt x="122" y="282"/>
                      </a:lnTo>
                      <a:lnTo>
                        <a:pt x="122" y="286"/>
                      </a:lnTo>
                      <a:lnTo>
                        <a:pt x="124" y="304"/>
                      </a:lnTo>
                      <a:lnTo>
                        <a:pt x="124" y="310"/>
                      </a:lnTo>
                      <a:lnTo>
                        <a:pt x="122" y="318"/>
                      </a:lnTo>
                      <a:lnTo>
                        <a:pt x="128" y="318"/>
                      </a:lnTo>
                      <a:lnTo>
                        <a:pt x="132" y="312"/>
                      </a:lnTo>
                      <a:lnTo>
                        <a:pt x="134" y="308"/>
                      </a:lnTo>
                      <a:lnTo>
                        <a:pt x="134" y="302"/>
                      </a:lnTo>
                      <a:lnTo>
                        <a:pt x="134" y="292"/>
                      </a:lnTo>
                      <a:lnTo>
                        <a:pt x="130" y="280"/>
                      </a:lnTo>
                      <a:lnTo>
                        <a:pt x="124" y="270"/>
                      </a:lnTo>
                      <a:lnTo>
                        <a:pt x="120" y="262"/>
                      </a:lnTo>
                      <a:lnTo>
                        <a:pt x="108" y="252"/>
                      </a:lnTo>
                      <a:lnTo>
                        <a:pt x="110" y="246"/>
                      </a:lnTo>
                      <a:lnTo>
                        <a:pt x="110" y="240"/>
                      </a:lnTo>
                      <a:lnTo>
                        <a:pt x="112" y="234"/>
                      </a:lnTo>
                      <a:lnTo>
                        <a:pt x="112" y="228"/>
                      </a:lnTo>
                      <a:lnTo>
                        <a:pt x="112" y="220"/>
                      </a:lnTo>
                      <a:lnTo>
                        <a:pt x="110" y="214"/>
                      </a:lnTo>
                      <a:lnTo>
                        <a:pt x="102" y="204"/>
                      </a:lnTo>
                      <a:lnTo>
                        <a:pt x="94" y="196"/>
                      </a:lnTo>
                      <a:lnTo>
                        <a:pt x="92" y="190"/>
                      </a:lnTo>
                      <a:lnTo>
                        <a:pt x="90" y="180"/>
                      </a:lnTo>
                      <a:lnTo>
                        <a:pt x="92" y="172"/>
                      </a:lnTo>
                      <a:lnTo>
                        <a:pt x="94" y="168"/>
                      </a:lnTo>
                      <a:lnTo>
                        <a:pt x="98" y="162"/>
                      </a:lnTo>
                      <a:lnTo>
                        <a:pt x="106" y="156"/>
                      </a:lnTo>
                      <a:lnTo>
                        <a:pt x="118" y="148"/>
                      </a:lnTo>
                      <a:lnTo>
                        <a:pt x="124" y="144"/>
                      </a:lnTo>
                      <a:lnTo>
                        <a:pt x="130" y="140"/>
                      </a:lnTo>
                      <a:lnTo>
                        <a:pt x="132" y="134"/>
                      </a:lnTo>
                      <a:lnTo>
                        <a:pt x="134" y="130"/>
                      </a:lnTo>
                      <a:lnTo>
                        <a:pt x="132" y="128"/>
                      </a:lnTo>
                      <a:lnTo>
                        <a:pt x="126" y="126"/>
                      </a:lnTo>
                      <a:lnTo>
                        <a:pt x="120" y="122"/>
                      </a:lnTo>
                      <a:lnTo>
                        <a:pt x="114" y="118"/>
                      </a:lnTo>
                      <a:lnTo>
                        <a:pt x="108" y="116"/>
                      </a:lnTo>
                      <a:lnTo>
                        <a:pt x="110" y="106"/>
                      </a:lnTo>
                      <a:lnTo>
                        <a:pt x="110" y="102"/>
                      </a:lnTo>
                      <a:lnTo>
                        <a:pt x="108" y="98"/>
                      </a:lnTo>
                      <a:lnTo>
                        <a:pt x="104" y="96"/>
                      </a:lnTo>
                      <a:lnTo>
                        <a:pt x="100" y="94"/>
                      </a:lnTo>
                      <a:lnTo>
                        <a:pt x="98" y="90"/>
                      </a:lnTo>
                      <a:lnTo>
                        <a:pt x="96" y="84"/>
                      </a:lnTo>
                      <a:lnTo>
                        <a:pt x="94" y="82"/>
                      </a:lnTo>
                      <a:lnTo>
                        <a:pt x="90" y="82"/>
                      </a:lnTo>
                      <a:lnTo>
                        <a:pt x="84" y="82"/>
                      </a:lnTo>
                      <a:lnTo>
                        <a:pt x="80" y="80"/>
                      </a:lnTo>
                      <a:lnTo>
                        <a:pt x="78" y="76"/>
                      </a:lnTo>
                      <a:lnTo>
                        <a:pt x="76" y="68"/>
                      </a:lnTo>
                      <a:lnTo>
                        <a:pt x="76" y="64"/>
                      </a:lnTo>
                      <a:lnTo>
                        <a:pt x="78" y="58"/>
                      </a:lnTo>
                      <a:lnTo>
                        <a:pt x="82" y="52"/>
                      </a:lnTo>
                      <a:lnTo>
                        <a:pt x="88" y="50"/>
                      </a:lnTo>
                      <a:lnTo>
                        <a:pt x="86" y="48"/>
                      </a:lnTo>
                      <a:lnTo>
                        <a:pt x="88" y="44"/>
                      </a:lnTo>
                      <a:lnTo>
                        <a:pt x="84" y="28"/>
                      </a:lnTo>
                      <a:lnTo>
                        <a:pt x="82" y="18"/>
                      </a:lnTo>
                      <a:lnTo>
                        <a:pt x="80" y="14"/>
                      </a:lnTo>
                      <a:lnTo>
                        <a:pt x="76" y="14"/>
                      </a:lnTo>
                      <a:lnTo>
                        <a:pt x="72" y="12"/>
                      </a:lnTo>
                      <a:lnTo>
                        <a:pt x="72" y="10"/>
                      </a:lnTo>
                      <a:lnTo>
                        <a:pt x="68" y="4"/>
                      </a:lnTo>
                      <a:lnTo>
                        <a:pt x="66" y="2"/>
                      </a:lnTo>
                      <a:lnTo>
                        <a:pt x="62" y="0"/>
                      </a:ln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54" y="14"/>
                      </a:lnTo>
                      <a:lnTo>
                        <a:pt x="56" y="20"/>
                      </a:lnTo>
                      <a:lnTo>
                        <a:pt x="50" y="20"/>
                      </a:lnTo>
                      <a:lnTo>
                        <a:pt x="44" y="22"/>
                      </a:lnTo>
                      <a:lnTo>
                        <a:pt x="36" y="28"/>
                      </a:lnTo>
                      <a:lnTo>
                        <a:pt x="30" y="34"/>
                      </a:lnTo>
                      <a:lnTo>
                        <a:pt x="28" y="36"/>
                      </a:lnTo>
                      <a:lnTo>
                        <a:pt x="30" y="40"/>
                      </a:lnTo>
                      <a:lnTo>
                        <a:pt x="32" y="42"/>
                      </a:lnTo>
                      <a:lnTo>
                        <a:pt x="26" y="60"/>
                      </a:lnTo>
                      <a:lnTo>
                        <a:pt x="26" y="62"/>
                      </a:lnTo>
                      <a:lnTo>
                        <a:pt x="28" y="64"/>
                      </a:lnTo>
                      <a:lnTo>
                        <a:pt x="30" y="64"/>
                      </a:lnTo>
                      <a:lnTo>
                        <a:pt x="28" y="70"/>
                      </a:lnTo>
                      <a:lnTo>
                        <a:pt x="26" y="74"/>
                      </a:lnTo>
                      <a:lnTo>
                        <a:pt x="20" y="84"/>
                      </a:lnTo>
                      <a:lnTo>
                        <a:pt x="18" y="84"/>
                      </a:lnTo>
                      <a:lnTo>
                        <a:pt x="16" y="82"/>
                      </a:lnTo>
                      <a:lnTo>
                        <a:pt x="12" y="86"/>
                      </a:lnTo>
                      <a:lnTo>
                        <a:pt x="10" y="86"/>
                      </a:lnTo>
                      <a:lnTo>
                        <a:pt x="12" y="92"/>
                      </a:lnTo>
                      <a:lnTo>
                        <a:pt x="12" y="100"/>
                      </a:lnTo>
                      <a:lnTo>
                        <a:pt x="10" y="110"/>
                      </a:lnTo>
                      <a:lnTo>
                        <a:pt x="10" y="118"/>
                      </a:lnTo>
                      <a:lnTo>
                        <a:pt x="4" y="118"/>
                      </a:lnTo>
                      <a:lnTo>
                        <a:pt x="2" y="124"/>
                      </a:lnTo>
                      <a:lnTo>
                        <a:pt x="0" y="130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Freeform 257"/>
                <p:cNvSpPr/>
                <p:nvPr/>
              </p:nvSpPr>
              <p:spPr bwMode="auto">
                <a:xfrm>
                  <a:off x="6641926" y="3801707"/>
                  <a:ext cx="123382" cy="152656"/>
                </a:xfrm>
                <a:custGeom>
                  <a:avLst/>
                  <a:gdLst>
                    <a:gd name="T0" fmla="*/ 2147483647 w 84"/>
                    <a:gd name="T1" fmla="*/ 2147483647 h 96"/>
                    <a:gd name="T2" fmla="*/ 2147483647 w 84"/>
                    <a:gd name="T3" fmla="*/ 2147483647 h 96"/>
                    <a:gd name="T4" fmla="*/ 2147483647 w 84"/>
                    <a:gd name="T5" fmla="*/ 2147483647 h 96"/>
                    <a:gd name="T6" fmla="*/ 2147483647 w 84"/>
                    <a:gd name="T7" fmla="*/ 2147483647 h 96"/>
                    <a:gd name="T8" fmla="*/ 2147483647 w 84"/>
                    <a:gd name="T9" fmla="*/ 2147483647 h 96"/>
                    <a:gd name="T10" fmla="*/ 2147483647 w 84"/>
                    <a:gd name="T11" fmla="*/ 2147483647 h 96"/>
                    <a:gd name="T12" fmla="*/ 2147483647 w 84"/>
                    <a:gd name="T13" fmla="*/ 2147483647 h 96"/>
                    <a:gd name="T14" fmla="*/ 2147483647 w 84"/>
                    <a:gd name="T15" fmla="*/ 2147483647 h 96"/>
                    <a:gd name="T16" fmla="*/ 2147483647 w 84"/>
                    <a:gd name="T17" fmla="*/ 2147483647 h 96"/>
                    <a:gd name="T18" fmla="*/ 2147483647 w 84"/>
                    <a:gd name="T19" fmla="*/ 2147483647 h 96"/>
                    <a:gd name="T20" fmla="*/ 2147483647 w 84"/>
                    <a:gd name="T21" fmla="*/ 2147483647 h 96"/>
                    <a:gd name="T22" fmla="*/ 2147483647 w 84"/>
                    <a:gd name="T23" fmla="*/ 2147483647 h 96"/>
                    <a:gd name="T24" fmla="*/ 2147483647 w 84"/>
                    <a:gd name="T25" fmla="*/ 2147483647 h 96"/>
                    <a:gd name="T26" fmla="*/ 2147483647 w 84"/>
                    <a:gd name="T27" fmla="*/ 2147483647 h 96"/>
                    <a:gd name="T28" fmla="*/ 2147483647 w 84"/>
                    <a:gd name="T29" fmla="*/ 2147483647 h 96"/>
                    <a:gd name="T30" fmla="*/ 2147483647 w 84"/>
                    <a:gd name="T31" fmla="*/ 2147483647 h 96"/>
                    <a:gd name="T32" fmla="*/ 2147483647 w 84"/>
                    <a:gd name="T33" fmla="*/ 2147483647 h 96"/>
                    <a:gd name="T34" fmla="*/ 0 w 84"/>
                    <a:gd name="T35" fmla="*/ 2147483647 h 96"/>
                    <a:gd name="T36" fmla="*/ 2147483647 w 84"/>
                    <a:gd name="T37" fmla="*/ 0 h 96"/>
                    <a:gd name="T38" fmla="*/ 2147483647 w 84"/>
                    <a:gd name="T39" fmla="*/ 2147483647 h 96"/>
                    <a:gd name="T40" fmla="*/ 2147483647 w 84"/>
                    <a:gd name="T41" fmla="*/ 2147483647 h 96"/>
                    <a:gd name="T42" fmla="*/ 2147483647 w 84"/>
                    <a:gd name="T43" fmla="*/ 2147483647 h 96"/>
                    <a:gd name="T44" fmla="*/ 2147483647 w 84"/>
                    <a:gd name="T45" fmla="*/ 2147483647 h 96"/>
                    <a:gd name="T46" fmla="*/ 2147483647 w 84"/>
                    <a:gd name="T47" fmla="*/ 2147483647 h 96"/>
                    <a:gd name="T48" fmla="*/ 2147483647 w 84"/>
                    <a:gd name="T49" fmla="*/ 2147483647 h 96"/>
                    <a:gd name="T50" fmla="*/ 2147483647 w 84"/>
                    <a:gd name="T51" fmla="*/ 2147483647 h 96"/>
                    <a:gd name="T52" fmla="*/ 2147483647 w 84"/>
                    <a:gd name="T53" fmla="*/ 2147483647 h 96"/>
                    <a:gd name="T54" fmla="*/ 2147483647 w 84"/>
                    <a:gd name="T55" fmla="*/ 2147483647 h 96"/>
                    <a:gd name="T56" fmla="*/ 2147483647 w 84"/>
                    <a:gd name="T57" fmla="*/ 2147483647 h 96"/>
                    <a:gd name="T58" fmla="*/ 2147483647 w 84"/>
                    <a:gd name="T59" fmla="*/ 2147483647 h 96"/>
                    <a:gd name="T60" fmla="*/ 2147483647 w 84"/>
                    <a:gd name="T61" fmla="*/ 2147483647 h 96"/>
                    <a:gd name="T62" fmla="*/ 2147483647 w 84"/>
                    <a:gd name="T63" fmla="*/ 2147483647 h 9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4"/>
                    <a:gd name="T97" fmla="*/ 0 h 96"/>
                    <a:gd name="T98" fmla="*/ 84 w 84"/>
                    <a:gd name="T99" fmla="*/ 96 h 9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4" h="96">
                      <a:moveTo>
                        <a:pt x="82" y="82"/>
                      </a:moveTo>
                      <a:lnTo>
                        <a:pt x="80" y="86"/>
                      </a:lnTo>
                      <a:lnTo>
                        <a:pt x="78" y="96"/>
                      </a:lnTo>
                      <a:lnTo>
                        <a:pt x="74" y="88"/>
                      </a:lnTo>
                      <a:lnTo>
                        <a:pt x="72" y="84"/>
                      </a:lnTo>
                      <a:lnTo>
                        <a:pt x="70" y="76"/>
                      </a:lnTo>
                      <a:lnTo>
                        <a:pt x="64" y="70"/>
                      </a:lnTo>
                      <a:lnTo>
                        <a:pt x="58" y="72"/>
                      </a:lnTo>
                      <a:lnTo>
                        <a:pt x="52" y="72"/>
                      </a:lnTo>
                      <a:lnTo>
                        <a:pt x="50" y="70"/>
                      </a:lnTo>
                      <a:lnTo>
                        <a:pt x="48" y="68"/>
                      </a:lnTo>
                      <a:lnTo>
                        <a:pt x="46" y="66"/>
                      </a:lnTo>
                      <a:lnTo>
                        <a:pt x="46" y="72"/>
                      </a:lnTo>
                      <a:lnTo>
                        <a:pt x="40" y="80"/>
                      </a:lnTo>
                      <a:lnTo>
                        <a:pt x="32" y="84"/>
                      </a:lnTo>
                      <a:lnTo>
                        <a:pt x="26" y="86"/>
                      </a:lnTo>
                      <a:lnTo>
                        <a:pt x="24" y="76"/>
                      </a:lnTo>
                      <a:lnTo>
                        <a:pt x="22" y="70"/>
                      </a:lnTo>
                      <a:lnTo>
                        <a:pt x="22" y="62"/>
                      </a:lnTo>
                      <a:lnTo>
                        <a:pt x="20" y="58"/>
                      </a:lnTo>
                      <a:lnTo>
                        <a:pt x="18" y="54"/>
                      </a:lnTo>
                      <a:lnTo>
                        <a:pt x="14" y="52"/>
                      </a:lnTo>
                      <a:lnTo>
                        <a:pt x="14" y="50"/>
                      </a:lnTo>
                      <a:lnTo>
                        <a:pt x="16" y="40"/>
                      </a:lnTo>
                      <a:lnTo>
                        <a:pt x="10" y="36"/>
                      </a:lnTo>
                      <a:lnTo>
                        <a:pt x="8" y="34"/>
                      </a:lnTo>
                      <a:lnTo>
                        <a:pt x="6" y="30"/>
                      </a:lnTo>
                      <a:lnTo>
                        <a:pt x="6" y="28"/>
                      </a:lnTo>
                      <a:lnTo>
                        <a:pt x="8" y="26"/>
                      </a:lnTo>
                      <a:lnTo>
                        <a:pt x="10" y="26"/>
                      </a:lnTo>
                      <a:lnTo>
                        <a:pt x="12" y="22"/>
                      </a:lnTo>
                      <a:lnTo>
                        <a:pt x="10" y="18"/>
                      </a:lnTo>
                      <a:lnTo>
                        <a:pt x="6" y="14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20" y="6"/>
                      </a:lnTo>
                      <a:lnTo>
                        <a:pt x="24" y="10"/>
                      </a:lnTo>
                      <a:lnTo>
                        <a:pt x="28" y="12"/>
                      </a:lnTo>
                      <a:lnTo>
                        <a:pt x="28" y="16"/>
                      </a:lnTo>
                      <a:lnTo>
                        <a:pt x="28" y="20"/>
                      </a:lnTo>
                      <a:lnTo>
                        <a:pt x="28" y="22"/>
                      </a:lnTo>
                      <a:lnTo>
                        <a:pt x="30" y="24"/>
                      </a:lnTo>
                      <a:lnTo>
                        <a:pt x="34" y="26"/>
                      </a:lnTo>
                      <a:lnTo>
                        <a:pt x="38" y="26"/>
                      </a:lnTo>
                      <a:lnTo>
                        <a:pt x="46" y="26"/>
                      </a:lnTo>
                      <a:lnTo>
                        <a:pt x="70" y="26"/>
                      </a:lnTo>
                      <a:lnTo>
                        <a:pt x="70" y="30"/>
                      </a:lnTo>
                      <a:lnTo>
                        <a:pt x="52" y="50"/>
                      </a:lnTo>
                      <a:lnTo>
                        <a:pt x="56" y="56"/>
                      </a:lnTo>
                      <a:lnTo>
                        <a:pt x="60" y="60"/>
                      </a:lnTo>
                      <a:lnTo>
                        <a:pt x="62" y="62"/>
                      </a:lnTo>
                      <a:lnTo>
                        <a:pt x="66" y="60"/>
                      </a:lnTo>
                      <a:lnTo>
                        <a:pt x="68" y="56"/>
                      </a:lnTo>
                      <a:lnTo>
                        <a:pt x="68" y="52"/>
                      </a:lnTo>
                      <a:lnTo>
                        <a:pt x="70" y="50"/>
                      </a:lnTo>
                      <a:lnTo>
                        <a:pt x="74" y="56"/>
                      </a:lnTo>
                      <a:lnTo>
                        <a:pt x="78" y="66"/>
                      </a:lnTo>
                      <a:lnTo>
                        <a:pt x="78" y="76"/>
                      </a:lnTo>
                      <a:lnTo>
                        <a:pt x="82" y="78"/>
                      </a:lnTo>
                      <a:lnTo>
                        <a:pt x="84" y="80"/>
                      </a:lnTo>
                      <a:lnTo>
                        <a:pt x="82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Freeform 258"/>
                <p:cNvSpPr/>
                <p:nvPr/>
              </p:nvSpPr>
              <p:spPr bwMode="auto">
                <a:xfrm>
                  <a:off x="6202591" y="3533563"/>
                  <a:ext cx="635363" cy="795138"/>
                </a:xfrm>
                <a:custGeom>
                  <a:avLst/>
                  <a:gdLst>
                    <a:gd name="T0" fmla="*/ 2147483647 w 434"/>
                    <a:gd name="T1" fmla="*/ 2147483647 h 502"/>
                    <a:gd name="T2" fmla="*/ 2147483647 w 434"/>
                    <a:gd name="T3" fmla="*/ 2147483647 h 502"/>
                    <a:gd name="T4" fmla="*/ 2147483647 w 434"/>
                    <a:gd name="T5" fmla="*/ 2147483647 h 502"/>
                    <a:gd name="T6" fmla="*/ 2147483647 w 434"/>
                    <a:gd name="T7" fmla="*/ 2147483647 h 502"/>
                    <a:gd name="T8" fmla="*/ 2147483647 w 434"/>
                    <a:gd name="T9" fmla="*/ 2147483647 h 502"/>
                    <a:gd name="T10" fmla="*/ 2147483647 w 434"/>
                    <a:gd name="T11" fmla="*/ 2147483647 h 502"/>
                    <a:gd name="T12" fmla="*/ 2147483647 w 434"/>
                    <a:gd name="T13" fmla="*/ 2147483647 h 502"/>
                    <a:gd name="T14" fmla="*/ 2147483647 w 434"/>
                    <a:gd name="T15" fmla="*/ 2147483647 h 502"/>
                    <a:gd name="T16" fmla="*/ 2147483647 w 434"/>
                    <a:gd name="T17" fmla="*/ 2147483647 h 502"/>
                    <a:gd name="T18" fmla="*/ 2147483647 w 434"/>
                    <a:gd name="T19" fmla="*/ 2147483647 h 502"/>
                    <a:gd name="T20" fmla="*/ 2147483647 w 434"/>
                    <a:gd name="T21" fmla="*/ 2147483647 h 502"/>
                    <a:gd name="T22" fmla="*/ 2147483647 w 434"/>
                    <a:gd name="T23" fmla="*/ 2147483647 h 502"/>
                    <a:gd name="T24" fmla="*/ 2147483647 w 434"/>
                    <a:gd name="T25" fmla="*/ 2147483647 h 502"/>
                    <a:gd name="T26" fmla="*/ 2147483647 w 434"/>
                    <a:gd name="T27" fmla="*/ 2147483647 h 502"/>
                    <a:gd name="T28" fmla="*/ 2147483647 w 434"/>
                    <a:gd name="T29" fmla="*/ 2147483647 h 502"/>
                    <a:gd name="T30" fmla="*/ 2147483647 w 434"/>
                    <a:gd name="T31" fmla="*/ 2147483647 h 502"/>
                    <a:gd name="T32" fmla="*/ 2147483647 w 434"/>
                    <a:gd name="T33" fmla="*/ 2147483647 h 502"/>
                    <a:gd name="T34" fmla="*/ 2147483647 w 434"/>
                    <a:gd name="T35" fmla="*/ 2147483647 h 502"/>
                    <a:gd name="T36" fmla="*/ 2147483647 w 434"/>
                    <a:gd name="T37" fmla="*/ 2147483647 h 502"/>
                    <a:gd name="T38" fmla="*/ 2147483647 w 434"/>
                    <a:gd name="T39" fmla="*/ 2147483647 h 502"/>
                    <a:gd name="T40" fmla="*/ 2147483647 w 434"/>
                    <a:gd name="T41" fmla="*/ 2147483647 h 502"/>
                    <a:gd name="T42" fmla="*/ 2147483647 w 434"/>
                    <a:gd name="T43" fmla="*/ 2147483647 h 502"/>
                    <a:gd name="T44" fmla="*/ 2147483647 w 434"/>
                    <a:gd name="T45" fmla="*/ 2147483647 h 502"/>
                    <a:gd name="T46" fmla="*/ 2147483647 w 434"/>
                    <a:gd name="T47" fmla="*/ 2147483647 h 502"/>
                    <a:gd name="T48" fmla="*/ 2147483647 w 434"/>
                    <a:gd name="T49" fmla="*/ 2147483647 h 502"/>
                    <a:gd name="T50" fmla="*/ 2147483647 w 434"/>
                    <a:gd name="T51" fmla="*/ 2147483647 h 502"/>
                    <a:gd name="T52" fmla="*/ 2147483647 w 434"/>
                    <a:gd name="T53" fmla="*/ 2147483647 h 502"/>
                    <a:gd name="T54" fmla="*/ 2147483647 w 434"/>
                    <a:gd name="T55" fmla="*/ 2147483647 h 502"/>
                    <a:gd name="T56" fmla="*/ 2147483647 w 434"/>
                    <a:gd name="T57" fmla="*/ 2147483647 h 502"/>
                    <a:gd name="T58" fmla="*/ 2147483647 w 434"/>
                    <a:gd name="T59" fmla="*/ 2147483647 h 502"/>
                    <a:gd name="T60" fmla="*/ 2147483647 w 434"/>
                    <a:gd name="T61" fmla="*/ 2147483647 h 502"/>
                    <a:gd name="T62" fmla="*/ 0 w 434"/>
                    <a:gd name="T63" fmla="*/ 2147483647 h 502"/>
                    <a:gd name="T64" fmla="*/ 2147483647 w 434"/>
                    <a:gd name="T65" fmla="*/ 2147483647 h 502"/>
                    <a:gd name="T66" fmla="*/ 2147483647 w 434"/>
                    <a:gd name="T67" fmla="*/ 2147483647 h 502"/>
                    <a:gd name="T68" fmla="*/ 2147483647 w 434"/>
                    <a:gd name="T69" fmla="*/ 2147483647 h 502"/>
                    <a:gd name="T70" fmla="*/ 2147483647 w 434"/>
                    <a:gd name="T71" fmla="*/ 2147483647 h 502"/>
                    <a:gd name="T72" fmla="*/ 2147483647 w 434"/>
                    <a:gd name="T73" fmla="*/ 2147483647 h 502"/>
                    <a:gd name="T74" fmla="*/ 2147483647 w 434"/>
                    <a:gd name="T75" fmla="*/ 2147483647 h 502"/>
                    <a:gd name="T76" fmla="*/ 2147483647 w 434"/>
                    <a:gd name="T77" fmla="*/ 2147483647 h 502"/>
                    <a:gd name="T78" fmla="*/ 2147483647 w 434"/>
                    <a:gd name="T79" fmla="*/ 2147483647 h 502"/>
                    <a:gd name="T80" fmla="*/ 2147483647 w 434"/>
                    <a:gd name="T81" fmla="*/ 2147483647 h 502"/>
                    <a:gd name="T82" fmla="*/ 2147483647 w 434"/>
                    <a:gd name="T83" fmla="*/ 2147483647 h 502"/>
                    <a:gd name="T84" fmla="*/ 2147483647 w 434"/>
                    <a:gd name="T85" fmla="*/ 2147483647 h 502"/>
                    <a:gd name="T86" fmla="*/ 2147483647 w 434"/>
                    <a:gd name="T87" fmla="*/ 0 h 502"/>
                    <a:gd name="T88" fmla="*/ 2147483647 w 434"/>
                    <a:gd name="T89" fmla="*/ 2147483647 h 502"/>
                    <a:gd name="T90" fmla="*/ 2147483647 w 434"/>
                    <a:gd name="T91" fmla="*/ 2147483647 h 502"/>
                    <a:gd name="T92" fmla="*/ 2147483647 w 434"/>
                    <a:gd name="T93" fmla="*/ 2147483647 h 502"/>
                    <a:gd name="T94" fmla="*/ 2147483647 w 434"/>
                    <a:gd name="T95" fmla="*/ 2147483647 h 502"/>
                    <a:gd name="T96" fmla="*/ 2147483647 w 434"/>
                    <a:gd name="T97" fmla="*/ 2147483647 h 502"/>
                    <a:gd name="T98" fmla="*/ 2147483647 w 434"/>
                    <a:gd name="T99" fmla="*/ 2147483647 h 502"/>
                    <a:gd name="T100" fmla="*/ 2147483647 w 434"/>
                    <a:gd name="T101" fmla="*/ 2147483647 h 502"/>
                    <a:gd name="T102" fmla="*/ 2147483647 w 434"/>
                    <a:gd name="T103" fmla="*/ 2147483647 h 502"/>
                    <a:gd name="T104" fmla="*/ 2147483647 w 434"/>
                    <a:gd name="T105" fmla="*/ 2147483647 h 502"/>
                    <a:gd name="T106" fmla="*/ 2147483647 w 434"/>
                    <a:gd name="T107" fmla="*/ 2147483647 h 502"/>
                    <a:gd name="T108" fmla="*/ 2147483647 w 434"/>
                    <a:gd name="T109" fmla="*/ 2147483647 h 502"/>
                    <a:gd name="T110" fmla="*/ 2147483647 w 434"/>
                    <a:gd name="T111" fmla="*/ 2147483647 h 502"/>
                    <a:gd name="T112" fmla="*/ 2147483647 w 434"/>
                    <a:gd name="T113" fmla="*/ 2147483647 h 502"/>
                    <a:gd name="T114" fmla="*/ 2147483647 w 434"/>
                    <a:gd name="T115" fmla="*/ 2147483647 h 502"/>
                    <a:gd name="T116" fmla="*/ 2147483647 w 434"/>
                    <a:gd name="T117" fmla="*/ 2147483647 h 50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34"/>
                    <a:gd name="T178" fmla="*/ 0 h 502"/>
                    <a:gd name="T179" fmla="*/ 434 w 434"/>
                    <a:gd name="T180" fmla="*/ 502 h 50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34" h="502">
                      <a:moveTo>
                        <a:pt x="434" y="132"/>
                      </a:moveTo>
                      <a:lnTo>
                        <a:pt x="434" y="140"/>
                      </a:lnTo>
                      <a:lnTo>
                        <a:pt x="432" y="146"/>
                      </a:lnTo>
                      <a:lnTo>
                        <a:pt x="434" y="152"/>
                      </a:lnTo>
                      <a:lnTo>
                        <a:pt x="428" y="152"/>
                      </a:lnTo>
                      <a:lnTo>
                        <a:pt x="422" y="154"/>
                      </a:lnTo>
                      <a:lnTo>
                        <a:pt x="414" y="160"/>
                      </a:lnTo>
                      <a:lnTo>
                        <a:pt x="408" y="166"/>
                      </a:lnTo>
                      <a:lnTo>
                        <a:pt x="406" y="168"/>
                      </a:lnTo>
                      <a:lnTo>
                        <a:pt x="408" y="172"/>
                      </a:lnTo>
                      <a:lnTo>
                        <a:pt x="410" y="174"/>
                      </a:lnTo>
                      <a:lnTo>
                        <a:pt x="404" y="192"/>
                      </a:lnTo>
                      <a:lnTo>
                        <a:pt x="404" y="194"/>
                      </a:lnTo>
                      <a:lnTo>
                        <a:pt x="406" y="196"/>
                      </a:lnTo>
                      <a:lnTo>
                        <a:pt x="408" y="196"/>
                      </a:lnTo>
                      <a:lnTo>
                        <a:pt x="406" y="202"/>
                      </a:lnTo>
                      <a:lnTo>
                        <a:pt x="404" y="206"/>
                      </a:lnTo>
                      <a:lnTo>
                        <a:pt x="398" y="216"/>
                      </a:lnTo>
                      <a:lnTo>
                        <a:pt x="396" y="216"/>
                      </a:lnTo>
                      <a:lnTo>
                        <a:pt x="394" y="214"/>
                      </a:lnTo>
                      <a:lnTo>
                        <a:pt x="390" y="218"/>
                      </a:lnTo>
                      <a:lnTo>
                        <a:pt x="388" y="218"/>
                      </a:lnTo>
                      <a:lnTo>
                        <a:pt x="390" y="222"/>
                      </a:lnTo>
                      <a:lnTo>
                        <a:pt x="390" y="226"/>
                      </a:lnTo>
                      <a:lnTo>
                        <a:pt x="388" y="250"/>
                      </a:lnTo>
                      <a:lnTo>
                        <a:pt x="384" y="250"/>
                      </a:lnTo>
                      <a:lnTo>
                        <a:pt x="382" y="248"/>
                      </a:lnTo>
                      <a:lnTo>
                        <a:pt x="380" y="246"/>
                      </a:lnTo>
                      <a:lnTo>
                        <a:pt x="378" y="236"/>
                      </a:lnTo>
                      <a:lnTo>
                        <a:pt x="374" y="226"/>
                      </a:lnTo>
                      <a:lnTo>
                        <a:pt x="370" y="220"/>
                      </a:lnTo>
                      <a:lnTo>
                        <a:pt x="368" y="222"/>
                      </a:lnTo>
                      <a:lnTo>
                        <a:pt x="368" y="226"/>
                      </a:lnTo>
                      <a:lnTo>
                        <a:pt x="366" y="230"/>
                      </a:lnTo>
                      <a:lnTo>
                        <a:pt x="362" y="232"/>
                      </a:lnTo>
                      <a:lnTo>
                        <a:pt x="360" y="230"/>
                      </a:lnTo>
                      <a:lnTo>
                        <a:pt x="356" y="226"/>
                      </a:lnTo>
                      <a:lnTo>
                        <a:pt x="352" y="220"/>
                      </a:lnTo>
                      <a:lnTo>
                        <a:pt x="370" y="200"/>
                      </a:lnTo>
                      <a:lnTo>
                        <a:pt x="370" y="196"/>
                      </a:lnTo>
                      <a:lnTo>
                        <a:pt x="346" y="196"/>
                      </a:lnTo>
                      <a:lnTo>
                        <a:pt x="338" y="196"/>
                      </a:lnTo>
                      <a:lnTo>
                        <a:pt x="334" y="196"/>
                      </a:lnTo>
                      <a:lnTo>
                        <a:pt x="330" y="194"/>
                      </a:lnTo>
                      <a:lnTo>
                        <a:pt x="328" y="192"/>
                      </a:lnTo>
                      <a:lnTo>
                        <a:pt x="328" y="190"/>
                      </a:lnTo>
                      <a:lnTo>
                        <a:pt x="328" y="186"/>
                      </a:lnTo>
                      <a:lnTo>
                        <a:pt x="328" y="182"/>
                      </a:lnTo>
                      <a:lnTo>
                        <a:pt x="324" y="180"/>
                      </a:lnTo>
                      <a:lnTo>
                        <a:pt x="320" y="176"/>
                      </a:lnTo>
                      <a:lnTo>
                        <a:pt x="306" y="170"/>
                      </a:lnTo>
                      <a:lnTo>
                        <a:pt x="302" y="172"/>
                      </a:lnTo>
                      <a:lnTo>
                        <a:pt x="300" y="174"/>
                      </a:lnTo>
                      <a:lnTo>
                        <a:pt x="300" y="176"/>
                      </a:lnTo>
                      <a:lnTo>
                        <a:pt x="302" y="180"/>
                      </a:lnTo>
                      <a:lnTo>
                        <a:pt x="306" y="184"/>
                      </a:lnTo>
                      <a:lnTo>
                        <a:pt x="310" y="188"/>
                      </a:lnTo>
                      <a:lnTo>
                        <a:pt x="312" y="192"/>
                      </a:lnTo>
                      <a:lnTo>
                        <a:pt x="310" y="196"/>
                      </a:lnTo>
                      <a:lnTo>
                        <a:pt x="308" y="196"/>
                      </a:lnTo>
                      <a:lnTo>
                        <a:pt x="306" y="198"/>
                      </a:lnTo>
                      <a:lnTo>
                        <a:pt x="306" y="200"/>
                      </a:lnTo>
                      <a:lnTo>
                        <a:pt x="308" y="204"/>
                      </a:lnTo>
                      <a:lnTo>
                        <a:pt x="310" y="206"/>
                      </a:lnTo>
                      <a:lnTo>
                        <a:pt x="316" y="210"/>
                      </a:lnTo>
                      <a:lnTo>
                        <a:pt x="314" y="220"/>
                      </a:lnTo>
                      <a:lnTo>
                        <a:pt x="314" y="222"/>
                      </a:lnTo>
                      <a:lnTo>
                        <a:pt x="318" y="224"/>
                      </a:lnTo>
                      <a:lnTo>
                        <a:pt x="320" y="228"/>
                      </a:lnTo>
                      <a:lnTo>
                        <a:pt x="322" y="232"/>
                      </a:lnTo>
                      <a:lnTo>
                        <a:pt x="322" y="240"/>
                      </a:lnTo>
                      <a:lnTo>
                        <a:pt x="324" y="246"/>
                      </a:lnTo>
                      <a:lnTo>
                        <a:pt x="326" y="256"/>
                      </a:lnTo>
                      <a:lnTo>
                        <a:pt x="318" y="256"/>
                      </a:lnTo>
                      <a:lnTo>
                        <a:pt x="310" y="256"/>
                      </a:lnTo>
                      <a:lnTo>
                        <a:pt x="312" y="256"/>
                      </a:lnTo>
                      <a:lnTo>
                        <a:pt x="302" y="260"/>
                      </a:lnTo>
                      <a:lnTo>
                        <a:pt x="298" y="266"/>
                      </a:lnTo>
                      <a:lnTo>
                        <a:pt x="296" y="282"/>
                      </a:lnTo>
                      <a:lnTo>
                        <a:pt x="292" y="288"/>
                      </a:lnTo>
                      <a:lnTo>
                        <a:pt x="286" y="290"/>
                      </a:lnTo>
                      <a:lnTo>
                        <a:pt x="280" y="292"/>
                      </a:lnTo>
                      <a:lnTo>
                        <a:pt x="272" y="296"/>
                      </a:lnTo>
                      <a:lnTo>
                        <a:pt x="270" y="300"/>
                      </a:lnTo>
                      <a:lnTo>
                        <a:pt x="266" y="306"/>
                      </a:lnTo>
                      <a:lnTo>
                        <a:pt x="260" y="318"/>
                      </a:lnTo>
                      <a:lnTo>
                        <a:pt x="246" y="334"/>
                      </a:lnTo>
                      <a:lnTo>
                        <a:pt x="232" y="352"/>
                      </a:lnTo>
                      <a:lnTo>
                        <a:pt x="226" y="358"/>
                      </a:lnTo>
                      <a:lnTo>
                        <a:pt x="222" y="360"/>
                      </a:lnTo>
                      <a:lnTo>
                        <a:pt x="212" y="364"/>
                      </a:lnTo>
                      <a:lnTo>
                        <a:pt x="206" y="366"/>
                      </a:lnTo>
                      <a:lnTo>
                        <a:pt x="202" y="370"/>
                      </a:lnTo>
                      <a:lnTo>
                        <a:pt x="200" y="376"/>
                      </a:lnTo>
                      <a:lnTo>
                        <a:pt x="198" y="382"/>
                      </a:lnTo>
                      <a:lnTo>
                        <a:pt x="200" y="388"/>
                      </a:lnTo>
                      <a:lnTo>
                        <a:pt x="202" y="398"/>
                      </a:lnTo>
                      <a:lnTo>
                        <a:pt x="206" y="406"/>
                      </a:lnTo>
                      <a:lnTo>
                        <a:pt x="208" y="416"/>
                      </a:lnTo>
                      <a:lnTo>
                        <a:pt x="206" y="426"/>
                      </a:lnTo>
                      <a:lnTo>
                        <a:pt x="204" y="432"/>
                      </a:lnTo>
                      <a:lnTo>
                        <a:pt x="202" y="436"/>
                      </a:lnTo>
                      <a:lnTo>
                        <a:pt x="202" y="442"/>
                      </a:lnTo>
                      <a:lnTo>
                        <a:pt x="202" y="446"/>
                      </a:lnTo>
                      <a:lnTo>
                        <a:pt x="204" y="450"/>
                      </a:lnTo>
                      <a:lnTo>
                        <a:pt x="206" y="452"/>
                      </a:lnTo>
                      <a:lnTo>
                        <a:pt x="206" y="456"/>
                      </a:lnTo>
                      <a:lnTo>
                        <a:pt x="204" y="464"/>
                      </a:lnTo>
                      <a:lnTo>
                        <a:pt x="198" y="468"/>
                      </a:lnTo>
                      <a:lnTo>
                        <a:pt x="194" y="472"/>
                      </a:lnTo>
                      <a:lnTo>
                        <a:pt x="192" y="478"/>
                      </a:lnTo>
                      <a:lnTo>
                        <a:pt x="194" y="484"/>
                      </a:lnTo>
                      <a:lnTo>
                        <a:pt x="196" y="486"/>
                      </a:lnTo>
                      <a:lnTo>
                        <a:pt x="188" y="488"/>
                      </a:lnTo>
                      <a:lnTo>
                        <a:pt x="186" y="490"/>
                      </a:lnTo>
                      <a:lnTo>
                        <a:pt x="184" y="492"/>
                      </a:lnTo>
                      <a:lnTo>
                        <a:pt x="182" y="496"/>
                      </a:lnTo>
                      <a:lnTo>
                        <a:pt x="178" y="500"/>
                      </a:lnTo>
                      <a:lnTo>
                        <a:pt x="174" y="502"/>
                      </a:lnTo>
                      <a:lnTo>
                        <a:pt x="170" y="502"/>
                      </a:lnTo>
                      <a:lnTo>
                        <a:pt x="164" y="500"/>
                      </a:lnTo>
                      <a:lnTo>
                        <a:pt x="160" y="496"/>
                      </a:lnTo>
                      <a:lnTo>
                        <a:pt x="154" y="490"/>
                      </a:lnTo>
                      <a:lnTo>
                        <a:pt x="150" y="482"/>
                      </a:lnTo>
                      <a:lnTo>
                        <a:pt x="142" y="466"/>
                      </a:lnTo>
                      <a:lnTo>
                        <a:pt x="138" y="450"/>
                      </a:lnTo>
                      <a:lnTo>
                        <a:pt x="134" y="438"/>
                      </a:lnTo>
                      <a:lnTo>
                        <a:pt x="126" y="420"/>
                      </a:lnTo>
                      <a:lnTo>
                        <a:pt x="118" y="404"/>
                      </a:lnTo>
                      <a:lnTo>
                        <a:pt x="110" y="388"/>
                      </a:lnTo>
                      <a:lnTo>
                        <a:pt x="100" y="360"/>
                      </a:lnTo>
                      <a:lnTo>
                        <a:pt x="86" y="332"/>
                      </a:lnTo>
                      <a:lnTo>
                        <a:pt x="82" y="316"/>
                      </a:lnTo>
                      <a:lnTo>
                        <a:pt x="78" y="302"/>
                      </a:lnTo>
                      <a:lnTo>
                        <a:pt x="76" y="284"/>
                      </a:lnTo>
                      <a:lnTo>
                        <a:pt x="76" y="268"/>
                      </a:lnTo>
                      <a:lnTo>
                        <a:pt x="74" y="260"/>
                      </a:lnTo>
                      <a:lnTo>
                        <a:pt x="72" y="256"/>
                      </a:lnTo>
                      <a:lnTo>
                        <a:pt x="68" y="248"/>
                      </a:lnTo>
                      <a:lnTo>
                        <a:pt x="66" y="258"/>
                      </a:lnTo>
                      <a:lnTo>
                        <a:pt x="62" y="268"/>
                      </a:lnTo>
                      <a:lnTo>
                        <a:pt x="58" y="276"/>
                      </a:lnTo>
                      <a:lnTo>
                        <a:pt x="54" y="278"/>
                      </a:lnTo>
                      <a:lnTo>
                        <a:pt x="50" y="278"/>
                      </a:lnTo>
                      <a:lnTo>
                        <a:pt x="44" y="276"/>
                      </a:lnTo>
                      <a:lnTo>
                        <a:pt x="38" y="274"/>
                      </a:lnTo>
                      <a:lnTo>
                        <a:pt x="28" y="266"/>
                      </a:lnTo>
                      <a:lnTo>
                        <a:pt x="20" y="256"/>
                      </a:lnTo>
                      <a:lnTo>
                        <a:pt x="14" y="248"/>
                      </a:lnTo>
                      <a:lnTo>
                        <a:pt x="20" y="246"/>
                      </a:lnTo>
                      <a:lnTo>
                        <a:pt x="24" y="244"/>
                      </a:lnTo>
                      <a:lnTo>
                        <a:pt x="30" y="240"/>
                      </a:lnTo>
                      <a:lnTo>
                        <a:pt x="32" y="234"/>
                      </a:lnTo>
                      <a:lnTo>
                        <a:pt x="24" y="238"/>
                      </a:lnTo>
                      <a:lnTo>
                        <a:pt x="24" y="240"/>
                      </a:lnTo>
                      <a:lnTo>
                        <a:pt x="20" y="242"/>
                      </a:lnTo>
                      <a:lnTo>
                        <a:pt x="14" y="238"/>
                      </a:lnTo>
                      <a:lnTo>
                        <a:pt x="8" y="232"/>
                      </a:lnTo>
                      <a:lnTo>
                        <a:pt x="2" y="224"/>
                      </a:lnTo>
                      <a:lnTo>
                        <a:pt x="0" y="220"/>
                      </a:lnTo>
                      <a:lnTo>
                        <a:pt x="0" y="214"/>
                      </a:lnTo>
                      <a:lnTo>
                        <a:pt x="2" y="212"/>
                      </a:lnTo>
                      <a:lnTo>
                        <a:pt x="4" y="210"/>
                      </a:lnTo>
                      <a:lnTo>
                        <a:pt x="8" y="210"/>
                      </a:lnTo>
                      <a:lnTo>
                        <a:pt x="12" y="210"/>
                      </a:lnTo>
                      <a:lnTo>
                        <a:pt x="16" y="212"/>
                      </a:lnTo>
                      <a:lnTo>
                        <a:pt x="20" y="214"/>
                      </a:lnTo>
                      <a:lnTo>
                        <a:pt x="30" y="212"/>
                      </a:lnTo>
                      <a:lnTo>
                        <a:pt x="36" y="208"/>
                      </a:lnTo>
                      <a:lnTo>
                        <a:pt x="38" y="204"/>
                      </a:lnTo>
                      <a:lnTo>
                        <a:pt x="36" y="196"/>
                      </a:lnTo>
                      <a:lnTo>
                        <a:pt x="32" y="192"/>
                      </a:lnTo>
                      <a:lnTo>
                        <a:pt x="24" y="184"/>
                      </a:lnTo>
                      <a:lnTo>
                        <a:pt x="22" y="182"/>
                      </a:lnTo>
                      <a:lnTo>
                        <a:pt x="20" y="178"/>
                      </a:lnTo>
                      <a:lnTo>
                        <a:pt x="20" y="170"/>
                      </a:lnTo>
                      <a:lnTo>
                        <a:pt x="18" y="168"/>
                      </a:lnTo>
                      <a:lnTo>
                        <a:pt x="14" y="168"/>
                      </a:lnTo>
                      <a:lnTo>
                        <a:pt x="10" y="164"/>
                      </a:lnTo>
                      <a:lnTo>
                        <a:pt x="8" y="160"/>
                      </a:lnTo>
                      <a:lnTo>
                        <a:pt x="10" y="156"/>
                      </a:lnTo>
                      <a:lnTo>
                        <a:pt x="14" y="150"/>
                      </a:lnTo>
                      <a:lnTo>
                        <a:pt x="18" y="144"/>
                      </a:lnTo>
                      <a:lnTo>
                        <a:pt x="22" y="142"/>
                      </a:lnTo>
                      <a:lnTo>
                        <a:pt x="26" y="144"/>
                      </a:lnTo>
                      <a:lnTo>
                        <a:pt x="30" y="146"/>
                      </a:lnTo>
                      <a:lnTo>
                        <a:pt x="34" y="146"/>
                      </a:lnTo>
                      <a:lnTo>
                        <a:pt x="38" y="142"/>
                      </a:lnTo>
                      <a:lnTo>
                        <a:pt x="44" y="136"/>
                      </a:lnTo>
                      <a:lnTo>
                        <a:pt x="52" y="124"/>
                      </a:lnTo>
                      <a:lnTo>
                        <a:pt x="56" y="118"/>
                      </a:lnTo>
                      <a:lnTo>
                        <a:pt x="58" y="110"/>
                      </a:lnTo>
                      <a:lnTo>
                        <a:pt x="62" y="104"/>
                      </a:lnTo>
                      <a:lnTo>
                        <a:pt x="66" y="98"/>
                      </a:lnTo>
                      <a:lnTo>
                        <a:pt x="68" y="92"/>
                      </a:lnTo>
                      <a:lnTo>
                        <a:pt x="72" y="88"/>
                      </a:lnTo>
                      <a:lnTo>
                        <a:pt x="72" y="74"/>
                      </a:lnTo>
                      <a:lnTo>
                        <a:pt x="74" y="70"/>
                      </a:lnTo>
                      <a:lnTo>
                        <a:pt x="78" y="68"/>
                      </a:lnTo>
                      <a:lnTo>
                        <a:pt x="78" y="66"/>
                      </a:lnTo>
                      <a:lnTo>
                        <a:pt x="80" y="62"/>
                      </a:lnTo>
                      <a:lnTo>
                        <a:pt x="72" y="58"/>
                      </a:lnTo>
                      <a:lnTo>
                        <a:pt x="62" y="50"/>
                      </a:lnTo>
                      <a:lnTo>
                        <a:pt x="54" y="38"/>
                      </a:lnTo>
                      <a:lnTo>
                        <a:pt x="52" y="34"/>
                      </a:lnTo>
                      <a:lnTo>
                        <a:pt x="52" y="30"/>
                      </a:lnTo>
                      <a:lnTo>
                        <a:pt x="50" y="28"/>
                      </a:lnTo>
                      <a:lnTo>
                        <a:pt x="54" y="22"/>
                      </a:lnTo>
                      <a:lnTo>
                        <a:pt x="58" y="18"/>
                      </a:lnTo>
                      <a:lnTo>
                        <a:pt x="62" y="20"/>
                      </a:lnTo>
                      <a:lnTo>
                        <a:pt x="66" y="22"/>
                      </a:lnTo>
                      <a:lnTo>
                        <a:pt x="68" y="22"/>
                      </a:lnTo>
                      <a:lnTo>
                        <a:pt x="72" y="24"/>
                      </a:lnTo>
                      <a:lnTo>
                        <a:pt x="80" y="22"/>
                      </a:lnTo>
                      <a:lnTo>
                        <a:pt x="88" y="18"/>
                      </a:lnTo>
                      <a:lnTo>
                        <a:pt x="98" y="10"/>
                      </a:lnTo>
                      <a:lnTo>
                        <a:pt x="108" y="4"/>
                      </a:lnTo>
                      <a:lnTo>
                        <a:pt x="114" y="0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34" y="4"/>
                      </a:lnTo>
                      <a:lnTo>
                        <a:pt x="136" y="4"/>
                      </a:lnTo>
                      <a:lnTo>
                        <a:pt x="142" y="6"/>
                      </a:lnTo>
                      <a:lnTo>
                        <a:pt x="142" y="12"/>
                      </a:lnTo>
                      <a:lnTo>
                        <a:pt x="140" y="16"/>
                      </a:lnTo>
                      <a:lnTo>
                        <a:pt x="134" y="24"/>
                      </a:lnTo>
                      <a:lnTo>
                        <a:pt x="132" y="32"/>
                      </a:lnTo>
                      <a:lnTo>
                        <a:pt x="130" y="38"/>
                      </a:lnTo>
                      <a:lnTo>
                        <a:pt x="132" y="42"/>
                      </a:lnTo>
                      <a:lnTo>
                        <a:pt x="134" y="48"/>
                      </a:lnTo>
                      <a:lnTo>
                        <a:pt x="142" y="56"/>
                      </a:lnTo>
                      <a:lnTo>
                        <a:pt x="140" y="58"/>
                      </a:lnTo>
                      <a:lnTo>
                        <a:pt x="138" y="58"/>
                      </a:lnTo>
                      <a:lnTo>
                        <a:pt x="132" y="60"/>
                      </a:lnTo>
                      <a:lnTo>
                        <a:pt x="134" y="68"/>
                      </a:lnTo>
                      <a:lnTo>
                        <a:pt x="134" y="72"/>
                      </a:lnTo>
                      <a:lnTo>
                        <a:pt x="136" y="76"/>
                      </a:lnTo>
                      <a:lnTo>
                        <a:pt x="138" y="80"/>
                      </a:lnTo>
                      <a:lnTo>
                        <a:pt x="146" y="84"/>
                      </a:lnTo>
                      <a:lnTo>
                        <a:pt x="156" y="88"/>
                      </a:lnTo>
                      <a:lnTo>
                        <a:pt x="164" y="96"/>
                      </a:lnTo>
                      <a:lnTo>
                        <a:pt x="172" y="104"/>
                      </a:lnTo>
                      <a:lnTo>
                        <a:pt x="168" y="112"/>
                      </a:lnTo>
                      <a:lnTo>
                        <a:pt x="166" y="122"/>
                      </a:lnTo>
                      <a:lnTo>
                        <a:pt x="168" y="126"/>
                      </a:lnTo>
                      <a:lnTo>
                        <a:pt x="170" y="128"/>
                      </a:lnTo>
                      <a:lnTo>
                        <a:pt x="176" y="132"/>
                      </a:lnTo>
                      <a:lnTo>
                        <a:pt x="198" y="142"/>
                      </a:lnTo>
                      <a:lnTo>
                        <a:pt x="210" y="150"/>
                      </a:lnTo>
                      <a:lnTo>
                        <a:pt x="220" y="154"/>
                      </a:lnTo>
                      <a:lnTo>
                        <a:pt x="230" y="150"/>
                      </a:lnTo>
                      <a:lnTo>
                        <a:pt x="234" y="152"/>
                      </a:lnTo>
                      <a:lnTo>
                        <a:pt x="238" y="152"/>
                      </a:lnTo>
                      <a:lnTo>
                        <a:pt x="244" y="158"/>
                      </a:lnTo>
                      <a:lnTo>
                        <a:pt x="248" y="164"/>
                      </a:lnTo>
                      <a:lnTo>
                        <a:pt x="264" y="168"/>
                      </a:lnTo>
                      <a:lnTo>
                        <a:pt x="278" y="170"/>
                      </a:lnTo>
                      <a:lnTo>
                        <a:pt x="288" y="170"/>
                      </a:lnTo>
                      <a:lnTo>
                        <a:pt x="296" y="170"/>
                      </a:lnTo>
                      <a:lnTo>
                        <a:pt x="298" y="168"/>
                      </a:lnTo>
                      <a:lnTo>
                        <a:pt x="298" y="166"/>
                      </a:lnTo>
                      <a:lnTo>
                        <a:pt x="298" y="162"/>
                      </a:lnTo>
                      <a:lnTo>
                        <a:pt x="296" y="158"/>
                      </a:lnTo>
                      <a:lnTo>
                        <a:pt x="294" y="154"/>
                      </a:lnTo>
                      <a:lnTo>
                        <a:pt x="294" y="148"/>
                      </a:lnTo>
                      <a:lnTo>
                        <a:pt x="294" y="144"/>
                      </a:lnTo>
                      <a:lnTo>
                        <a:pt x="298" y="142"/>
                      </a:lnTo>
                      <a:lnTo>
                        <a:pt x="304" y="140"/>
                      </a:lnTo>
                      <a:lnTo>
                        <a:pt x="306" y="148"/>
                      </a:lnTo>
                      <a:lnTo>
                        <a:pt x="308" y="158"/>
                      </a:lnTo>
                      <a:lnTo>
                        <a:pt x="314" y="164"/>
                      </a:lnTo>
                      <a:lnTo>
                        <a:pt x="318" y="166"/>
                      </a:lnTo>
                      <a:lnTo>
                        <a:pt x="322" y="166"/>
                      </a:lnTo>
                      <a:lnTo>
                        <a:pt x="342" y="166"/>
                      </a:lnTo>
                      <a:lnTo>
                        <a:pt x="348" y="166"/>
                      </a:lnTo>
                      <a:lnTo>
                        <a:pt x="352" y="164"/>
                      </a:lnTo>
                      <a:lnTo>
                        <a:pt x="354" y="162"/>
                      </a:lnTo>
                      <a:lnTo>
                        <a:pt x="358" y="158"/>
                      </a:lnTo>
                      <a:lnTo>
                        <a:pt x="360" y="150"/>
                      </a:lnTo>
                      <a:lnTo>
                        <a:pt x="364" y="140"/>
                      </a:lnTo>
                      <a:lnTo>
                        <a:pt x="368" y="134"/>
                      </a:lnTo>
                      <a:lnTo>
                        <a:pt x="376" y="126"/>
                      </a:lnTo>
                      <a:lnTo>
                        <a:pt x="382" y="122"/>
                      </a:lnTo>
                      <a:lnTo>
                        <a:pt x="392" y="118"/>
                      </a:lnTo>
                      <a:lnTo>
                        <a:pt x="394" y="120"/>
                      </a:lnTo>
                      <a:lnTo>
                        <a:pt x="396" y="120"/>
                      </a:lnTo>
                      <a:lnTo>
                        <a:pt x="400" y="122"/>
                      </a:lnTo>
                      <a:lnTo>
                        <a:pt x="402" y="120"/>
                      </a:lnTo>
                      <a:lnTo>
                        <a:pt x="406" y="118"/>
                      </a:lnTo>
                      <a:lnTo>
                        <a:pt x="406" y="116"/>
                      </a:lnTo>
                      <a:lnTo>
                        <a:pt x="412" y="116"/>
                      </a:lnTo>
                      <a:lnTo>
                        <a:pt x="420" y="124"/>
                      </a:lnTo>
                      <a:lnTo>
                        <a:pt x="420" y="128"/>
                      </a:lnTo>
                      <a:lnTo>
                        <a:pt x="420" y="130"/>
                      </a:lnTo>
                      <a:lnTo>
                        <a:pt x="424" y="134"/>
                      </a:lnTo>
                      <a:lnTo>
                        <a:pt x="430" y="136"/>
                      </a:lnTo>
                      <a:lnTo>
                        <a:pt x="434" y="136"/>
                      </a:lnTo>
                      <a:lnTo>
                        <a:pt x="434" y="1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Freeform 259"/>
                <p:cNvSpPr/>
                <p:nvPr/>
              </p:nvSpPr>
              <p:spPr bwMode="auto">
                <a:xfrm>
                  <a:off x="6649998" y="3751263"/>
                  <a:ext cx="74952" cy="45133"/>
                </a:xfrm>
                <a:custGeom>
                  <a:avLst/>
                  <a:gdLst>
                    <a:gd name="T0" fmla="*/ 2147483647 w 50"/>
                    <a:gd name="T1" fmla="*/ 2147483647 h 28"/>
                    <a:gd name="T2" fmla="*/ 2147483647 w 50"/>
                    <a:gd name="T3" fmla="*/ 2147483647 h 28"/>
                    <a:gd name="T4" fmla="*/ 2147483647 w 50"/>
                    <a:gd name="T5" fmla="*/ 2147483647 h 28"/>
                    <a:gd name="T6" fmla="*/ 2147483647 w 50"/>
                    <a:gd name="T7" fmla="*/ 2147483647 h 28"/>
                    <a:gd name="T8" fmla="*/ 2147483647 w 50"/>
                    <a:gd name="T9" fmla="*/ 0 h 28"/>
                    <a:gd name="T10" fmla="*/ 2147483647 w 50"/>
                    <a:gd name="T11" fmla="*/ 2147483647 h 28"/>
                    <a:gd name="T12" fmla="*/ 2147483647 w 50"/>
                    <a:gd name="T13" fmla="*/ 2147483647 h 28"/>
                    <a:gd name="T14" fmla="*/ 2147483647 w 50"/>
                    <a:gd name="T15" fmla="*/ 2147483647 h 28"/>
                    <a:gd name="T16" fmla="*/ 0 w 50"/>
                    <a:gd name="T17" fmla="*/ 2147483647 h 28"/>
                    <a:gd name="T18" fmla="*/ 2147483647 w 50"/>
                    <a:gd name="T19" fmla="*/ 2147483647 h 28"/>
                    <a:gd name="T20" fmla="*/ 2147483647 w 50"/>
                    <a:gd name="T21" fmla="*/ 2147483647 h 28"/>
                    <a:gd name="T22" fmla="*/ 2147483647 w 50"/>
                    <a:gd name="T23" fmla="*/ 2147483647 h 28"/>
                    <a:gd name="T24" fmla="*/ 2147483647 w 50"/>
                    <a:gd name="T25" fmla="*/ 2147483647 h 28"/>
                    <a:gd name="T26" fmla="*/ 2147483647 w 50"/>
                    <a:gd name="T27" fmla="*/ 2147483647 h 28"/>
                    <a:gd name="T28" fmla="*/ 2147483647 w 50"/>
                    <a:gd name="T29" fmla="*/ 2147483647 h 28"/>
                    <a:gd name="T30" fmla="*/ 2147483647 w 50"/>
                    <a:gd name="T31" fmla="*/ 2147483647 h 28"/>
                    <a:gd name="T32" fmla="*/ 2147483647 w 50"/>
                    <a:gd name="T33" fmla="*/ 2147483647 h 28"/>
                    <a:gd name="T34" fmla="*/ 2147483647 w 50"/>
                    <a:gd name="T35" fmla="*/ 2147483647 h 2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0"/>
                    <a:gd name="T55" fmla="*/ 0 h 28"/>
                    <a:gd name="T56" fmla="*/ 50 w 50"/>
                    <a:gd name="T57" fmla="*/ 28 h 2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0" h="28">
                      <a:moveTo>
                        <a:pt x="50" y="20"/>
                      </a:moveTo>
                      <a:lnTo>
                        <a:pt x="46" y="14"/>
                      </a:lnTo>
                      <a:lnTo>
                        <a:pt x="36" y="6"/>
                      </a:lnTo>
                      <a:lnTo>
                        <a:pt x="26" y="2"/>
                      </a:lnTo>
                      <a:lnTo>
                        <a:pt x="16" y="0"/>
                      </a:lnTo>
                      <a:lnTo>
                        <a:pt x="12" y="2"/>
                      </a:lnTo>
                      <a:lnTo>
                        <a:pt x="8" y="4"/>
                      </a:lnTo>
                      <a:lnTo>
                        <a:pt x="4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10" y="28"/>
                      </a:lnTo>
                      <a:lnTo>
                        <a:pt x="16" y="28"/>
                      </a:lnTo>
                      <a:lnTo>
                        <a:pt x="36" y="28"/>
                      </a:lnTo>
                      <a:lnTo>
                        <a:pt x="42" y="28"/>
                      </a:lnTo>
                      <a:lnTo>
                        <a:pt x="46" y="26"/>
                      </a:lnTo>
                      <a:lnTo>
                        <a:pt x="50" y="22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Freeform 260"/>
                <p:cNvSpPr/>
                <p:nvPr/>
              </p:nvSpPr>
              <p:spPr bwMode="auto">
                <a:xfrm>
                  <a:off x="6447051" y="3691528"/>
                  <a:ext cx="192570" cy="110178"/>
                </a:xfrm>
                <a:custGeom>
                  <a:avLst/>
                  <a:gdLst>
                    <a:gd name="T0" fmla="*/ 2147483647 w 132"/>
                    <a:gd name="T1" fmla="*/ 2147483647 h 70"/>
                    <a:gd name="T2" fmla="*/ 2147483647 w 132"/>
                    <a:gd name="T3" fmla="*/ 2147483647 h 70"/>
                    <a:gd name="T4" fmla="*/ 2147483647 w 132"/>
                    <a:gd name="T5" fmla="*/ 2147483647 h 70"/>
                    <a:gd name="T6" fmla="*/ 2147483647 w 132"/>
                    <a:gd name="T7" fmla="*/ 2147483647 h 70"/>
                    <a:gd name="T8" fmla="*/ 2147483647 w 132"/>
                    <a:gd name="T9" fmla="*/ 2147483647 h 70"/>
                    <a:gd name="T10" fmla="*/ 2147483647 w 132"/>
                    <a:gd name="T11" fmla="*/ 2147483647 h 70"/>
                    <a:gd name="T12" fmla="*/ 2147483647 w 132"/>
                    <a:gd name="T13" fmla="*/ 2147483647 h 70"/>
                    <a:gd name="T14" fmla="*/ 2147483647 w 132"/>
                    <a:gd name="T15" fmla="*/ 2147483647 h 70"/>
                    <a:gd name="T16" fmla="*/ 2147483647 w 132"/>
                    <a:gd name="T17" fmla="*/ 2147483647 h 70"/>
                    <a:gd name="T18" fmla="*/ 2147483647 w 132"/>
                    <a:gd name="T19" fmla="*/ 2147483647 h 70"/>
                    <a:gd name="T20" fmla="*/ 2147483647 w 132"/>
                    <a:gd name="T21" fmla="*/ 2147483647 h 70"/>
                    <a:gd name="T22" fmla="*/ 2147483647 w 132"/>
                    <a:gd name="T23" fmla="*/ 2147483647 h 70"/>
                    <a:gd name="T24" fmla="*/ 2147483647 w 132"/>
                    <a:gd name="T25" fmla="*/ 2147483647 h 70"/>
                    <a:gd name="T26" fmla="*/ 2147483647 w 132"/>
                    <a:gd name="T27" fmla="*/ 2147483647 h 70"/>
                    <a:gd name="T28" fmla="*/ 2147483647 w 132"/>
                    <a:gd name="T29" fmla="*/ 2147483647 h 70"/>
                    <a:gd name="T30" fmla="*/ 2147483647 w 132"/>
                    <a:gd name="T31" fmla="*/ 0 h 70"/>
                    <a:gd name="T32" fmla="*/ 2147483647 w 132"/>
                    <a:gd name="T33" fmla="*/ 0 h 70"/>
                    <a:gd name="T34" fmla="*/ 2147483647 w 132"/>
                    <a:gd name="T35" fmla="*/ 2147483647 h 70"/>
                    <a:gd name="T36" fmla="*/ 2147483647 w 132"/>
                    <a:gd name="T37" fmla="*/ 2147483647 h 70"/>
                    <a:gd name="T38" fmla="*/ 2147483647 w 132"/>
                    <a:gd name="T39" fmla="*/ 2147483647 h 70"/>
                    <a:gd name="T40" fmla="*/ 2147483647 w 132"/>
                    <a:gd name="T41" fmla="*/ 2147483647 h 70"/>
                    <a:gd name="T42" fmla="*/ 2147483647 w 132"/>
                    <a:gd name="T43" fmla="*/ 2147483647 h 70"/>
                    <a:gd name="T44" fmla="*/ 0 w 132"/>
                    <a:gd name="T45" fmla="*/ 2147483647 h 70"/>
                    <a:gd name="T46" fmla="*/ 2147483647 w 132"/>
                    <a:gd name="T47" fmla="*/ 2147483647 h 70"/>
                    <a:gd name="T48" fmla="*/ 2147483647 w 132"/>
                    <a:gd name="T49" fmla="*/ 2147483647 h 70"/>
                    <a:gd name="T50" fmla="*/ 2147483647 w 132"/>
                    <a:gd name="T51" fmla="*/ 2147483647 h 70"/>
                    <a:gd name="T52" fmla="*/ 2147483647 w 132"/>
                    <a:gd name="T53" fmla="*/ 2147483647 h 70"/>
                    <a:gd name="T54" fmla="*/ 2147483647 w 132"/>
                    <a:gd name="T55" fmla="*/ 2147483647 h 70"/>
                    <a:gd name="T56" fmla="*/ 2147483647 w 132"/>
                    <a:gd name="T57" fmla="*/ 2147483647 h 70"/>
                    <a:gd name="T58" fmla="*/ 2147483647 w 132"/>
                    <a:gd name="T59" fmla="*/ 2147483647 h 70"/>
                    <a:gd name="T60" fmla="*/ 2147483647 w 132"/>
                    <a:gd name="T61" fmla="*/ 2147483647 h 70"/>
                    <a:gd name="T62" fmla="*/ 2147483647 w 132"/>
                    <a:gd name="T63" fmla="*/ 2147483647 h 70"/>
                    <a:gd name="T64" fmla="*/ 2147483647 w 132"/>
                    <a:gd name="T65" fmla="*/ 2147483647 h 70"/>
                    <a:gd name="T66" fmla="*/ 2147483647 w 132"/>
                    <a:gd name="T67" fmla="*/ 2147483647 h 70"/>
                    <a:gd name="T68" fmla="*/ 2147483647 w 132"/>
                    <a:gd name="T69" fmla="*/ 2147483647 h 70"/>
                    <a:gd name="T70" fmla="*/ 2147483647 w 132"/>
                    <a:gd name="T71" fmla="*/ 2147483647 h 70"/>
                    <a:gd name="T72" fmla="*/ 2147483647 w 132"/>
                    <a:gd name="T73" fmla="*/ 2147483647 h 70"/>
                    <a:gd name="T74" fmla="*/ 2147483647 w 132"/>
                    <a:gd name="T75" fmla="*/ 2147483647 h 70"/>
                    <a:gd name="T76" fmla="*/ 2147483647 w 132"/>
                    <a:gd name="T77" fmla="*/ 2147483647 h 70"/>
                    <a:gd name="T78" fmla="*/ 2147483647 w 132"/>
                    <a:gd name="T79" fmla="*/ 2147483647 h 70"/>
                    <a:gd name="T80" fmla="*/ 2147483647 w 132"/>
                    <a:gd name="T81" fmla="*/ 2147483647 h 70"/>
                    <a:gd name="T82" fmla="*/ 2147483647 w 132"/>
                    <a:gd name="T83" fmla="*/ 2147483647 h 70"/>
                    <a:gd name="T84" fmla="*/ 2147483647 w 132"/>
                    <a:gd name="T85" fmla="*/ 2147483647 h 70"/>
                    <a:gd name="T86" fmla="*/ 2147483647 w 132"/>
                    <a:gd name="T87" fmla="*/ 2147483647 h 70"/>
                    <a:gd name="T88" fmla="*/ 2147483647 w 132"/>
                    <a:gd name="T89" fmla="*/ 2147483647 h 7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32"/>
                    <a:gd name="T136" fmla="*/ 0 h 70"/>
                    <a:gd name="T137" fmla="*/ 132 w 132"/>
                    <a:gd name="T138" fmla="*/ 70 h 7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32" h="70">
                      <a:moveTo>
                        <a:pt x="128" y="46"/>
                      </a:moveTo>
                      <a:lnTo>
                        <a:pt x="110" y="46"/>
                      </a:lnTo>
                      <a:lnTo>
                        <a:pt x="104" y="44"/>
                      </a:lnTo>
                      <a:lnTo>
                        <a:pt x="98" y="40"/>
                      </a:lnTo>
                      <a:lnTo>
                        <a:pt x="96" y="40"/>
                      </a:lnTo>
                      <a:lnTo>
                        <a:pt x="94" y="40"/>
                      </a:lnTo>
                      <a:lnTo>
                        <a:pt x="90" y="40"/>
                      </a:lnTo>
                      <a:lnTo>
                        <a:pt x="84" y="38"/>
                      </a:lnTo>
                      <a:lnTo>
                        <a:pt x="80" y="36"/>
                      </a:lnTo>
                      <a:lnTo>
                        <a:pt x="76" y="32"/>
                      </a:lnTo>
                      <a:lnTo>
                        <a:pt x="74" y="30"/>
                      </a:lnTo>
                      <a:lnTo>
                        <a:pt x="62" y="26"/>
                      </a:lnTo>
                      <a:lnTo>
                        <a:pt x="52" y="22"/>
                      </a:lnTo>
                      <a:lnTo>
                        <a:pt x="44" y="16"/>
                      </a:lnTo>
                      <a:lnTo>
                        <a:pt x="34" y="8"/>
                      </a:lnTo>
                      <a:lnTo>
                        <a:pt x="22" y="0"/>
                      </a:lnTo>
                      <a:lnTo>
                        <a:pt x="20" y="0"/>
                      </a:lnTo>
                      <a:lnTo>
                        <a:pt x="18" y="2"/>
                      </a:lnTo>
                      <a:lnTo>
                        <a:pt x="16" y="4"/>
                      </a:lnTo>
                      <a:lnTo>
                        <a:pt x="12" y="4"/>
                      </a:lnTo>
                      <a:lnTo>
                        <a:pt x="6" y="4"/>
                      </a:lnTo>
                      <a:lnTo>
                        <a:pt x="2" y="12"/>
                      </a:lnTo>
                      <a:lnTo>
                        <a:pt x="0" y="22"/>
                      </a:lnTo>
                      <a:lnTo>
                        <a:pt x="2" y="26"/>
                      </a:lnTo>
                      <a:lnTo>
                        <a:pt x="4" y="28"/>
                      </a:lnTo>
                      <a:lnTo>
                        <a:pt x="10" y="32"/>
                      </a:lnTo>
                      <a:lnTo>
                        <a:pt x="32" y="42"/>
                      </a:lnTo>
                      <a:lnTo>
                        <a:pt x="44" y="50"/>
                      </a:lnTo>
                      <a:lnTo>
                        <a:pt x="54" y="54"/>
                      </a:lnTo>
                      <a:lnTo>
                        <a:pt x="64" y="50"/>
                      </a:lnTo>
                      <a:lnTo>
                        <a:pt x="68" y="52"/>
                      </a:lnTo>
                      <a:lnTo>
                        <a:pt x="72" y="52"/>
                      </a:lnTo>
                      <a:lnTo>
                        <a:pt x="78" y="58"/>
                      </a:lnTo>
                      <a:lnTo>
                        <a:pt x="82" y="64"/>
                      </a:lnTo>
                      <a:lnTo>
                        <a:pt x="98" y="68"/>
                      </a:lnTo>
                      <a:lnTo>
                        <a:pt x="112" y="70"/>
                      </a:lnTo>
                      <a:lnTo>
                        <a:pt x="122" y="70"/>
                      </a:lnTo>
                      <a:lnTo>
                        <a:pt x="130" y="70"/>
                      </a:lnTo>
                      <a:lnTo>
                        <a:pt x="132" y="68"/>
                      </a:lnTo>
                      <a:lnTo>
                        <a:pt x="132" y="66"/>
                      </a:lnTo>
                      <a:lnTo>
                        <a:pt x="132" y="62"/>
                      </a:lnTo>
                      <a:lnTo>
                        <a:pt x="130" y="58"/>
                      </a:lnTo>
                      <a:lnTo>
                        <a:pt x="128" y="54"/>
                      </a:lnTo>
                      <a:lnTo>
                        <a:pt x="128" y="48"/>
                      </a:lnTo>
                      <a:lnTo>
                        <a:pt x="128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Freeform 262"/>
                <p:cNvSpPr/>
                <p:nvPr/>
              </p:nvSpPr>
              <p:spPr bwMode="auto">
                <a:xfrm>
                  <a:off x="5981194" y="3449934"/>
                  <a:ext cx="292890" cy="266815"/>
                </a:xfrm>
                <a:custGeom>
                  <a:avLst/>
                  <a:gdLst>
                    <a:gd name="T0" fmla="*/ 2147483647 w 200"/>
                    <a:gd name="T1" fmla="*/ 2147483647 h 168"/>
                    <a:gd name="T2" fmla="*/ 2147483647 w 200"/>
                    <a:gd name="T3" fmla="*/ 2147483647 h 168"/>
                    <a:gd name="T4" fmla="*/ 2147483647 w 200"/>
                    <a:gd name="T5" fmla="*/ 2147483647 h 168"/>
                    <a:gd name="T6" fmla="*/ 2147483647 w 200"/>
                    <a:gd name="T7" fmla="*/ 2147483647 h 168"/>
                    <a:gd name="T8" fmla="*/ 2147483647 w 200"/>
                    <a:gd name="T9" fmla="*/ 0 h 168"/>
                    <a:gd name="T10" fmla="*/ 2147483647 w 200"/>
                    <a:gd name="T11" fmla="*/ 2147483647 h 168"/>
                    <a:gd name="T12" fmla="*/ 2147483647 w 200"/>
                    <a:gd name="T13" fmla="*/ 2147483647 h 168"/>
                    <a:gd name="T14" fmla="*/ 2147483647 w 200"/>
                    <a:gd name="T15" fmla="*/ 2147483647 h 168"/>
                    <a:gd name="T16" fmla="*/ 2147483647 w 200"/>
                    <a:gd name="T17" fmla="*/ 2147483647 h 168"/>
                    <a:gd name="T18" fmla="*/ 2147483647 w 200"/>
                    <a:gd name="T19" fmla="*/ 2147483647 h 168"/>
                    <a:gd name="T20" fmla="*/ 2147483647 w 200"/>
                    <a:gd name="T21" fmla="*/ 2147483647 h 168"/>
                    <a:gd name="T22" fmla="*/ 2147483647 w 200"/>
                    <a:gd name="T23" fmla="*/ 2147483647 h 168"/>
                    <a:gd name="T24" fmla="*/ 2147483647 w 200"/>
                    <a:gd name="T25" fmla="*/ 2147483647 h 168"/>
                    <a:gd name="T26" fmla="*/ 2147483647 w 200"/>
                    <a:gd name="T27" fmla="*/ 2147483647 h 168"/>
                    <a:gd name="T28" fmla="*/ 0 w 200"/>
                    <a:gd name="T29" fmla="*/ 2147483647 h 168"/>
                    <a:gd name="T30" fmla="*/ 2147483647 w 200"/>
                    <a:gd name="T31" fmla="*/ 2147483647 h 168"/>
                    <a:gd name="T32" fmla="*/ 2147483647 w 200"/>
                    <a:gd name="T33" fmla="*/ 2147483647 h 168"/>
                    <a:gd name="T34" fmla="*/ 2147483647 w 200"/>
                    <a:gd name="T35" fmla="*/ 2147483647 h 168"/>
                    <a:gd name="T36" fmla="*/ 2147483647 w 200"/>
                    <a:gd name="T37" fmla="*/ 2147483647 h 168"/>
                    <a:gd name="T38" fmla="*/ 2147483647 w 200"/>
                    <a:gd name="T39" fmla="*/ 2147483647 h 168"/>
                    <a:gd name="T40" fmla="*/ 2147483647 w 200"/>
                    <a:gd name="T41" fmla="*/ 2147483647 h 168"/>
                    <a:gd name="T42" fmla="*/ 2147483647 w 200"/>
                    <a:gd name="T43" fmla="*/ 2147483647 h 168"/>
                    <a:gd name="T44" fmla="*/ 2147483647 w 200"/>
                    <a:gd name="T45" fmla="*/ 2147483647 h 168"/>
                    <a:gd name="T46" fmla="*/ 2147483647 w 200"/>
                    <a:gd name="T47" fmla="*/ 2147483647 h 168"/>
                    <a:gd name="T48" fmla="*/ 2147483647 w 200"/>
                    <a:gd name="T49" fmla="*/ 2147483647 h 168"/>
                    <a:gd name="T50" fmla="*/ 2147483647 w 200"/>
                    <a:gd name="T51" fmla="*/ 2147483647 h 168"/>
                    <a:gd name="T52" fmla="*/ 2147483647 w 200"/>
                    <a:gd name="T53" fmla="*/ 2147483647 h 168"/>
                    <a:gd name="T54" fmla="*/ 2147483647 w 200"/>
                    <a:gd name="T55" fmla="*/ 2147483647 h 168"/>
                    <a:gd name="T56" fmla="*/ 2147483647 w 200"/>
                    <a:gd name="T57" fmla="*/ 2147483647 h 168"/>
                    <a:gd name="T58" fmla="*/ 2147483647 w 200"/>
                    <a:gd name="T59" fmla="*/ 2147483647 h 168"/>
                    <a:gd name="T60" fmla="*/ 2147483647 w 200"/>
                    <a:gd name="T61" fmla="*/ 2147483647 h 168"/>
                    <a:gd name="T62" fmla="*/ 2147483647 w 200"/>
                    <a:gd name="T63" fmla="*/ 2147483647 h 168"/>
                    <a:gd name="T64" fmla="*/ 2147483647 w 200"/>
                    <a:gd name="T65" fmla="*/ 2147483647 h 168"/>
                    <a:gd name="T66" fmla="*/ 2147483647 w 200"/>
                    <a:gd name="T67" fmla="*/ 2147483647 h 168"/>
                    <a:gd name="T68" fmla="*/ 2147483647 w 200"/>
                    <a:gd name="T69" fmla="*/ 2147483647 h 168"/>
                    <a:gd name="T70" fmla="*/ 2147483647 w 200"/>
                    <a:gd name="T71" fmla="*/ 2147483647 h 168"/>
                    <a:gd name="T72" fmla="*/ 2147483647 w 200"/>
                    <a:gd name="T73" fmla="*/ 2147483647 h 168"/>
                    <a:gd name="T74" fmla="*/ 2147483647 w 200"/>
                    <a:gd name="T75" fmla="*/ 2147483647 h 168"/>
                    <a:gd name="T76" fmla="*/ 2147483647 w 200"/>
                    <a:gd name="T77" fmla="*/ 2147483647 h 168"/>
                    <a:gd name="T78" fmla="*/ 2147483647 w 200"/>
                    <a:gd name="T79" fmla="*/ 2147483647 h 168"/>
                    <a:gd name="T80" fmla="*/ 2147483647 w 200"/>
                    <a:gd name="T81" fmla="*/ 2147483647 h 168"/>
                    <a:gd name="T82" fmla="*/ 2147483647 w 200"/>
                    <a:gd name="T83" fmla="*/ 2147483647 h 168"/>
                    <a:gd name="T84" fmla="*/ 2147483647 w 200"/>
                    <a:gd name="T85" fmla="*/ 2147483647 h 168"/>
                    <a:gd name="T86" fmla="*/ 2147483647 w 200"/>
                    <a:gd name="T87" fmla="*/ 2147483647 h 168"/>
                    <a:gd name="T88" fmla="*/ 2147483647 w 200"/>
                    <a:gd name="T89" fmla="*/ 2147483647 h 168"/>
                    <a:gd name="T90" fmla="*/ 2147483647 w 200"/>
                    <a:gd name="T91" fmla="*/ 2147483647 h 168"/>
                    <a:gd name="T92" fmla="*/ 2147483647 w 200"/>
                    <a:gd name="T93" fmla="*/ 2147483647 h 16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00"/>
                    <a:gd name="T142" fmla="*/ 0 h 168"/>
                    <a:gd name="T143" fmla="*/ 200 w 200"/>
                    <a:gd name="T144" fmla="*/ 168 h 16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00" h="168">
                      <a:moveTo>
                        <a:pt x="184" y="22"/>
                      </a:moveTo>
                      <a:lnTo>
                        <a:pt x="174" y="26"/>
                      </a:lnTo>
                      <a:lnTo>
                        <a:pt x="168" y="26"/>
                      </a:lnTo>
                      <a:lnTo>
                        <a:pt x="160" y="28"/>
                      </a:lnTo>
                      <a:lnTo>
                        <a:pt x="156" y="26"/>
                      </a:lnTo>
                      <a:lnTo>
                        <a:pt x="152" y="24"/>
                      </a:lnTo>
                      <a:lnTo>
                        <a:pt x="148" y="18"/>
                      </a:lnTo>
                      <a:lnTo>
                        <a:pt x="144" y="8"/>
                      </a:lnTo>
                      <a:lnTo>
                        <a:pt x="142" y="0"/>
                      </a:lnTo>
                      <a:lnTo>
                        <a:pt x="136" y="0"/>
                      </a:lnTo>
                      <a:lnTo>
                        <a:pt x="130" y="6"/>
                      </a:lnTo>
                      <a:lnTo>
                        <a:pt x="122" y="16"/>
                      </a:lnTo>
                      <a:lnTo>
                        <a:pt x="114" y="24"/>
                      </a:lnTo>
                      <a:lnTo>
                        <a:pt x="108" y="26"/>
                      </a:lnTo>
                      <a:lnTo>
                        <a:pt x="102" y="28"/>
                      </a:lnTo>
                      <a:lnTo>
                        <a:pt x="74" y="28"/>
                      </a:lnTo>
                      <a:lnTo>
                        <a:pt x="60" y="20"/>
                      </a:lnTo>
                      <a:lnTo>
                        <a:pt x="46" y="42"/>
                      </a:lnTo>
                      <a:lnTo>
                        <a:pt x="40" y="50"/>
                      </a:lnTo>
                      <a:lnTo>
                        <a:pt x="36" y="54"/>
                      </a:lnTo>
                      <a:lnTo>
                        <a:pt x="30" y="56"/>
                      </a:lnTo>
                      <a:lnTo>
                        <a:pt x="24" y="58"/>
                      </a:lnTo>
                      <a:lnTo>
                        <a:pt x="16" y="56"/>
                      </a:lnTo>
                      <a:lnTo>
                        <a:pt x="12" y="56"/>
                      </a:lnTo>
                      <a:lnTo>
                        <a:pt x="10" y="56"/>
                      </a:lnTo>
                      <a:lnTo>
                        <a:pt x="4" y="58"/>
                      </a:lnTo>
                      <a:lnTo>
                        <a:pt x="4" y="50"/>
                      </a:lnTo>
                      <a:lnTo>
                        <a:pt x="4" y="56"/>
                      </a:lnTo>
                      <a:lnTo>
                        <a:pt x="0" y="72"/>
                      </a:lnTo>
                      <a:lnTo>
                        <a:pt x="0" y="84"/>
                      </a:lnTo>
                      <a:lnTo>
                        <a:pt x="0" y="92"/>
                      </a:lnTo>
                      <a:lnTo>
                        <a:pt x="4" y="104"/>
                      </a:lnTo>
                      <a:lnTo>
                        <a:pt x="8" y="116"/>
                      </a:lnTo>
                      <a:lnTo>
                        <a:pt x="10" y="122"/>
                      </a:lnTo>
                      <a:lnTo>
                        <a:pt x="12" y="126"/>
                      </a:lnTo>
                      <a:lnTo>
                        <a:pt x="18" y="130"/>
                      </a:lnTo>
                      <a:lnTo>
                        <a:pt x="26" y="132"/>
                      </a:lnTo>
                      <a:lnTo>
                        <a:pt x="26" y="136"/>
                      </a:lnTo>
                      <a:lnTo>
                        <a:pt x="24" y="138"/>
                      </a:lnTo>
                      <a:lnTo>
                        <a:pt x="18" y="146"/>
                      </a:lnTo>
                      <a:lnTo>
                        <a:pt x="14" y="152"/>
                      </a:lnTo>
                      <a:lnTo>
                        <a:pt x="12" y="156"/>
                      </a:lnTo>
                      <a:lnTo>
                        <a:pt x="12" y="160"/>
                      </a:lnTo>
                      <a:lnTo>
                        <a:pt x="12" y="162"/>
                      </a:lnTo>
                      <a:lnTo>
                        <a:pt x="16" y="164"/>
                      </a:lnTo>
                      <a:lnTo>
                        <a:pt x="28" y="166"/>
                      </a:lnTo>
                      <a:lnTo>
                        <a:pt x="40" y="166"/>
                      </a:lnTo>
                      <a:lnTo>
                        <a:pt x="50" y="168"/>
                      </a:lnTo>
                      <a:lnTo>
                        <a:pt x="60" y="168"/>
                      </a:lnTo>
                      <a:lnTo>
                        <a:pt x="70" y="168"/>
                      </a:lnTo>
                      <a:lnTo>
                        <a:pt x="84" y="166"/>
                      </a:lnTo>
                      <a:lnTo>
                        <a:pt x="96" y="162"/>
                      </a:lnTo>
                      <a:lnTo>
                        <a:pt x="100" y="158"/>
                      </a:lnTo>
                      <a:lnTo>
                        <a:pt x="100" y="156"/>
                      </a:lnTo>
                      <a:lnTo>
                        <a:pt x="98" y="150"/>
                      </a:lnTo>
                      <a:lnTo>
                        <a:pt x="96" y="146"/>
                      </a:lnTo>
                      <a:lnTo>
                        <a:pt x="98" y="142"/>
                      </a:lnTo>
                      <a:lnTo>
                        <a:pt x="102" y="138"/>
                      </a:lnTo>
                      <a:lnTo>
                        <a:pt x="106" y="138"/>
                      </a:lnTo>
                      <a:lnTo>
                        <a:pt x="112" y="138"/>
                      </a:lnTo>
                      <a:lnTo>
                        <a:pt x="114" y="136"/>
                      </a:lnTo>
                      <a:lnTo>
                        <a:pt x="116" y="134"/>
                      </a:lnTo>
                      <a:lnTo>
                        <a:pt x="120" y="130"/>
                      </a:lnTo>
                      <a:lnTo>
                        <a:pt x="122" y="126"/>
                      </a:lnTo>
                      <a:lnTo>
                        <a:pt x="130" y="126"/>
                      </a:lnTo>
                      <a:lnTo>
                        <a:pt x="136" y="126"/>
                      </a:lnTo>
                      <a:lnTo>
                        <a:pt x="140" y="124"/>
                      </a:lnTo>
                      <a:lnTo>
                        <a:pt x="142" y="120"/>
                      </a:lnTo>
                      <a:lnTo>
                        <a:pt x="138" y="118"/>
                      </a:lnTo>
                      <a:lnTo>
                        <a:pt x="138" y="114"/>
                      </a:lnTo>
                      <a:lnTo>
                        <a:pt x="140" y="110"/>
                      </a:lnTo>
                      <a:lnTo>
                        <a:pt x="142" y="106"/>
                      </a:lnTo>
                      <a:lnTo>
                        <a:pt x="148" y="100"/>
                      </a:lnTo>
                      <a:lnTo>
                        <a:pt x="148" y="98"/>
                      </a:lnTo>
                      <a:lnTo>
                        <a:pt x="148" y="94"/>
                      </a:lnTo>
                      <a:lnTo>
                        <a:pt x="148" y="90"/>
                      </a:lnTo>
                      <a:lnTo>
                        <a:pt x="152" y="84"/>
                      </a:lnTo>
                      <a:lnTo>
                        <a:pt x="156" y="78"/>
                      </a:lnTo>
                      <a:lnTo>
                        <a:pt x="162" y="70"/>
                      </a:lnTo>
                      <a:lnTo>
                        <a:pt x="164" y="64"/>
                      </a:lnTo>
                      <a:lnTo>
                        <a:pt x="162" y="58"/>
                      </a:lnTo>
                      <a:lnTo>
                        <a:pt x="158" y="54"/>
                      </a:lnTo>
                      <a:lnTo>
                        <a:pt x="156" y="50"/>
                      </a:lnTo>
                      <a:lnTo>
                        <a:pt x="154" y="46"/>
                      </a:lnTo>
                      <a:lnTo>
                        <a:pt x="156" y="42"/>
                      </a:lnTo>
                      <a:lnTo>
                        <a:pt x="158" y="38"/>
                      </a:lnTo>
                      <a:lnTo>
                        <a:pt x="164" y="36"/>
                      </a:lnTo>
                      <a:lnTo>
                        <a:pt x="170" y="34"/>
                      </a:lnTo>
                      <a:lnTo>
                        <a:pt x="180" y="32"/>
                      </a:lnTo>
                      <a:lnTo>
                        <a:pt x="190" y="32"/>
                      </a:lnTo>
                      <a:lnTo>
                        <a:pt x="200" y="30"/>
                      </a:lnTo>
                      <a:lnTo>
                        <a:pt x="200" y="28"/>
                      </a:lnTo>
                      <a:lnTo>
                        <a:pt x="192" y="26"/>
                      </a:lnTo>
                      <a:lnTo>
                        <a:pt x="184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Freeform 263"/>
                <p:cNvSpPr/>
                <p:nvPr/>
              </p:nvSpPr>
              <p:spPr bwMode="auto">
                <a:xfrm>
                  <a:off x="6428601" y="3067631"/>
                  <a:ext cx="704550" cy="294693"/>
                </a:xfrm>
                <a:custGeom>
                  <a:avLst/>
                  <a:gdLst>
                    <a:gd name="T0" fmla="*/ 2147483647 w 482"/>
                    <a:gd name="T1" fmla="*/ 2147483647 h 186"/>
                    <a:gd name="T2" fmla="*/ 2147483647 w 482"/>
                    <a:gd name="T3" fmla="*/ 2147483647 h 186"/>
                    <a:gd name="T4" fmla="*/ 2147483647 w 482"/>
                    <a:gd name="T5" fmla="*/ 2147483647 h 186"/>
                    <a:gd name="T6" fmla="*/ 2147483647 w 482"/>
                    <a:gd name="T7" fmla="*/ 2147483647 h 186"/>
                    <a:gd name="T8" fmla="*/ 2147483647 w 482"/>
                    <a:gd name="T9" fmla="*/ 2147483647 h 186"/>
                    <a:gd name="T10" fmla="*/ 2147483647 w 482"/>
                    <a:gd name="T11" fmla="*/ 2147483647 h 186"/>
                    <a:gd name="T12" fmla="*/ 2147483647 w 482"/>
                    <a:gd name="T13" fmla="*/ 2147483647 h 186"/>
                    <a:gd name="T14" fmla="*/ 2147483647 w 482"/>
                    <a:gd name="T15" fmla="*/ 2147483647 h 186"/>
                    <a:gd name="T16" fmla="*/ 2147483647 w 482"/>
                    <a:gd name="T17" fmla="*/ 2147483647 h 186"/>
                    <a:gd name="T18" fmla="*/ 2147483647 w 482"/>
                    <a:gd name="T19" fmla="*/ 2147483647 h 186"/>
                    <a:gd name="T20" fmla="*/ 2147483647 w 482"/>
                    <a:gd name="T21" fmla="*/ 2147483647 h 186"/>
                    <a:gd name="T22" fmla="*/ 2147483647 w 482"/>
                    <a:gd name="T23" fmla="*/ 2147483647 h 186"/>
                    <a:gd name="T24" fmla="*/ 2147483647 w 482"/>
                    <a:gd name="T25" fmla="*/ 2147483647 h 186"/>
                    <a:gd name="T26" fmla="*/ 2147483647 w 482"/>
                    <a:gd name="T27" fmla="*/ 2147483647 h 186"/>
                    <a:gd name="T28" fmla="*/ 2147483647 w 482"/>
                    <a:gd name="T29" fmla="*/ 2147483647 h 186"/>
                    <a:gd name="T30" fmla="*/ 2147483647 w 482"/>
                    <a:gd name="T31" fmla="*/ 2147483647 h 186"/>
                    <a:gd name="T32" fmla="*/ 2147483647 w 482"/>
                    <a:gd name="T33" fmla="*/ 2147483647 h 186"/>
                    <a:gd name="T34" fmla="*/ 2147483647 w 482"/>
                    <a:gd name="T35" fmla="*/ 2147483647 h 186"/>
                    <a:gd name="T36" fmla="*/ 2147483647 w 482"/>
                    <a:gd name="T37" fmla="*/ 2147483647 h 186"/>
                    <a:gd name="T38" fmla="*/ 2147483647 w 482"/>
                    <a:gd name="T39" fmla="*/ 2147483647 h 186"/>
                    <a:gd name="T40" fmla="*/ 2147483647 w 482"/>
                    <a:gd name="T41" fmla="*/ 2147483647 h 186"/>
                    <a:gd name="T42" fmla="*/ 2147483647 w 482"/>
                    <a:gd name="T43" fmla="*/ 2147483647 h 186"/>
                    <a:gd name="T44" fmla="*/ 2147483647 w 482"/>
                    <a:gd name="T45" fmla="*/ 2147483647 h 186"/>
                    <a:gd name="T46" fmla="*/ 2147483647 w 482"/>
                    <a:gd name="T47" fmla="*/ 2147483647 h 186"/>
                    <a:gd name="T48" fmla="*/ 2147483647 w 482"/>
                    <a:gd name="T49" fmla="*/ 2147483647 h 186"/>
                    <a:gd name="T50" fmla="*/ 2147483647 w 482"/>
                    <a:gd name="T51" fmla="*/ 2147483647 h 186"/>
                    <a:gd name="T52" fmla="*/ 2147483647 w 482"/>
                    <a:gd name="T53" fmla="*/ 2147483647 h 186"/>
                    <a:gd name="T54" fmla="*/ 2147483647 w 482"/>
                    <a:gd name="T55" fmla="*/ 2147483647 h 186"/>
                    <a:gd name="T56" fmla="*/ 2147483647 w 482"/>
                    <a:gd name="T57" fmla="*/ 2147483647 h 186"/>
                    <a:gd name="T58" fmla="*/ 2147483647 w 482"/>
                    <a:gd name="T59" fmla="*/ 2147483647 h 186"/>
                    <a:gd name="T60" fmla="*/ 2147483647 w 482"/>
                    <a:gd name="T61" fmla="*/ 2147483647 h 186"/>
                    <a:gd name="T62" fmla="*/ 2147483647 w 482"/>
                    <a:gd name="T63" fmla="*/ 2147483647 h 186"/>
                    <a:gd name="T64" fmla="*/ 2147483647 w 482"/>
                    <a:gd name="T65" fmla="*/ 2147483647 h 186"/>
                    <a:gd name="T66" fmla="*/ 2147483647 w 482"/>
                    <a:gd name="T67" fmla="*/ 2147483647 h 186"/>
                    <a:gd name="T68" fmla="*/ 2147483647 w 482"/>
                    <a:gd name="T69" fmla="*/ 2147483647 h 186"/>
                    <a:gd name="T70" fmla="*/ 2147483647 w 482"/>
                    <a:gd name="T71" fmla="*/ 2147483647 h 186"/>
                    <a:gd name="T72" fmla="*/ 2147483647 w 482"/>
                    <a:gd name="T73" fmla="*/ 2147483647 h 186"/>
                    <a:gd name="T74" fmla="*/ 2147483647 w 482"/>
                    <a:gd name="T75" fmla="*/ 2147483647 h 186"/>
                    <a:gd name="T76" fmla="*/ 2147483647 w 482"/>
                    <a:gd name="T77" fmla="*/ 2147483647 h 186"/>
                    <a:gd name="T78" fmla="*/ 2147483647 w 482"/>
                    <a:gd name="T79" fmla="*/ 2147483647 h 186"/>
                    <a:gd name="T80" fmla="*/ 2147483647 w 482"/>
                    <a:gd name="T81" fmla="*/ 2147483647 h 186"/>
                    <a:gd name="T82" fmla="*/ 2147483647 w 482"/>
                    <a:gd name="T83" fmla="*/ 2147483647 h 186"/>
                    <a:gd name="T84" fmla="*/ 2147483647 w 482"/>
                    <a:gd name="T85" fmla="*/ 2147483647 h 186"/>
                    <a:gd name="T86" fmla="*/ 2147483647 w 482"/>
                    <a:gd name="T87" fmla="*/ 2147483647 h 186"/>
                    <a:gd name="T88" fmla="*/ 2147483647 w 482"/>
                    <a:gd name="T89" fmla="*/ 2147483647 h 186"/>
                    <a:gd name="T90" fmla="*/ 2147483647 w 482"/>
                    <a:gd name="T91" fmla="*/ 2147483647 h 186"/>
                    <a:gd name="T92" fmla="*/ 2147483647 w 482"/>
                    <a:gd name="T93" fmla="*/ 2147483647 h 186"/>
                    <a:gd name="T94" fmla="*/ 2147483647 w 482"/>
                    <a:gd name="T95" fmla="*/ 2147483647 h 186"/>
                    <a:gd name="T96" fmla="*/ 2147483647 w 482"/>
                    <a:gd name="T97" fmla="*/ 2147483647 h 186"/>
                    <a:gd name="T98" fmla="*/ 2147483647 w 482"/>
                    <a:gd name="T99" fmla="*/ 0 h 186"/>
                    <a:gd name="T100" fmla="*/ 2147483647 w 482"/>
                    <a:gd name="T101" fmla="*/ 2147483647 h 186"/>
                    <a:gd name="T102" fmla="*/ 2147483647 w 482"/>
                    <a:gd name="T103" fmla="*/ 2147483647 h 186"/>
                    <a:gd name="T104" fmla="*/ 2147483647 w 482"/>
                    <a:gd name="T105" fmla="*/ 2147483647 h 186"/>
                    <a:gd name="T106" fmla="*/ 2147483647 w 482"/>
                    <a:gd name="T107" fmla="*/ 2147483647 h 186"/>
                    <a:gd name="T108" fmla="*/ 2147483647 w 482"/>
                    <a:gd name="T109" fmla="*/ 2147483647 h 186"/>
                    <a:gd name="T110" fmla="*/ 2147483647 w 482"/>
                    <a:gd name="T111" fmla="*/ 2147483647 h 186"/>
                    <a:gd name="T112" fmla="*/ 2147483647 w 482"/>
                    <a:gd name="T113" fmla="*/ 2147483647 h 186"/>
                    <a:gd name="T114" fmla="*/ 2147483647 w 482"/>
                    <a:gd name="T115" fmla="*/ 2147483647 h 186"/>
                    <a:gd name="T116" fmla="*/ 2147483647 w 482"/>
                    <a:gd name="T117" fmla="*/ 2147483647 h 186"/>
                    <a:gd name="T118" fmla="*/ 2147483647 w 482"/>
                    <a:gd name="T119" fmla="*/ 2147483647 h 186"/>
                    <a:gd name="T120" fmla="*/ 2147483647 w 482"/>
                    <a:gd name="T121" fmla="*/ 2147483647 h 186"/>
                    <a:gd name="T122" fmla="*/ 2147483647 w 482"/>
                    <a:gd name="T123" fmla="*/ 2147483647 h 186"/>
                    <a:gd name="T124" fmla="*/ 0 w 482"/>
                    <a:gd name="T125" fmla="*/ 2147483647 h 1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82"/>
                    <a:gd name="T190" fmla="*/ 0 h 186"/>
                    <a:gd name="T191" fmla="*/ 482 w 482"/>
                    <a:gd name="T192" fmla="*/ 186 h 1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82" h="186">
                      <a:moveTo>
                        <a:pt x="0" y="50"/>
                      </a:moveTo>
                      <a:lnTo>
                        <a:pt x="4" y="56"/>
                      </a:lnTo>
                      <a:lnTo>
                        <a:pt x="6" y="60"/>
                      </a:lnTo>
                      <a:lnTo>
                        <a:pt x="12" y="64"/>
                      </a:lnTo>
                      <a:lnTo>
                        <a:pt x="20" y="66"/>
                      </a:lnTo>
                      <a:lnTo>
                        <a:pt x="34" y="72"/>
                      </a:lnTo>
                      <a:lnTo>
                        <a:pt x="40" y="74"/>
                      </a:lnTo>
                      <a:lnTo>
                        <a:pt x="48" y="78"/>
                      </a:lnTo>
                      <a:lnTo>
                        <a:pt x="60" y="86"/>
                      </a:lnTo>
                      <a:lnTo>
                        <a:pt x="64" y="92"/>
                      </a:lnTo>
                      <a:lnTo>
                        <a:pt x="68" y="100"/>
                      </a:lnTo>
                      <a:lnTo>
                        <a:pt x="72" y="114"/>
                      </a:lnTo>
                      <a:lnTo>
                        <a:pt x="76" y="120"/>
                      </a:lnTo>
                      <a:lnTo>
                        <a:pt x="80" y="126"/>
                      </a:lnTo>
                      <a:lnTo>
                        <a:pt x="110" y="126"/>
                      </a:lnTo>
                      <a:lnTo>
                        <a:pt x="118" y="130"/>
                      </a:lnTo>
                      <a:lnTo>
                        <a:pt x="128" y="134"/>
                      </a:lnTo>
                      <a:lnTo>
                        <a:pt x="138" y="134"/>
                      </a:lnTo>
                      <a:lnTo>
                        <a:pt x="146" y="140"/>
                      </a:lnTo>
                      <a:lnTo>
                        <a:pt x="156" y="146"/>
                      </a:lnTo>
                      <a:lnTo>
                        <a:pt x="164" y="154"/>
                      </a:lnTo>
                      <a:lnTo>
                        <a:pt x="172" y="162"/>
                      </a:lnTo>
                      <a:lnTo>
                        <a:pt x="180" y="166"/>
                      </a:lnTo>
                      <a:lnTo>
                        <a:pt x="214" y="166"/>
                      </a:lnTo>
                      <a:lnTo>
                        <a:pt x="214" y="168"/>
                      </a:lnTo>
                      <a:lnTo>
                        <a:pt x="258" y="168"/>
                      </a:lnTo>
                      <a:lnTo>
                        <a:pt x="268" y="174"/>
                      </a:lnTo>
                      <a:lnTo>
                        <a:pt x="280" y="180"/>
                      </a:lnTo>
                      <a:lnTo>
                        <a:pt x="296" y="184"/>
                      </a:lnTo>
                      <a:lnTo>
                        <a:pt x="310" y="186"/>
                      </a:lnTo>
                      <a:lnTo>
                        <a:pt x="318" y="184"/>
                      </a:lnTo>
                      <a:lnTo>
                        <a:pt x="324" y="180"/>
                      </a:lnTo>
                      <a:lnTo>
                        <a:pt x="334" y="172"/>
                      </a:lnTo>
                      <a:lnTo>
                        <a:pt x="362" y="172"/>
                      </a:lnTo>
                      <a:lnTo>
                        <a:pt x="374" y="168"/>
                      </a:lnTo>
                      <a:lnTo>
                        <a:pt x="384" y="162"/>
                      </a:lnTo>
                      <a:lnTo>
                        <a:pt x="392" y="156"/>
                      </a:lnTo>
                      <a:lnTo>
                        <a:pt x="396" y="150"/>
                      </a:lnTo>
                      <a:lnTo>
                        <a:pt x="396" y="146"/>
                      </a:lnTo>
                      <a:lnTo>
                        <a:pt x="396" y="142"/>
                      </a:lnTo>
                      <a:lnTo>
                        <a:pt x="394" y="140"/>
                      </a:lnTo>
                      <a:lnTo>
                        <a:pt x="390" y="138"/>
                      </a:lnTo>
                      <a:lnTo>
                        <a:pt x="384" y="134"/>
                      </a:lnTo>
                      <a:lnTo>
                        <a:pt x="382" y="134"/>
                      </a:lnTo>
                      <a:lnTo>
                        <a:pt x="382" y="130"/>
                      </a:lnTo>
                      <a:lnTo>
                        <a:pt x="384" y="126"/>
                      </a:lnTo>
                      <a:lnTo>
                        <a:pt x="388" y="124"/>
                      </a:lnTo>
                      <a:lnTo>
                        <a:pt x="390" y="124"/>
                      </a:lnTo>
                      <a:lnTo>
                        <a:pt x="394" y="126"/>
                      </a:lnTo>
                      <a:lnTo>
                        <a:pt x="398" y="128"/>
                      </a:lnTo>
                      <a:lnTo>
                        <a:pt x="404" y="128"/>
                      </a:lnTo>
                      <a:lnTo>
                        <a:pt x="410" y="126"/>
                      </a:lnTo>
                      <a:lnTo>
                        <a:pt x="416" y="124"/>
                      </a:lnTo>
                      <a:lnTo>
                        <a:pt x="418" y="120"/>
                      </a:lnTo>
                      <a:lnTo>
                        <a:pt x="422" y="118"/>
                      </a:lnTo>
                      <a:lnTo>
                        <a:pt x="432" y="116"/>
                      </a:lnTo>
                      <a:lnTo>
                        <a:pt x="436" y="116"/>
                      </a:lnTo>
                      <a:lnTo>
                        <a:pt x="440" y="114"/>
                      </a:lnTo>
                      <a:lnTo>
                        <a:pt x="440" y="108"/>
                      </a:lnTo>
                      <a:lnTo>
                        <a:pt x="442" y="106"/>
                      </a:lnTo>
                      <a:lnTo>
                        <a:pt x="442" y="102"/>
                      </a:lnTo>
                      <a:lnTo>
                        <a:pt x="444" y="98"/>
                      </a:lnTo>
                      <a:lnTo>
                        <a:pt x="462" y="96"/>
                      </a:lnTo>
                      <a:lnTo>
                        <a:pt x="482" y="94"/>
                      </a:lnTo>
                      <a:lnTo>
                        <a:pt x="476" y="86"/>
                      </a:lnTo>
                      <a:lnTo>
                        <a:pt x="468" y="80"/>
                      </a:lnTo>
                      <a:lnTo>
                        <a:pt x="458" y="74"/>
                      </a:lnTo>
                      <a:lnTo>
                        <a:pt x="448" y="72"/>
                      </a:lnTo>
                      <a:lnTo>
                        <a:pt x="442" y="74"/>
                      </a:lnTo>
                      <a:lnTo>
                        <a:pt x="434" y="76"/>
                      </a:lnTo>
                      <a:lnTo>
                        <a:pt x="416" y="76"/>
                      </a:lnTo>
                      <a:lnTo>
                        <a:pt x="410" y="76"/>
                      </a:lnTo>
                      <a:lnTo>
                        <a:pt x="408" y="72"/>
                      </a:lnTo>
                      <a:lnTo>
                        <a:pt x="404" y="68"/>
                      </a:lnTo>
                      <a:lnTo>
                        <a:pt x="404" y="62"/>
                      </a:lnTo>
                      <a:lnTo>
                        <a:pt x="402" y="40"/>
                      </a:lnTo>
                      <a:lnTo>
                        <a:pt x="384" y="32"/>
                      </a:lnTo>
                      <a:lnTo>
                        <a:pt x="374" y="30"/>
                      </a:lnTo>
                      <a:lnTo>
                        <a:pt x="368" y="30"/>
                      </a:lnTo>
                      <a:lnTo>
                        <a:pt x="362" y="30"/>
                      </a:lnTo>
                      <a:lnTo>
                        <a:pt x="356" y="32"/>
                      </a:lnTo>
                      <a:lnTo>
                        <a:pt x="344" y="40"/>
                      </a:lnTo>
                      <a:lnTo>
                        <a:pt x="334" y="48"/>
                      </a:lnTo>
                      <a:lnTo>
                        <a:pt x="326" y="50"/>
                      </a:lnTo>
                      <a:lnTo>
                        <a:pt x="318" y="50"/>
                      </a:lnTo>
                      <a:lnTo>
                        <a:pt x="304" y="48"/>
                      </a:lnTo>
                      <a:lnTo>
                        <a:pt x="290" y="46"/>
                      </a:lnTo>
                      <a:lnTo>
                        <a:pt x="264" y="34"/>
                      </a:lnTo>
                      <a:lnTo>
                        <a:pt x="252" y="28"/>
                      </a:lnTo>
                      <a:lnTo>
                        <a:pt x="240" y="26"/>
                      </a:lnTo>
                      <a:lnTo>
                        <a:pt x="226" y="24"/>
                      </a:lnTo>
                      <a:lnTo>
                        <a:pt x="212" y="26"/>
                      </a:lnTo>
                      <a:lnTo>
                        <a:pt x="204" y="28"/>
                      </a:lnTo>
                      <a:lnTo>
                        <a:pt x="198" y="26"/>
                      </a:lnTo>
                      <a:lnTo>
                        <a:pt x="196" y="24"/>
                      </a:lnTo>
                      <a:lnTo>
                        <a:pt x="192" y="22"/>
                      </a:lnTo>
                      <a:lnTo>
                        <a:pt x="186" y="14"/>
                      </a:lnTo>
                      <a:lnTo>
                        <a:pt x="180" y="8"/>
                      </a:lnTo>
                      <a:lnTo>
                        <a:pt x="170" y="4"/>
                      </a:lnTo>
                      <a:lnTo>
                        <a:pt x="152" y="0"/>
                      </a:lnTo>
                      <a:lnTo>
                        <a:pt x="134" y="0"/>
                      </a:lnTo>
                      <a:lnTo>
                        <a:pt x="128" y="2"/>
                      </a:lnTo>
                      <a:lnTo>
                        <a:pt x="126" y="2"/>
                      </a:lnTo>
                      <a:lnTo>
                        <a:pt x="124" y="4"/>
                      </a:lnTo>
                      <a:lnTo>
                        <a:pt x="126" y="8"/>
                      </a:lnTo>
                      <a:lnTo>
                        <a:pt x="128" y="12"/>
                      </a:lnTo>
                      <a:lnTo>
                        <a:pt x="132" y="18"/>
                      </a:lnTo>
                      <a:lnTo>
                        <a:pt x="138" y="24"/>
                      </a:lnTo>
                      <a:lnTo>
                        <a:pt x="140" y="26"/>
                      </a:lnTo>
                      <a:lnTo>
                        <a:pt x="140" y="30"/>
                      </a:lnTo>
                      <a:lnTo>
                        <a:pt x="138" y="34"/>
                      </a:lnTo>
                      <a:lnTo>
                        <a:pt x="134" y="36"/>
                      </a:lnTo>
                      <a:lnTo>
                        <a:pt x="130" y="38"/>
                      </a:lnTo>
                      <a:lnTo>
                        <a:pt x="124" y="38"/>
                      </a:lnTo>
                      <a:lnTo>
                        <a:pt x="114" y="38"/>
                      </a:lnTo>
                      <a:lnTo>
                        <a:pt x="104" y="36"/>
                      </a:lnTo>
                      <a:lnTo>
                        <a:pt x="86" y="30"/>
                      </a:lnTo>
                      <a:lnTo>
                        <a:pt x="68" y="24"/>
                      </a:lnTo>
                      <a:lnTo>
                        <a:pt x="62" y="24"/>
                      </a:lnTo>
                      <a:lnTo>
                        <a:pt x="54" y="22"/>
                      </a:lnTo>
                      <a:lnTo>
                        <a:pt x="46" y="24"/>
                      </a:lnTo>
                      <a:lnTo>
                        <a:pt x="38" y="24"/>
                      </a:lnTo>
                      <a:lnTo>
                        <a:pt x="24" y="30"/>
                      </a:lnTo>
                      <a:lnTo>
                        <a:pt x="10" y="42"/>
                      </a:lnTo>
                      <a:lnTo>
                        <a:pt x="0" y="52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Freeform 264"/>
                <p:cNvSpPr/>
                <p:nvPr/>
              </p:nvSpPr>
              <p:spPr bwMode="auto">
                <a:xfrm>
                  <a:off x="7326873" y="3321172"/>
                  <a:ext cx="110698" cy="144691"/>
                </a:xfrm>
                <a:custGeom>
                  <a:avLst/>
                  <a:gdLst>
                    <a:gd name="T0" fmla="*/ 2147483647 w 76"/>
                    <a:gd name="T1" fmla="*/ 2147483647 h 92"/>
                    <a:gd name="T2" fmla="*/ 2147483647 w 76"/>
                    <a:gd name="T3" fmla="*/ 2147483647 h 92"/>
                    <a:gd name="T4" fmla="*/ 2147483647 w 76"/>
                    <a:gd name="T5" fmla="*/ 2147483647 h 92"/>
                    <a:gd name="T6" fmla="*/ 2147483647 w 76"/>
                    <a:gd name="T7" fmla="*/ 2147483647 h 92"/>
                    <a:gd name="T8" fmla="*/ 2147483647 w 76"/>
                    <a:gd name="T9" fmla="*/ 2147483647 h 92"/>
                    <a:gd name="T10" fmla="*/ 2147483647 w 76"/>
                    <a:gd name="T11" fmla="*/ 2147483647 h 92"/>
                    <a:gd name="T12" fmla="*/ 2147483647 w 76"/>
                    <a:gd name="T13" fmla="*/ 2147483647 h 92"/>
                    <a:gd name="T14" fmla="*/ 2147483647 w 76"/>
                    <a:gd name="T15" fmla="*/ 2147483647 h 92"/>
                    <a:gd name="T16" fmla="*/ 2147483647 w 76"/>
                    <a:gd name="T17" fmla="*/ 2147483647 h 92"/>
                    <a:gd name="T18" fmla="*/ 2147483647 w 76"/>
                    <a:gd name="T19" fmla="*/ 2147483647 h 92"/>
                    <a:gd name="T20" fmla="*/ 2147483647 w 76"/>
                    <a:gd name="T21" fmla="*/ 2147483647 h 92"/>
                    <a:gd name="T22" fmla="*/ 2147483647 w 76"/>
                    <a:gd name="T23" fmla="*/ 2147483647 h 92"/>
                    <a:gd name="T24" fmla="*/ 2147483647 w 76"/>
                    <a:gd name="T25" fmla="*/ 2147483647 h 92"/>
                    <a:gd name="T26" fmla="*/ 2147483647 w 76"/>
                    <a:gd name="T27" fmla="*/ 2147483647 h 92"/>
                    <a:gd name="T28" fmla="*/ 2147483647 w 76"/>
                    <a:gd name="T29" fmla="*/ 2147483647 h 92"/>
                    <a:gd name="T30" fmla="*/ 2147483647 w 76"/>
                    <a:gd name="T31" fmla="*/ 0 h 92"/>
                    <a:gd name="T32" fmla="*/ 2147483647 w 76"/>
                    <a:gd name="T33" fmla="*/ 2147483647 h 92"/>
                    <a:gd name="T34" fmla="*/ 2147483647 w 76"/>
                    <a:gd name="T35" fmla="*/ 2147483647 h 92"/>
                    <a:gd name="T36" fmla="*/ 2147483647 w 76"/>
                    <a:gd name="T37" fmla="*/ 2147483647 h 92"/>
                    <a:gd name="T38" fmla="*/ 2147483647 w 76"/>
                    <a:gd name="T39" fmla="*/ 2147483647 h 92"/>
                    <a:gd name="T40" fmla="*/ 2147483647 w 76"/>
                    <a:gd name="T41" fmla="*/ 2147483647 h 92"/>
                    <a:gd name="T42" fmla="*/ 2147483647 w 76"/>
                    <a:gd name="T43" fmla="*/ 2147483647 h 92"/>
                    <a:gd name="T44" fmla="*/ 2147483647 w 76"/>
                    <a:gd name="T45" fmla="*/ 2147483647 h 92"/>
                    <a:gd name="T46" fmla="*/ 2147483647 w 76"/>
                    <a:gd name="T47" fmla="*/ 2147483647 h 92"/>
                    <a:gd name="T48" fmla="*/ 2147483647 w 76"/>
                    <a:gd name="T49" fmla="*/ 2147483647 h 92"/>
                    <a:gd name="T50" fmla="*/ 2147483647 w 76"/>
                    <a:gd name="T51" fmla="*/ 2147483647 h 92"/>
                    <a:gd name="T52" fmla="*/ 2147483647 w 76"/>
                    <a:gd name="T53" fmla="*/ 2147483647 h 92"/>
                    <a:gd name="T54" fmla="*/ 2147483647 w 76"/>
                    <a:gd name="T55" fmla="*/ 2147483647 h 92"/>
                    <a:gd name="T56" fmla="*/ 2147483647 w 76"/>
                    <a:gd name="T57" fmla="*/ 2147483647 h 92"/>
                    <a:gd name="T58" fmla="*/ 2147483647 w 76"/>
                    <a:gd name="T59" fmla="*/ 2147483647 h 92"/>
                    <a:gd name="T60" fmla="*/ 0 w 76"/>
                    <a:gd name="T61" fmla="*/ 2147483647 h 92"/>
                    <a:gd name="T62" fmla="*/ 2147483647 w 76"/>
                    <a:gd name="T63" fmla="*/ 2147483647 h 92"/>
                    <a:gd name="T64" fmla="*/ 2147483647 w 76"/>
                    <a:gd name="T65" fmla="*/ 2147483647 h 92"/>
                    <a:gd name="T66" fmla="*/ 2147483647 w 76"/>
                    <a:gd name="T67" fmla="*/ 2147483647 h 92"/>
                    <a:gd name="T68" fmla="*/ 2147483647 w 76"/>
                    <a:gd name="T69" fmla="*/ 2147483647 h 92"/>
                    <a:gd name="T70" fmla="*/ 2147483647 w 76"/>
                    <a:gd name="T71" fmla="*/ 2147483647 h 92"/>
                    <a:gd name="T72" fmla="*/ 2147483647 w 76"/>
                    <a:gd name="T73" fmla="*/ 2147483647 h 92"/>
                    <a:gd name="T74" fmla="*/ 2147483647 w 76"/>
                    <a:gd name="T75" fmla="*/ 2147483647 h 92"/>
                    <a:gd name="T76" fmla="*/ 2147483647 w 76"/>
                    <a:gd name="T77" fmla="*/ 2147483647 h 92"/>
                    <a:gd name="T78" fmla="*/ 2147483647 w 76"/>
                    <a:gd name="T79" fmla="*/ 2147483647 h 92"/>
                    <a:gd name="T80" fmla="*/ 2147483647 w 76"/>
                    <a:gd name="T81" fmla="*/ 2147483647 h 92"/>
                    <a:gd name="T82" fmla="*/ 2147483647 w 76"/>
                    <a:gd name="T83" fmla="*/ 2147483647 h 92"/>
                    <a:gd name="T84" fmla="*/ 2147483647 w 76"/>
                    <a:gd name="T85" fmla="*/ 2147483647 h 92"/>
                    <a:gd name="T86" fmla="*/ 2147483647 w 76"/>
                    <a:gd name="T87" fmla="*/ 2147483647 h 92"/>
                    <a:gd name="T88" fmla="*/ 2147483647 w 76"/>
                    <a:gd name="T89" fmla="*/ 2147483647 h 92"/>
                    <a:gd name="T90" fmla="*/ 2147483647 w 76"/>
                    <a:gd name="T91" fmla="*/ 2147483647 h 92"/>
                    <a:gd name="T92" fmla="*/ 2147483647 w 76"/>
                    <a:gd name="T93" fmla="*/ 2147483647 h 9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6"/>
                    <a:gd name="T142" fmla="*/ 0 h 92"/>
                    <a:gd name="T143" fmla="*/ 76 w 76"/>
                    <a:gd name="T144" fmla="*/ 92 h 9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6" h="92">
                      <a:moveTo>
                        <a:pt x="70" y="78"/>
                      </a:moveTo>
                      <a:lnTo>
                        <a:pt x="62" y="70"/>
                      </a:lnTo>
                      <a:lnTo>
                        <a:pt x="54" y="64"/>
                      </a:lnTo>
                      <a:lnTo>
                        <a:pt x="56" y="60"/>
                      </a:lnTo>
                      <a:lnTo>
                        <a:pt x="58" y="58"/>
                      </a:lnTo>
                      <a:lnTo>
                        <a:pt x="66" y="54"/>
                      </a:lnTo>
                      <a:lnTo>
                        <a:pt x="74" y="50"/>
                      </a:lnTo>
                      <a:lnTo>
                        <a:pt x="76" y="46"/>
                      </a:lnTo>
                      <a:lnTo>
                        <a:pt x="76" y="42"/>
                      </a:lnTo>
                      <a:lnTo>
                        <a:pt x="76" y="36"/>
                      </a:lnTo>
                      <a:lnTo>
                        <a:pt x="74" y="32"/>
                      </a:lnTo>
                      <a:lnTo>
                        <a:pt x="70" y="28"/>
                      </a:lnTo>
                      <a:lnTo>
                        <a:pt x="70" y="24"/>
                      </a:lnTo>
                      <a:lnTo>
                        <a:pt x="70" y="16"/>
                      </a:lnTo>
                      <a:lnTo>
                        <a:pt x="74" y="8"/>
                      </a:lnTo>
                      <a:lnTo>
                        <a:pt x="70" y="0"/>
                      </a:lnTo>
                      <a:lnTo>
                        <a:pt x="70" y="2"/>
                      </a:lnTo>
                      <a:lnTo>
                        <a:pt x="66" y="4"/>
                      </a:lnTo>
                      <a:lnTo>
                        <a:pt x="62" y="6"/>
                      </a:lnTo>
                      <a:lnTo>
                        <a:pt x="58" y="4"/>
                      </a:lnTo>
                      <a:lnTo>
                        <a:pt x="54" y="2"/>
                      </a:lnTo>
                      <a:lnTo>
                        <a:pt x="48" y="12"/>
                      </a:lnTo>
                      <a:lnTo>
                        <a:pt x="44" y="18"/>
                      </a:lnTo>
                      <a:lnTo>
                        <a:pt x="42" y="22"/>
                      </a:lnTo>
                      <a:lnTo>
                        <a:pt x="44" y="28"/>
                      </a:lnTo>
                      <a:lnTo>
                        <a:pt x="32" y="28"/>
                      </a:lnTo>
                      <a:lnTo>
                        <a:pt x="26" y="26"/>
                      </a:lnTo>
                      <a:lnTo>
                        <a:pt x="22" y="24"/>
                      </a:lnTo>
                      <a:lnTo>
                        <a:pt x="12" y="36"/>
                      </a:lnTo>
                      <a:lnTo>
                        <a:pt x="4" y="48"/>
                      </a:lnTo>
                      <a:lnTo>
                        <a:pt x="0" y="56"/>
                      </a:lnTo>
                      <a:lnTo>
                        <a:pt x="10" y="56"/>
                      </a:lnTo>
                      <a:lnTo>
                        <a:pt x="18" y="60"/>
                      </a:lnTo>
                      <a:lnTo>
                        <a:pt x="24" y="70"/>
                      </a:lnTo>
                      <a:lnTo>
                        <a:pt x="28" y="80"/>
                      </a:lnTo>
                      <a:lnTo>
                        <a:pt x="24" y="84"/>
                      </a:lnTo>
                      <a:lnTo>
                        <a:pt x="24" y="86"/>
                      </a:lnTo>
                      <a:lnTo>
                        <a:pt x="26" y="88"/>
                      </a:lnTo>
                      <a:lnTo>
                        <a:pt x="32" y="90"/>
                      </a:lnTo>
                      <a:lnTo>
                        <a:pt x="46" y="90"/>
                      </a:lnTo>
                      <a:lnTo>
                        <a:pt x="56" y="92"/>
                      </a:lnTo>
                      <a:lnTo>
                        <a:pt x="56" y="88"/>
                      </a:lnTo>
                      <a:lnTo>
                        <a:pt x="68" y="88"/>
                      </a:lnTo>
                      <a:lnTo>
                        <a:pt x="72" y="86"/>
                      </a:lnTo>
                      <a:lnTo>
                        <a:pt x="74" y="84"/>
                      </a:lnTo>
                      <a:lnTo>
                        <a:pt x="74" y="80"/>
                      </a:lnTo>
                      <a:lnTo>
                        <a:pt x="70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Freeform 265"/>
                <p:cNvSpPr/>
                <p:nvPr/>
              </p:nvSpPr>
              <p:spPr bwMode="auto">
                <a:xfrm>
                  <a:off x="7407591" y="3447280"/>
                  <a:ext cx="94555" cy="120797"/>
                </a:xfrm>
                <a:custGeom>
                  <a:avLst/>
                  <a:gdLst>
                    <a:gd name="T0" fmla="*/ 2147483647 w 64"/>
                    <a:gd name="T1" fmla="*/ 0 h 76"/>
                    <a:gd name="T2" fmla="*/ 2147483647 w 64"/>
                    <a:gd name="T3" fmla="*/ 2147483647 h 76"/>
                    <a:gd name="T4" fmla="*/ 2147483647 w 64"/>
                    <a:gd name="T5" fmla="*/ 2147483647 h 76"/>
                    <a:gd name="T6" fmla="*/ 2147483647 w 64"/>
                    <a:gd name="T7" fmla="*/ 2147483647 h 76"/>
                    <a:gd name="T8" fmla="*/ 2147483647 w 64"/>
                    <a:gd name="T9" fmla="*/ 2147483647 h 76"/>
                    <a:gd name="T10" fmla="*/ 0 w 64"/>
                    <a:gd name="T11" fmla="*/ 2147483647 h 76"/>
                    <a:gd name="T12" fmla="*/ 0 w 64"/>
                    <a:gd name="T13" fmla="*/ 2147483647 h 76"/>
                    <a:gd name="T14" fmla="*/ 2147483647 w 64"/>
                    <a:gd name="T15" fmla="*/ 2147483647 h 76"/>
                    <a:gd name="T16" fmla="*/ 2147483647 w 64"/>
                    <a:gd name="T17" fmla="*/ 2147483647 h 76"/>
                    <a:gd name="T18" fmla="*/ 2147483647 w 64"/>
                    <a:gd name="T19" fmla="*/ 2147483647 h 76"/>
                    <a:gd name="T20" fmla="*/ 2147483647 w 64"/>
                    <a:gd name="T21" fmla="*/ 2147483647 h 76"/>
                    <a:gd name="T22" fmla="*/ 2147483647 w 64"/>
                    <a:gd name="T23" fmla="*/ 2147483647 h 76"/>
                    <a:gd name="T24" fmla="*/ 2147483647 w 64"/>
                    <a:gd name="T25" fmla="*/ 2147483647 h 76"/>
                    <a:gd name="T26" fmla="*/ 2147483647 w 64"/>
                    <a:gd name="T27" fmla="*/ 2147483647 h 76"/>
                    <a:gd name="T28" fmla="*/ 2147483647 w 64"/>
                    <a:gd name="T29" fmla="*/ 2147483647 h 76"/>
                    <a:gd name="T30" fmla="*/ 2147483647 w 64"/>
                    <a:gd name="T31" fmla="*/ 2147483647 h 76"/>
                    <a:gd name="T32" fmla="*/ 2147483647 w 64"/>
                    <a:gd name="T33" fmla="*/ 2147483647 h 76"/>
                    <a:gd name="T34" fmla="*/ 2147483647 w 64"/>
                    <a:gd name="T35" fmla="*/ 2147483647 h 76"/>
                    <a:gd name="T36" fmla="*/ 2147483647 w 64"/>
                    <a:gd name="T37" fmla="*/ 2147483647 h 76"/>
                    <a:gd name="T38" fmla="*/ 2147483647 w 64"/>
                    <a:gd name="T39" fmla="*/ 2147483647 h 76"/>
                    <a:gd name="T40" fmla="*/ 2147483647 w 64"/>
                    <a:gd name="T41" fmla="*/ 2147483647 h 76"/>
                    <a:gd name="T42" fmla="*/ 2147483647 w 64"/>
                    <a:gd name="T43" fmla="*/ 2147483647 h 76"/>
                    <a:gd name="T44" fmla="*/ 2147483647 w 64"/>
                    <a:gd name="T45" fmla="*/ 2147483647 h 76"/>
                    <a:gd name="T46" fmla="*/ 2147483647 w 64"/>
                    <a:gd name="T47" fmla="*/ 2147483647 h 76"/>
                    <a:gd name="T48" fmla="*/ 2147483647 w 64"/>
                    <a:gd name="T49" fmla="*/ 0 h 7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4"/>
                    <a:gd name="T76" fmla="*/ 0 h 76"/>
                    <a:gd name="T77" fmla="*/ 64 w 64"/>
                    <a:gd name="T78" fmla="*/ 76 h 7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4" h="76">
                      <a:moveTo>
                        <a:pt x="18" y="0"/>
                      </a:moveTo>
                      <a:lnTo>
                        <a:pt x="18" y="2"/>
                      </a:lnTo>
                      <a:lnTo>
                        <a:pt x="18" y="4"/>
                      </a:lnTo>
                      <a:lnTo>
                        <a:pt x="16" y="6"/>
                      </a:ln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6" y="28"/>
                      </a:lnTo>
                      <a:lnTo>
                        <a:pt x="8" y="40"/>
                      </a:lnTo>
                      <a:lnTo>
                        <a:pt x="14" y="56"/>
                      </a:lnTo>
                      <a:lnTo>
                        <a:pt x="20" y="70"/>
                      </a:lnTo>
                      <a:lnTo>
                        <a:pt x="24" y="74"/>
                      </a:lnTo>
                      <a:lnTo>
                        <a:pt x="30" y="76"/>
                      </a:lnTo>
                      <a:lnTo>
                        <a:pt x="40" y="74"/>
                      </a:lnTo>
                      <a:lnTo>
                        <a:pt x="50" y="70"/>
                      </a:lnTo>
                      <a:lnTo>
                        <a:pt x="60" y="64"/>
                      </a:lnTo>
                      <a:lnTo>
                        <a:pt x="64" y="60"/>
                      </a:lnTo>
                      <a:lnTo>
                        <a:pt x="64" y="58"/>
                      </a:lnTo>
                      <a:lnTo>
                        <a:pt x="64" y="50"/>
                      </a:lnTo>
                      <a:lnTo>
                        <a:pt x="58" y="42"/>
                      </a:lnTo>
                      <a:lnTo>
                        <a:pt x="52" y="32"/>
                      </a:lnTo>
                      <a:lnTo>
                        <a:pt x="46" y="2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Freeform 39"/>
                <p:cNvSpPr/>
                <p:nvPr/>
              </p:nvSpPr>
              <p:spPr bwMode="auto">
                <a:xfrm>
                  <a:off x="1991436" y="2496830"/>
                  <a:ext cx="1544014" cy="852219"/>
                </a:xfrm>
                <a:custGeom>
                  <a:avLst/>
                  <a:gdLst>
                    <a:gd name="T0" fmla="*/ 2147483647 w 1056"/>
                    <a:gd name="T1" fmla="*/ 2147483647 h 540"/>
                    <a:gd name="T2" fmla="*/ 2147483647 w 1056"/>
                    <a:gd name="T3" fmla="*/ 2147483647 h 540"/>
                    <a:gd name="T4" fmla="*/ 2147483647 w 1056"/>
                    <a:gd name="T5" fmla="*/ 2147483647 h 540"/>
                    <a:gd name="T6" fmla="*/ 2147483647 w 1056"/>
                    <a:gd name="T7" fmla="*/ 2147483647 h 540"/>
                    <a:gd name="T8" fmla="*/ 2147483647 w 1056"/>
                    <a:gd name="T9" fmla="*/ 2147483647 h 540"/>
                    <a:gd name="T10" fmla="*/ 2147483647 w 1056"/>
                    <a:gd name="T11" fmla="*/ 2147483647 h 540"/>
                    <a:gd name="T12" fmla="*/ 2147483647 w 1056"/>
                    <a:gd name="T13" fmla="*/ 2147483647 h 540"/>
                    <a:gd name="T14" fmla="*/ 2147483647 w 1056"/>
                    <a:gd name="T15" fmla="*/ 2147483647 h 540"/>
                    <a:gd name="T16" fmla="*/ 2147483647 w 1056"/>
                    <a:gd name="T17" fmla="*/ 2147483647 h 540"/>
                    <a:gd name="T18" fmla="*/ 2147483647 w 1056"/>
                    <a:gd name="T19" fmla="*/ 2147483647 h 540"/>
                    <a:gd name="T20" fmla="*/ 2147483647 w 1056"/>
                    <a:gd name="T21" fmla="*/ 2147483647 h 540"/>
                    <a:gd name="T22" fmla="*/ 2147483647 w 1056"/>
                    <a:gd name="T23" fmla="*/ 2147483647 h 540"/>
                    <a:gd name="T24" fmla="*/ 2147483647 w 1056"/>
                    <a:gd name="T25" fmla="*/ 2147483647 h 540"/>
                    <a:gd name="T26" fmla="*/ 2147483647 w 1056"/>
                    <a:gd name="T27" fmla="*/ 2147483647 h 540"/>
                    <a:gd name="T28" fmla="*/ 2147483647 w 1056"/>
                    <a:gd name="T29" fmla="*/ 2147483647 h 540"/>
                    <a:gd name="T30" fmla="*/ 2147483647 w 1056"/>
                    <a:gd name="T31" fmla="*/ 2147483647 h 540"/>
                    <a:gd name="T32" fmla="*/ 2147483647 w 1056"/>
                    <a:gd name="T33" fmla="*/ 2147483647 h 540"/>
                    <a:gd name="T34" fmla="*/ 2147483647 w 1056"/>
                    <a:gd name="T35" fmla="*/ 2147483647 h 540"/>
                    <a:gd name="T36" fmla="*/ 2147483647 w 1056"/>
                    <a:gd name="T37" fmla="*/ 2147483647 h 540"/>
                    <a:gd name="T38" fmla="*/ 2147483647 w 1056"/>
                    <a:gd name="T39" fmla="*/ 2147483647 h 540"/>
                    <a:gd name="T40" fmla="*/ 2147483647 w 1056"/>
                    <a:gd name="T41" fmla="*/ 2147483647 h 540"/>
                    <a:gd name="T42" fmla="*/ 2147483647 w 1056"/>
                    <a:gd name="T43" fmla="*/ 2147483647 h 540"/>
                    <a:gd name="T44" fmla="*/ 2147483647 w 1056"/>
                    <a:gd name="T45" fmla="*/ 2147483647 h 540"/>
                    <a:gd name="T46" fmla="*/ 2147483647 w 1056"/>
                    <a:gd name="T47" fmla="*/ 2147483647 h 540"/>
                    <a:gd name="T48" fmla="*/ 2147483647 w 1056"/>
                    <a:gd name="T49" fmla="*/ 2147483647 h 540"/>
                    <a:gd name="T50" fmla="*/ 2147483647 w 1056"/>
                    <a:gd name="T51" fmla="*/ 2147483647 h 540"/>
                    <a:gd name="T52" fmla="*/ 2147483647 w 1056"/>
                    <a:gd name="T53" fmla="*/ 2147483647 h 540"/>
                    <a:gd name="T54" fmla="*/ 2147483647 w 1056"/>
                    <a:gd name="T55" fmla="*/ 2147483647 h 540"/>
                    <a:gd name="T56" fmla="*/ 2147483647 w 1056"/>
                    <a:gd name="T57" fmla="*/ 2147483647 h 540"/>
                    <a:gd name="T58" fmla="*/ 2147483647 w 1056"/>
                    <a:gd name="T59" fmla="*/ 2147483647 h 540"/>
                    <a:gd name="T60" fmla="*/ 2147483647 w 1056"/>
                    <a:gd name="T61" fmla="*/ 2147483647 h 540"/>
                    <a:gd name="T62" fmla="*/ 2147483647 w 1056"/>
                    <a:gd name="T63" fmla="*/ 2147483647 h 540"/>
                    <a:gd name="T64" fmla="*/ 2147483647 w 1056"/>
                    <a:gd name="T65" fmla="*/ 2147483647 h 540"/>
                    <a:gd name="T66" fmla="*/ 2147483647 w 1056"/>
                    <a:gd name="T67" fmla="*/ 2147483647 h 540"/>
                    <a:gd name="T68" fmla="*/ 2147483647 w 1056"/>
                    <a:gd name="T69" fmla="*/ 2147483647 h 540"/>
                    <a:gd name="T70" fmla="*/ 2147483647 w 1056"/>
                    <a:gd name="T71" fmla="*/ 2147483647 h 540"/>
                    <a:gd name="T72" fmla="*/ 2147483647 w 1056"/>
                    <a:gd name="T73" fmla="*/ 2147483647 h 540"/>
                    <a:gd name="T74" fmla="*/ 2147483647 w 1056"/>
                    <a:gd name="T75" fmla="*/ 2147483647 h 540"/>
                    <a:gd name="T76" fmla="*/ 2147483647 w 1056"/>
                    <a:gd name="T77" fmla="*/ 2147483647 h 540"/>
                    <a:gd name="T78" fmla="*/ 2147483647 w 1056"/>
                    <a:gd name="T79" fmla="*/ 2147483647 h 540"/>
                    <a:gd name="T80" fmla="*/ 2147483647 w 1056"/>
                    <a:gd name="T81" fmla="*/ 2147483647 h 540"/>
                    <a:gd name="T82" fmla="*/ 2147483647 w 1056"/>
                    <a:gd name="T83" fmla="*/ 2147483647 h 540"/>
                    <a:gd name="T84" fmla="*/ 2147483647 w 1056"/>
                    <a:gd name="T85" fmla="*/ 2147483647 h 540"/>
                    <a:gd name="T86" fmla="*/ 2147483647 w 1056"/>
                    <a:gd name="T87" fmla="*/ 2147483647 h 540"/>
                    <a:gd name="T88" fmla="*/ 2147483647 w 1056"/>
                    <a:gd name="T89" fmla="*/ 2147483647 h 540"/>
                    <a:gd name="T90" fmla="*/ 2147483647 w 1056"/>
                    <a:gd name="T91" fmla="*/ 2147483647 h 540"/>
                    <a:gd name="T92" fmla="*/ 2147483647 w 1056"/>
                    <a:gd name="T93" fmla="*/ 2147483647 h 540"/>
                    <a:gd name="T94" fmla="*/ 2147483647 w 1056"/>
                    <a:gd name="T95" fmla="*/ 2147483647 h 540"/>
                    <a:gd name="T96" fmla="*/ 2147483647 w 1056"/>
                    <a:gd name="T97" fmla="*/ 2147483647 h 540"/>
                    <a:gd name="T98" fmla="*/ 2147483647 w 1056"/>
                    <a:gd name="T99" fmla="*/ 2147483647 h 540"/>
                    <a:gd name="T100" fmla="*/ 2147483647 w 1056"/>
                    <a:gd name="T101" fmla="*/ 2147483647 h 540"/>
                    <a:gd name="T102" fmla="*/ 2147483647 w 1056"/>
                    <a:gd name="T103" fmla="*/ 2147483647 h 540"/>
                    <a:gd name="T104" fmla="*/ 2147483647 w 1056"/>
                    <a:gd name="T105" fmla="*/ 2147483647 h 540"/>
                    <a:gd name="T106" fmla="*/ 2147483647 w 1056"/>
                    <a:gd name="T107" fmla="*/ 2147483647 h 540"/>
                    <a:gd name="T108" fmla="*/ 2147483647 w 1056"/>
                    <a:gd name="T109" fmla="*/ 2147483647 h 540"/>
                    <a:gd name="T110" fmla="*/ 2147483647 w 1056"/>
                    <a:gd name="T111" fmla="*/ 2147483647 h 540"/>
                    <a:gd name="T112" fmla="*/ 2147483647 w 1056"/>
                    <a:gd name="T113" fmla="*/ 2147483647 h 540"/>
                    <a:gd name="T114" fmla="*/ 2147483647 w 1056"/>
                    <a:gd name="T115" fmla="*/ 2147483647 h 54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56"/>
                    <a:gd name="T175" fmla="*/ 0 h 540"/>
                    <a:gd name="T176" fmla="*/ 1056 w 1056"/>
                    <a:gd name="T177" fmla="*/ 540 h 54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56" h="540">
                      <a:moveTo>
                        <a:pt x="806" y="236"/>
                      </a:moveTo>
                      <a:lnTo>
                        <a:pt x="812" y="232"/>
                      </a:lnTo>
                      <a:lnTo>
                        <a:pt x="818" y="226"/>
                      </a:lnTo>
                      <a:lnTo>
                        <a:pt x="824" y="220"/>
                      </a:lnTo>
                      <a:lnTo>
                        <a:pt x="826" y="212"/>
                      </a:lnTo>
                      <a:lnTo>
                        <a:pt x="826" y="202"/>
                      </a:lnTo>
                      <a:lnTo>
                        <a:pt x="828" y="194"/>
                      </a:lnTo>
                      <a:lnTo>
                        <a:pt x="830" y="190"/>
                      </a:lnTo>
                      <a:lnTo>
                        <a:pt x="834" y="186"/>
                      </a:lnTo>
                      <a:lnTo>
                        <a:pt x="840" y="184"/>
                      </a:lnTo>
                      <a:lnTo>
                        <a:pt x="848" y="184"/>
                      </a:lnTo>
                      <a:lnTo>
                        <a:pt x="856" y="186"/>
                      </a:lnTo>
                      <a:lnTo>
                        <a:pt x="864" y="186"/>
                      </a:lnTo>
                      <a:lnTo>
                        <a:pt x="880" y="186"/>
                      </a:lnTo>
                      <a:lnTo>
                        <a:pt x="882" y="186"/>
                      </a:lnTo>
                      <a:lnTo>
                        <a:pt x="882" y="184"/>
                      </a:lnTo>
                      <a:lnTo>
                        <a:pt x="884" y="184"/>
                      </a:lnTo>
                      <a:lnTo>
                        <a:pt x="888" y="182"/>
                      </a:lnTo>
                      <a:lnTo>
                        <a:pt x="892" y="184"/>
                      </a:lnTo>
                      <a:lnTo>
                        <a:pt x="898" y="186"/>
                      </a:lnTo>
                      <a:lnTo>
                        <a:pt x="902" y="190"/>
                      </a:lnTo>
                      <a:lnTo>
                        <a:pt x="904" y="196"/>
                      </a:lnTo>
                      <a:lnTo>
                        <a:pt x="906" y="200"/>
                      </a:lnTo>
                      <a:lnTo>
                        <a:pt x="908" y="202"/>
                      </a:lnTo>
                      <a:lnTo>
                        <a:pt x="910" y="204"/>
                      </a:lnTo>
                      <a:lnTo>
                        <a:pt x="914" y="204"/>
                      </a:lnTo>
                      <a:lnTo>
                        <a:pt x="922" y="206"/>
                      </a:lnTo>
                      <a:lnTo>
                        <a:pt x="928" y="210"/>
                      </a:lnTo>
                      <a:lnTo>
                        <a:pt x="930" y="214"/>
                      </a:lnTo>
                      <a:lnTo>
                        <a:pt x="932" y="218"/>
                      </a:lnTo>
                      <a:lnTo>
                        <a:pt x="930" y="222"/>
                      </a:lnTo>
                      <a:lnTo>
                        <a:pt x="926" y="228"/>
                      </a:lnTo>
                      <a:lnTo>
                        <a:pt x="922" y="236"/>
                      </a:lnTo>
                      <a:lnTo>
                        <a:pt x="920" y="244"/>
                      </a:lnTo>
                      <a:lnTo>
                        <a:pt x="920" y="246"/>
                      </a:lnTo>
                      <a:lnTo>
                        <a:pt x="922" y="248"/>
                      </a:lnTo>
                      <a:lnTo>
                        <a:pt x="926" y="250"/>
                      </a:lnTo>
                      <a:lnTo>
                        <a:pt x="932" y="250"/>
                      </a:lnTo>
                      <a:lnTo>
                        <a:pt x="934" y="250"/>
                      </a:lnTo>
                      <a:lnTo>
                        <a:pt x="936" y="254"/>
                      </a:lnTo>
                      <a:lnTo>
                        <a:pt x="936" y="256"/>
                      </a:lnTo>
                      <a:lnTo>
                        <a:pt x="936" y="258"/>
                      </a:lnTo>
                      <a:lnTo>
                        <a:pt x="942" y="256"/>
                      </a:lnTo>
                      <a:lnTo>
                        <a:pt x="948" y="252"/>
                      </a:lnTo>
                      <a:lnTo>
                        <a:pt x="954" y="246"/>
                      </a:lnTo>
                      <a:lnTo>
                        <a:pt x="960" y="244"/>
                      </a:lnTo>
                      <a:lnTo>
                        <a:pt x="964" y="242"/>
                      </a:lnTo>
                      <a:lnTo>
                        <a:pt x="972" y="234"/>
                      </a:lnTo>
                      <a:lnTo>
                        <a:pt x="978" y="226"/>
                      </a:lnTo>
                      <a:lnTo>
                        <a:pt x="984" y="220"/>
                      </a:lnTo>
                      <a:lnTo>
                        <a:pt x="988" y="218"/>
                      </a:lnTo>
                      <a:lnTo>
                        <a:pt x="992" y="218"/>
                      </a:lnTo>
                      <a:lnTo>
                        <a:pt x="992" y="224"/>
                      </a:lnTo>
                      <a:lnTo>
                        <a:pt x="994" y="230"/>
                      </a:lnTo>
                      <a:lnTo>
                        <a:pt x="1000" y="246"/>
                      </a:lnTo>
                      <a:lnTo>
                        <a:pt x="1002" y="250"/>
                      </a:lnTo>
                      <a:lnTo>
                        <a:pt x="1000" y="252"/>
                      </a:lnTo>
                      <a:lnTo>
                        <a:pt x="1000" y="256"/>
                      </a:lnTo>
                      <a:lnTo>
                        <a:pt x="1002" y="260"/>
                      </a:lnTo>
                      <a:lnTo>
                        <a:pt x="1006" y="266"/>
                      </a:lnTo>
                      <a:lnTo>
                        <a:pt x="1008" y="272"/>
                      </a:lnTo>
                      <a:lnTo>
                        <a:pt x="1006" y="278"/>
                      </a:lnTo>
                      <a:lnTo>
                        <a:pt x="1004" y="280"/>
                      </a:lnTo>
                      <a:lnTo>
                        <a:pt x="1002" y="284"/>
                      </a:lnTo>
                      <a:lnTo>
                        <a:pt x="1000" y="286"/>
                      </a:lnTo>
                      <a:lnTo>
                        <a:pt x="998" y="288"/>
                      </a:lnTo>
                      <a:lnTo>
                        <a:pt x="1000" y="292"/>
                      </a:lnTo>
                      <a:lnTo>
                        <a:pt x="1004" y="294"/>
                      </a:lnTo>
                      <a:lnTo>
                        <a:pt x="1008" y="296"/>
                      </a:lnTo>
                      <a:lnTo>
                        <a:pt x="1010" y="300"/>
                      </a:lnTo>
                      <a:lnTo>
                        <a:pt x="1010" y="302"/>
                      </a:lnTo>
                      <a:lnTo>
                        <a:pt x="1010" y="304"/>
                      </a:lnTo>
                      <a:lnTo>
                        <a:pt x="1016" y="308"/>
                      </a:lnTo>
                      <a:lnTo>
                        <a:pt x="1020" y="308"/>
                      </a:lnTo>
                      <a:lnTo>
                        <a:pt x="1028" y="310"/>
                      </a:lnTo>
                      <a:lnTo>
                        <a:pt x="1036" y="314"/>
                      </a:lnTo>
                      <a:lnTo>
                        <a:pt x="1040" y="316"/>
                      </a:lnTo>
                      <a:lnTo>
                        <a:pt x="1042" y="318"/>
                      </a:lnTo>
                      <a:lnTo>
                        <a:pt x="1042" y="320"/>
                      </a:lnTo>
                      <a:lnTo>
                        <a:pt x="1040" y="324"/>
                      </a:lnTo>
                      <a:lnTo>
                        <a:pt x="1038" y="328"/>
                      </a:lnTo>
                      <a:lnTo>
                        <a:pt x="1040" y="332"/>
                      </a:lnTo>
                      <a:lnTo>
                        <a:pt x="1044" y="332"/>
                      </a:lnTo>
                      <a:lnTo>
                        <a:pt x="1044" y="336"/>
                      </a:lnTo>
                      <a:lnTo>
                        <a:pt x="1056" y="336"/>
                      </a:lnTo>
                      <a:lnTo>
                        <a:pt x="1056" y="342"/>
                      </a:lnTo>
                      <a:lnTo>
                        <a:pt x="1054" y="352"/>
                      </a:lnTo>
                      <a:lnTo>
                        <a:pt x="1050" y="360"/>
                      </a:lnTo>
                      <a:lnTo>
                        <a:pt x="1048" y="366"/>
                      </a:lnTo>
                      <a:lnTo>
                        <a:pt x="1044" y="368"/>
                      </a:lnTo>
                      <a:lnTo>
                        <a:pt x="1032" y="370"/>
                      </a:lnTo>
                      <a:lnTo>
                        <a:pt x="1024" y="370"/>
                      </a:lnTo>
                      <a:lnTo>
                        <a:pt x="1016" y="372"/>
                      </a:lnTo>
                      <a:lnTo>
                        <a:pt x="1008" y="376"/>
                      </a:lnTo>
                      <a:lnTo>
                        <a:pt x="994" y="386"/>
                      </a:lnTo>
                      <a:lnTo>
                        <a:pt x="988" y="388"/>
                      </a:lnTo>
                      <a:lnTo>
                        <a:pt x="980" y="394"/>
                      </a:lnTo>
                      <a:lnTo>
                        <a:pt x="970" y="396"/>
                      </a:lnTo>
                      <a:lnTo>
                        <a:pt x="960" y="398"/>
                      </a:lnTo>
                      <a:lnTo>
                        <a:pt x="934" y="390"/>
                      </a:lnTo>
                      <a:lnTo>
                        <a:pt x="908" y="388"/>
                      </a:lnTo>
                      <a:lnTo>
                        <a:pt x="894" y="390"/>
                      </a:lnTo>
                      <a:lnTo>
                        <a:pt x="886" y="396"/>
                      </a:lnTo>
                      <a:lnTo>
                        <a:pt x="876" y="402"/>
                      </a:lnTo>
                      <a:lnTo>
                        <a:pt x="862" y="410"/>
                      </a:lnTo>
                      <a:lnTo>
                        <a:pt x="852" y="418"/>
                      </a:lnTo>
                      <a:lnTo>
                        <a:pt x="842" y="430"/>
                      </a:lnTo>
                      <a:lnTo>
                        <a:pt x="828" y="440"/>
                      </a:lnTo>
                      <a:lnTo>
                        <a:pt x="840" y="432"/>
                      </a:lnTo>
                      <a:lnTo>
                        <a:pt x="856" y="422"/>
                      </a:lnTo>
                      <a:lnTo>
                        <a:pt x="876" y="414"/>
                      </a:lnTo>
                      <a:lnTo>
                        <a:pt x="884" y="414"/>
                      </a:lnTo>
                      <a:lnTo>
                        <a:pt x="892" y="414"/>
                      </a:lnTo>
                      <a:lnTo>
                        <a:pt x="898" y="414"/>
                      </a:lnTo>
                      <a:lnTo>
                        <a:pt x="906" y="414"/>
                      </a:lnTo>
                      <a:lnTo>
                        <a:pt x="910" y="418"/>
                      </a:lnTo>
                      <a:lnTo>
                        <a:pt x="910" y="420"/>
                      </a:lnTo>
                      <a:lnTo>
                        <a:pt x="912" y="422"/>
                      </a:lnTo>
                      <a:lnTo>
                        <a:pt x="910" y="426"/>
                      </a:lnTo>
                      <a:lnTo>
                        <a:pt x="910" y="430"/>
                      </a:lnTo>
                      <a:lnTo>
                        <a:pt x="904" y="432"/>
                      </a:lnTo>
                      <a:lnTo>
                        <a:pt x="896" y="436"/>
                      </a:lnTo>
                      <a:lnTo>
                        <a:pt x="892" y="438"/>
                      </a:lnTo>
                      <a:lnTo>
                        <a:pt x="890" y="442"/>
                      </a:lnTo>
                      <a:lnTo>
                        <a:pt x="904" y="442"/>
                      </a:lnTo>
                      <a:lnTo>
                        <a:pt x="898" y="448"/>
                      </a:lnTo>
                      <a:lnTo>
                        <a:pt x="894" y="454"/>
                      </a:lnTo>
                      <a:lnTo>
                        <a:pt x="892" y="460"/>
                      </a:lnTo>
                      <a:lnTo>
                        <a:pt x="892" y="464"/>
                      </a:lnTo>
                      <a:lnTo>
                        <a:pt x="894" y="468"/>
                      </a:lnTo>
                      <a:lnTo>
                        <a:pt x="902" y="472"/>
                      </a:lnTo>
                      <a:lnTo>
                        <a:pt x="910" y="476"/>
                      </a:lnTo>
                      <a:lnTo>
                        <a:pt x="920" y="476"/>
                      </a:lnTo>
                      <a:lnTo>
                        <a:pt x="928" y="476"/>
                      </a:lnTo>
                      <a:lnTo>
                        <a:pt x="936" y="472"/>
                      </a:lnTo>
                      <a:lnTo>
                        <a:pt x="940" y="468"/>
                      </a:lnTo>
                      <a:lnTo>
                        <a:pt x="944" y="462"/>
                      </a:lnTo>
                      <a:lnTo>
                        <a:pt x="948" y="458"/>
                      </a:lnTo>
                      <a:lnTo>
                        <a:pt x="950" y="454"/>
                      </a:lnTo>
                      <a:lnTo>
                        <a:pt x="954" y="454"/>
                      </a:lnTo>
                      <a:lnTo>
                        <a:pt x="958" y="454"/>
                      </a:lnTo>
                      <a:lnTo>
                        <a:pt x="958" y="456"/>
                      </a:lnTo>
                      <a:lnTo>
                        <a:pt x="956" y="460"/>
                      </a:lnTo>
                      <a:lnTo>
                        <a:pt x="954" y="464"/>
                      </a:lnTo>
                      <a:lnTo>
                        <a:pt x="958" y="464"/>
                      </a:lnTo>
                      <a:lnTo>
                        <a:pt x="960" y="466"/>
                      </a:lnTo>
                      <a:lnTo>
                        <a:pt x="960" y="468"/>
                      </a:lnTo>
                      <a:lnTo>
                        <a:pt x="958" y="470"/>
                      </a:lnTo>
                      <a:lnTo>
                        <a:pt x="954" y="474"/>
                      </a:lnTo>
                      <a:lnTo>
                        <a:pt x="946" y="478"/>
                      </a:lnTo>
                      <a:lnTo>
                        <a:pt x="938" y="486"/>
                      </a:lnTo>
                      <a:lnTo>
                        <a:pt x="930" y="490"/>
                      </a:lnTo>
                      <a:lnTo>
                        <a:pt x="910" y="496"/>
                      </a:lnTo>
                      <a:lnTo>
                        <a:pt x="904" y="496"/>
                      </a:lnTo>
                      <a:lnTo>
                        <a:pt x="898" y="496"/>
                      </a:lnTo>
                      <a:lnTo>
                        <a:pt x="890" y="496"/>
                      </a:lnTo>
                      <a:lnTo>
                        <a:pt x="884" y="498"/>
                      </a:lnTo>
                      <a:lnTo>
                        <a:pt x="880" y="504"/>
                      </a:lnTo>
                      <a:lnTo>
                        <a:pt x="876" y="510"/>
                      </a:lnTo>
                      <a:lnTo>
                        <a:pt x="870" y="514"/>
                      </a:lnTo>
                      <a:lnTo>
                        <a:pt x="866" y="516"/>
                      </a:lnTo>
                      <a:lnTo>
                        <a:pt x="862" y="516"/>
                      </a:lnTo>
                      <a:lnTo>
                        <a:pt x="856" y="516"/>
                      </a:lnTo>
                      <a:lnTo>
                        <a:pt x="854" y="512"/>
                      </a:lnTo>
                      <a:lnTo>
                        <a:pt x="854" y="510"/>
                      </a:lnTo>
                      <a:lnTo>
                        <a:pt x="854" y="504"/>
                      </a:lnTo>
                      <a:lnTo>
                        <a:pt x="858" y="500"/>
                      </a:lnTo>
                      <a:lnTo>
                        <a:pt x="866" y="496"/>
                      </a:lnTo>
                      <a:lnTo>
                        <a:pt x="876" y="492"/>
                      </a:lnTo>
                      <a:lnTo>
                        <a:pt x="880" y="488"/>
                      </a:lnTo>
                      <a:lnTo>
                        <a:pt x="882" y="484"/>
                      </a:lnTo>
                      <a:lnTo>
                        <a:pt x="846" y="490"/>
                      </a:lnTo>
                      <a:lnTo>
                        <a:pt x="840" y="470"/>
                      </a:lnTo>
                      <a:lnTo>
                        <a:pt x="840" y="466"/>
                      </a:lnTo>
                      <a:lnTo>
                        <a:pt x="842" y="462"/>
                      </a:lnTo>
                      <a:lnTo>
                        <a:pt x="848" y="454"/>
                      </a:lnTo>
                      <a:lnTo>
                        <a:pt x="828" y="448"/>
                      </a:lnTo>
                      <a:lnTo>
                        <a:pt x="822" y="450"/>
                      </a:lnTo>
                      <a:lnTo>
                        <a:pt x="816" y="454"/>
                      </a:lnTo>
                      <a:lnTo>
                        <a:pt x="806" y="468"/>
                      </a:lnTo>
                      <a:lnTo>
                        <a:pt x="800" y="474"/>
                      </a:lnTo>
                      <a:lnTo>
                        <a:pt x="796" y="482"/>
                      </a:lnTo>
                      <a:lnTo>
                        <a:pt x="790" y="486"/>
                      </a:lnTo>
                      <a:lnTo>
                        <a:pt x="780" y="488"/>
                      </a:lnTo>
                      <a:lnTo>
                        <a:pt x="774" y="490"/>
                      </a:lnTo>
                      <a:lnTo>
                        <a:pt x="742" y="490"/>
                      </a:lnTo>
                      <a:lnTo>
                        <a:pt x="734" y="494"/>
                      </a:lnTo>
                      <a:lnTo>
                        <a:pt x="726" y="496"/>
                      </a:lnTo>
                      <a:lnTo>
                        <a:pt x="722" y="500"/>
                      </a:lnTo>
                      <a:lnTo>
                        <a:pt x="718" y="502"/>
                      </a:lnTo>
                      <a:lnTo>
                        <a:pt x="706" y="504"/>
                      </a:lnTo>
                      <a:lnTo>
                        <a:pt x="690" y="504"/>
                      </a:lnTo>
                      <a:lnTo>
                        <a:pt x="682" y="504"/>
                      </a:lnTo>
                      <a:lnTo>
                        <a:pt x="672" y="506"/>
                      </a:lnTo>
                      <a:lnTo>
                        <a:pt x="664" y="512"/>
                      </a:lnTo>
                      <a:lnTo>
                        <a:pt x="664" y="514"/>
                      </a:lnTo>
                      <a:lnTo>
                        <a:pt x="664" y="520"/>
                      </a:lnTo>
                      <a:lnTo>
                        <a:pt x="654" y="524"/>
                      </a:lnTo>
                      <a:lnTo>
                        <a:pt x="648" y="526"/>
                      </a:lnTo>
                      <a:lnTo>
                        <a:pt x="646" y="530"/>
                      </a:lnTo>
                      <a:lnTo>
                        <a:pt x="642" y="530"/>
                      </a:lnTo>
                      <a:lnTo>
                        <a:pt x="642" y="526"/>
                      </a:lnTo>
                      <a:lnTo>
                        <a:pt x="636" y="528"/>
                      </a:lnTo>
                      <a:lnTo>
                        <a:pt x="634" y="526"/>
                      </a:lnTo>
                      <a:lnTo>
                        <a:pt x="630" y="526"/>
                      </a:lnTo>
                      <a:lnTo>
                        <a:pt x="624" y="528"/>
                      </a:lnTo>
                      <a:lnTo>
                        <a:pt x="616" y="534"/>
                      </a:lnTo>
                      <a:lnTo>
                        <a:pt x="608" y="538"/>
                      </a:lnTo>
                      <a:lnTo>
                        <a:pt x="606" y="540"/>
                      </a:lnTo>
                      <a:lnTo>
                        <a:pt x="600" y="540"/>
                      </a:lnTo>
                      <a:lnTo>
                        <a:pt x="596" y="540"/>
                      </a:lnTo>
                      <a:lnTo>
                        <a:pt x="602" y="536"/>
                      </a:lnTo>
                      <a:lnTo>
                        <a:pt x="608" y="532"/>
                      </a:lnTo>
                      <a:lnTo>
                        <a:pt x="614" y="528"/>
                      </a:lnTo>
                      <a:lnTo>
                        <a:pt x="616" y="524"/>
                      </a:lnTo>
                      <a:lnTo>
                        <a:pt x="616" y="522"/>
                      </a:lnTo>
                      <a:lnTo>
                        <a:pt x="616" y="524"/>
                      </a:lnTo>
                      <a:lnTo>
                        <a:pt x="626" y="518"/>
                      </a:lnTo>
                      <a:lnTo>
                        <a:pt x="632" y="508"/>
                      </a:lnTo>
                      <a:lnTo>
                        <a:pt x="644" y="486"/>
                      </a:lnTo>
                      <a:lnTo>
                        <a:pt x="644" y="492"/>
                      </a:lnTo>
                      <a:lnTo>
                        <a:pt x="648" y="496"/>
                      </a:lnTo>
                      <a:lnTo>
                        <a:pt x="652" y="496"/>
                      </a:lnTo>
                      <a:lnTo>
                        <a:pt x="658" y="496"/>
                      </a:lnTo>
                      <a:lnTo>
                        <a:pt x="664" y="496"/>
                      </a:lnTo>
                      <a:lnTo>
                        <a:pt x="664" y="494"/>
                      </a:lnTo>
                      <a:lnTo>
                        <a:pt x="664" y="490"/>
                      </a:lnTo>
                      <a:lnTo>
                        <a:pt x="664" y="482"/>
                      </a:lnTo>
                      <a:lnTo>
                        <a:pt x="658" y="472"/>
                      </a:lnTo>
                      <a:lnTo>
                        <a:pt x="650" y="466"/>
                      </a:lnTo>
                      <a:lnTo>
                        <a:pt x="648" y="464"/>
                      </a:lnTo>
                      <a:lnTo>
                        <a:pt x="644" y="464"/>
                      </a:lnTo>
                      <a:lnTo>
                        <a:pt x="630" y="464"/>
                      </a:lnTo>
                      <a:lnTo>
                        <a:pt x="612" y="462"/>
                      </a:lnTo>
                      <a:lnTo>
                        <a:pt x="616" y="458"/>
                      </a:lnTo>
                      <a:lnTo>
                        <a:pt x="618" y="452"/>
                      </a:lnTo>
                      <a:lnTo>
                        <a:pt x="618" y="450"/>
                      </a:lnTo>
                      <a:lnTo>
                        <a:pt x="616" y="448"/>
                      </a:lnTo>
                      <a:lnTo>
                        <a:pt x="614" y="446"/>
                      </a:lnTo>
                      <a:lnTo>
                        <a:pt x="612" y="442"/>
                      </a:lnTo>
                      <a:lnTo>
                        <a:pt x="614" y="438"/>
                      </a:lnTo>
                      <a:lnTo>
                        <a:pt x="610" y="436"/>
                      </a:lnTo>
                      <a:lnTo>
                        <a:pt x="608" y="432"/>
                      </a:lnTo>
                      <a:lnTo>
                        <a:pt x="606" y="428"/>
                      </a:lnTo>
                      <a:lnTo>
                        <a:pt x="606" y="424"/>
                      </a:lnTo>
                      <a:lnTo>
                        <a:pt x="604" y="422"/>
                      </a:lnTo>
                      <a:lnTo>
                        <a:pt x="606" y="418"/>
                      </a:lnTo>
                      <a:lnTo>
                        <a:pt x="602" y="416"/>
                      </a:lnTo>
                      <a:lnTo>
                        <a:pt x="598" y="414"/>
                      </a:lnTo>
                      <a:lnTo>
                        <a:pt x="588" y="414"/>
                      </a:lnTo>
                      <a:lnTo>
                        <a:pt x="580" y="416"/>
                      </a:lnTo>
                      <a:lnTo>
                        <a:pt x="566" y="422"/>
                      </a:lnTo>
                      <a:lnTo>
                        <a:pt x="554" y="430"/>
                      </a:lnTo>
                      <a:lnTo>
                        <a:pt x="538" y="438"/>
                      </a:lnTo>
                      <a:lnTo>
                        <a:pt x="526" y="436"/>
                      </a:lnTo>
                      <a:lnTo>
                        <a:pt x="516" y="432"/>
                      </a:lnTo>
                      <a:lnTo>
                        <a:pt x="516" y="434"/>
                      </a:lnTo>
                      <a:lnTo>
                        <a:pt x="510" y="432"/>
                      </a:lnTo>
                      <a:lnTo>
                        <a:pt x="504" y="430"/>
                      </a:lnTo>
                      <a:lnTo>
                        <a:pt x="498" y="430"/>
                      </a:lnTo>
                      <a:lnTo>
                        <a:pt x="492" y="428"/>
                      </a:lnTo>
                      <a:lnTo>
                        <a:pt x="486" y="426"/>
                      </a:lnTo>
                      <a:lnTo>
                        <a:pt x="482" y="422"/>
                      </a:lnTo>
                      <a:lnTo>
                        <a:pt x="482" y="416"/>
                      </a:lnTo>
                      <a:lnTo>
                        <a:pt x="88" y="416"/>
                      </a:lnTo>
                      <a:lnTo>
                        <a:pt x="88" y="414"/>
                      </a:lnTo>
                      <a:lnTo>
                        <a:pt x="86" y="414"/>
                      </a:lnTo>
                      <a:lnTo>
                        <a:pt x="88" y="412"/>
                      </a:lnTo>
                      <a:lnTo>
                        <a:pt x="90" y="410"/>
                      </a:lnTo>
                      <a:lnTo>
                        <a:pt x="80" y="402"/>
                      </a:lnTo>
                      <a:lnTo>
                        <a:pt x="72" y="394"/>
                      </a:lnTo>
                      <a:lnTo>
                        <a:pt x="62" y="386"/>
                      </a:lnTo>
                      <a:lnTo>
                        <a:pt x="58" y="386"/>
                      </a:lnTo>
                      <a:lnTo>
                        <a:pt x="54" y="384"/>
                      </a:lnTo>
                      <a:lnTo>
                        <a:pt x="52" y="378"/>
                      </a:lnTo>
                      <a:lnTo>
                        <a:pt x="50" y="372"/>
                      </a:lnTo>
                      <a:lnTo>
                        <a:pt x="52" y="366"/>
                      </a:lnTo>
                      <a:lnTo>
                        <a:pt x="56" y="360"/>
                      </a:lnTo>
                      <a:lnTo>
                        <a:pt x="56" y="358"/>
                      </a:lnTo>
                      <a:lnTo>
                        <a:pt x="54" y="354"/>
                      </a:lnTo>
                      <a:lnTo>
                        <a:pt x="48" y="352"/>
                      </a:lnTo>
                      <a:lnTo>
                        <a:pt x="48" y="350"/>
                      </a:lnTo>
                      <a:lnTo>
                        <a:pt x="50" y="348"/>
                      </a:lnTo>
                      <a:lnTo>
                        <a:pt x="52" y="346"/>
                      </a:lnTo>
                      <a:lnTo>
                        <a:pt x="50" y="342"/>
                      </a:lnTo>
                      <a:lnTo>
                        <a:pt x="48" y="340"/>
                      </a:lnTo>
                      <a:lnTo>
                        <a:pt x="42" y="336"/>
                      </a:lnTo>
                      <a:lnTo>
                        <a:pt x="42" y="334"/>
                      </a:lnTo>
                      <a:lnTo>
                        <a:pt x="44" y="330"/>
                      </a:lnTo>
                      <a:lnTo>
                        <a:pt x="48" y="326"/>
                      </a:lnTo>
                      <a:lnTo>
                        <a:pt x="52" y="320"/>
                      </a:lnTo>
                      <a:lnTo>
                        <a:pt x="50" y="316"/>
                      </a:lnTo>
                      <a:lnTo>
                        <a:pt x="44" y="316"/>
                      </a:lnTo>
                      <a:lnTo>
                        <a:pt x="34" y="314"/>
                      </a:lnTo>
                      <a:lnTo>
                        <a:pt x="34" y="310"/>
                      </a:lnTo>
                      <a:lnTo>
                        <a:pt x="38" y="308"/>
                      </a:lnTo>
                      <a:lnTo>
                        <a:pt x="40" y="308"/>
                      </a:lnTo>
                      <a:lnTo>
                        <a:pt x="38" y="304"/>
                      </a:lnTo>
                      <a:lnTo>
                        <a:pt x="38" y="300"/>
                      </a:lnTo>
                      <a:lnTo>
                        <a:pt x="36" y="290"/>
                      </a:lnTo>
                      <a:lnTo>
                        <a:pt x="34" y="284"/>
                      </a:lnTo>
                      <a:lnTo>
                        <a:pt x="26" y="276"/>
                      </a:lnTo>
                      <a:lnTo>
                        <a:pt x="24" y="272"/>
                      </a:lnTo>
                      <a:lnTo>
                        <a:pt x="24" y="268"/>
                      </a:lnTo>
                      <a:lnTo>
                        <a:pt x="26" y="262"/>
                      </a:lnTo>
                      <a:lnTo>
                        <a:pt x="30" y="254"/>
                      </a:lnTo>
                      <a:lnTo>
                        <a:pt x="34" y="248"/>
                      </a:lnTo>
                      <a:lnTo>
                        <a:pt x="30" y="246"/>
                      </a:lnTo>
                      <a:lnTo>
                        <a:pt x="30" y="242"/>
                      </a:lnTo>
                      <a:lnTo>
                        <a:pt x="28" y="236"/>
                      </a:lnTo>
                      <a:lnTo>
                        <a:pt x="26" y="232"/>
                      </a:lnTo>
                      <a:lnTo>
                        <a:pt x="20" y="230"/>
                      </a:lnTo>
                      <a:lnTo>
                        <a:pt x="14" y="230"/>
                      </a:lnTo>
                      <a:lnTo>
                        <a:pt x="8" y="230"/>
                      </a:lnTo>
                      <a:lnTo>
                        <a:pt x="8" y="228"/>
                      </a:lnTo>
                      <a:lnTo>
                        <a:pt x="2" y="226"/>
                      </a:lnTo>
                      <a:lnTo>
                        <a:pt x="0" y="222"/>
                      </a:lnTo>
                      <a:lnTo>
                        <a:pt x="172" y="64"/>
                      </a:lnTo>
                      <a:lnTo>
                        <a:pt x="178" y="68"/>
                      </a:lnTo>
                      <a:lnTo>
                        <a:pt x="186" y="68"/>
                      </a:lnTo>
                      <a:lnTo>
                        <a:pt x="196" y="70"/>
                      </a:lnTo>
                      <a:lnTo>
                        <a:pt x="204" y="72"/>
                      </a:lnTo>
                      <a:lnTo>
                        <a:pt x="206" y="74"/>
                      </a:lnTo>
                      <a:lnTo>
                        <a:pt x="210" y="76"/>
                      </a:lnTo>
                      <a:lnTo>
                        <a:pt x="212" y="78"/>
                      </a:lnTo>
                      <a:lnTo>
                        <a:pt x="216" y="78"/>
                      </a:lnTo>
                      <a:lnTo>
                        <a:pt x="226" y="78"/>
                      </a:lnTo>
                      <a:lnTo>
                        <a:pt x="234" y="74"/>
                      </a:lnTo>
                      <a:lnTo>
                        <a:pt x="242" y="72"/>
                      </a:lnTo>
                      <a:lnTo>
                        <a:pt x="252" y="70"/>
                      </a:lnTo>
                      <a:lnTo>
                        <a:pt x="258" y="70"/>
                      </a:lnTo>
                      <a:lnTo>
                        <a:pt x="268" y="70"/>
                      </a:lnTo>
                      <a:lnTo>
                        <a:pt x="280" y="66"/>
                      </a:lnTo>
                      <a:lnTo>
                        <a:pt x="288" y="62"/>
                      </a:lnTo>
                      <a:lnTo>
                        <a:pt x="296" y="60"/>
                      </a:lnTo>
                      <a:lnTo>
                        <a:pt x="316" y="60"/>
                      </a:lnTo>
                      <a:lnTo>
                        <a:pt x="334" y="58"/>
                      </a:lnTo>
                      <a:lnTo>
                        <a:pt x="346" y="58"/>
                      </a:lnTo>
                      <a:lnTo>
                        <a:pt x="352" y="58"/>
                      </a:lnTo>
                      <a:lnTo>
                        <a:pt x="352" y="64"/>
                      </a:lnTo>
                      <a:lnTo>
                        <a:pt x="354" y="68"/>
                      </a:lnTo>
                      <a:lnTo>
                        <a:pt x="358" y="68"/>
                      </a:lnTo>
                      <a:lnTo>
                        <a:pt x="362" y="68"/>
                      </a:lnTo>
                      <a:lnTo>
                        <a:pt x="366" y="64"/>
                      </a:lnTo>
                      <a:lnTo>
                        <a:pt x="374" y="58"/>
                      </a:lnTo>
                      <a:lnTo>
                        <a:pt x="378" y="60"/>
                      </a:lnTo>
                      <a:lnTo>
                        <a:pt x="380" y="64"/>
                      </a:lnTo>
                      <a:lnTo>
                        <a:pt x="380" y="70"/>
                      </a:lnTo>
                      <a:lnTo>
                        <a:pt x="380" y="72"/>
                      </a:lnTo>
                      <a:lnTo>
                        <a:pt x="382" y="72"/>
                      </a:lnTo>
                      <a:lnTo>
                        <a:pt x="386" y="70"/>
                      </a:lnTo>
                      <a:lnTo>
                        <a:pt x="392" y="66"/>
                      </a:lnTo>
                      <a:lnTo>
                        <a:pt x="398" y="64"/>
                      </a:lnTo>
                      <a:lnTo>
                        <a:pt x="410" y="66"/>
                      </a:lnTo>
                      <a:lnTo>
                        <a:pt x="418" y="68"/>
                      </a:lnTo>
                      <a:lnTo>
                        <a:pt x="426" y="72"/>
                      </a:lnTo>
                      <a:lnTo>
                        <a:pt x="436" y="74"/>
                      </a:lnTo>
                      <a:lnTo>
                        <a:pt x="444" y="78"/>
                      </a:lnTo>
                      <a:lnTo>
                        <a:pt x="454" y="82"/>
                      </a:lnTo>
                      <a:lnTo>
                        <a:pt x="458" y="80"/>
                      </a:lnTo>
                      <a:lnTo>
                        <a:pt x="466" y="78"/>
                      </a:lnTo>
                      <a:lnTo>
                        <a:pt x="470" y="80"/>
                      </a:lnTo>
                      <a:lnTo>
                        <a:pt x="472" y="80"/>
                      </a:lnTo>
                      <a:lnTo>
                        <a:pt x="474" y="82"/>
                      </a:lnTo>
                      <a:lnTo>
                        <a:pt x="474" y="86"/>
                      </a:lnTo>
                      <a:lnTo>
                        <a:pt x="472" y="88"/>
                      </a:lnTo>
                      <a:lnTo>
                        <a:pt x="466" y="90"/>
                      </a:lnTo>
                      <a:lnTo>
                        <a:pt x="462" y="94"/>
                      </a:lnTo>
                      <a:lnTo>
                        <a:pt x="460" y="94"/>
                      </a:lnTo>
                      <a:lnTo>
                        <a:pt x="460" y="98"/>
                      </a:lnTo>
                      <a:lnTo>
                        <a:pt x="460" y="100"/>
                      </a:lnTo>
                      <a:lnTo>
                        <a:pt x="462" y="100"/>
                      </a:lnTo>
                      <a:lnTo>
                        <a:pt x="470" y="102"/>
                      </a:lnTo>
                      <a:lnTo>
                        <a:pt x="482" y="100"/>
                      </a:lnTo>
                      <a:lnTo>
                        <a:pt x="492" y="98"/>
                      </a:lnTo>
                      <a:lnTo>
                        <a:pt x="502" y="96"/>
                      </a:lnTo>
                      <a:lnTo>
                        <a:pt x="514" y="94"/>
                      </a:lnTo>
                      <a:lnTo>
                        <a:pt x="518" y="96"/>
                      </a:lnTo>
                      <a:lnTo>
                        <a:pt x="522" y="98"/>
                      </a:lnTo>
                      <a:lnTo>
                        <a:pt x="526" y="102"/>
                      </a:lnTo>
                      <a:lnTo>
                        <a:pt x="528" y="104"/>
                      </a:lnTo>
                      <a:lnTo>
                        <a:pt x="532" y="102"/>
                      </a:lnTo>
                      <a:lnTo>
                        <a:pt x="536" y="100"/>
                      </a:lnTo>
                      <a:lnTo>
                        <a:pt x="538" y="92"/>
                      </a:lnTo>
                      <a:lnTo>
                        <a:pt x="538" y="88"/>
                      </a:lnTo>
                      <a:lnTo>
                        <a:pt x="554" y="84"/>
                      </a:lnTo>
                      <a:lnTo>
                        <a:pt x="562" y="82"/>
                      </a:lnTo>
                      <a:lnTo>
                        <a:pt x="572" y="80"/>
                      </a:lnTo>
                      <a:lnTo>
                        <a:pt x="578" y="82"/>
                      </a:lnTo>
                      <a:lnTo>
                        <a:pt x="582" y="84"/>
                      </a:lnTo>
                      <a:lnTo>
                        <a:pt x="582" y="86"/>
                      </a:lnTo>
                      <a:lnTo>
                        <a:pt x="586" y="88"/>
                      </a:lnTo>
                      <a:lnTo>
                        <a:pt x="594" y="92"/>
                      </a:lnTo>
                      <a:lnTo>
                        <a:pt x="606" y="96"/>
                      </a:lnTo>
                      <a:lnTo>
                        <a:pt x="638" y="96"/>
                      </a:lnTo>
                      <a:lnTo>
                        <a:pt x="642" y="96"/>
                      </a:lnTo>
                      <a:lnTo>
                        <a:pt x="646" y="96"/>
                      </a:lnTo>
                      <a:lnTo>
                        <a:pt x="652" y="92"/>
                      </a:lnTo>
                      <a:lnTo>
                        <a:pt x="656" y="88"/>
                      </a:lnTo>
                      <a:lnTo>
                        <a:pt x="662" y="86"/>
                      </a:lnTo>
                      <a:lnTo>
                        <a:pt x="670" y="88"/>
                      </a:lnTo>
                      <a:lnTo>
                        <a:pt x="682" y="88"/>
                      </a:lnTo>
                      <a:lnTo>
                        <a:pt x="678" y="94"/>
                      </a:lnTo>
                      <a:lnTo>
                        <a:pt x="676" y="98"/>
                      </a:lnTo>
                      <a:lnTo>
                        <a:pt x="674" y="102"/>
                      </a:lnTo>
                      <a:lnTo>
                        <a:pt x="674" y="104"/>
                      </a:lnTo>
                      <a:lnTo>
                        <a:pt x="676" y="106"/>
                      </a:lnTo>
                      <a:lnTo>
                        <a:pt x="680" y="104"/>
                      </a:lnTo>
                      <a:lnTo>
                        <a:pt x="690" y="92"/>
                      </a:lnTo>
                      <a:lnTo>
                        <a:pt x="694" y="88"/>
                      </a:lnTo>
                      <a:lnTo>
                        <a:pt x="702" y="86"/>
                      </a:lnTo>
                      <a:lnTo>
                        <a:pt x="708" y="82"/>
                      </a:lnTo>
                      <a:lnTo>
                        <a:pt x="714" y="78"/>
                      </a:lnTo>
                      <a:lnTo>
                        <a:pt x="716" y="72"/>
                      </a:lnTo>
                      <a:lnTo>
                        <a:pt x="716" y="70"/>
                      </a:lnTo>
                      <a:lnTo>
                        <a:pt x="716" y="68"/>
                      </a:lnTo>
                      <a:lnTo>
                        <a:pt x="714" y="66"/>
                      </a:lnTo>
                      <a:lnTo>
                        <a:pt x="708" y="64"/>
                      </a:lnTo>
                      <a:lnTo>
                        <a:pt x="706" y="64"/>
                      </a:lnTo>
                      <a:lnTo>
                        <a:pt x="706" y="62"/>
                      </a:lnTo>
                      <a:lnTo>
                        <a:pt x="706" y="58"/>
                      </a:lnTo>
                      <a:lnTo>
                        <a:pt x="710" y="54"/>
                      </a:lnTo>
                      <a:lnTo>
                        <a:pt x="718" y="44"/>
                      </a:lnTo>
                      <a:lnTo>
                        <a:pt x="732" y="36"/>
                      </a:lnTo>
                      <a:lnTo>
                        <a:pt x="742" y="32"/>
                      </a:lnTo>
                      <a:lnTo>
                        <a:pt x="746" y="30"/>
                      </a:lnTo>
                      <a:lnTo>
                        <a:pt x="746" y="26"/>
                      </a:lnTo>
                      <a:lnTo>
                        <a:pt x="748" y="20"/>
                      </a:lnTo>
                      <a:lnTo>
                        <a:pt x="752" y="14"/>
                      </a:lnTo>
                      <a:lnTo>
                        <a:pt x="760" y="8"/>
                      </a:lnTo>
                      <a:lnTo>
                        <a:pt x="768" y="4"/>
                      </a:lnTo>
                      <a:lnTo>
                        <a:pt x="776" y="2"/>
                      </a:lnTo>
                      <a:lnTo>
                        <a:pt x="790" y="0"/>
                      </a:lnTo>
                      <a:lnTo>
                        <a:pt x="806" y="0"/>
                      </a:lnTo>
                      <a:lnTo>
                        <a:pt x="816" y="2"/>
                      </a:lnTo>
                      <a:lnTo>
                        <a:pt x="820" y="4"/>
                      </a:lnTo>
                      <a:lnTo>
                        <a:pt x="820" y="6"/>
                      </a:lnTo>
                      <a:lnTo>
                        <a:pt x="810" y="10"/>
                      </a:lnTo>
                      <a:lnTo>
                        <a:pt x="800" y="16"/>
                      </a:lnTo>
                      <a:lnTo>
                        <a:pt x="790" y="20"/>
                      </a:lnTo>
                      <a:lnTo>
                        <a:pt x="778" y="22"/>
                      </a:lnTo>
                      <a:lnTo>
                        <a:pt x="772" y="22"/>
                      </a:lnTo>
                      <a:lnTo>
                        <a:pt x="764" y="26"/>
                      </a:lnTo>
                      <a:lnTo>
                        <a:pt x="758" y="30"/>
                      </a:lnTo>
                      <a:lnTo>
                        <a:pt x="756" y="34"/>
                      </a:lnTo>
                      <a:lnTo>
                        <a:pt x="756" y="52"/>
                      </a:lnTo>
                      <a:lnTo>
                        <a:pt x="754" y="58"/>
                      </a:lnTo>
                      <a:lnTo>
                        <a:pt x="752" y="60"/>
                      </a:lnTo>
                      <a:lnTo>
                        <a:pt x="748" y="64"/>
                      </a:lnTo>
                      <a:lnTo>
                        <a:pt x="750" y="66"/>
                      </a:lnTo>
                      <a:lnTo>
                        <a:pt x="752" y="68"/>
                      </a:lnTo>
                      <a:lnTo>
                        <a:pt x="756" y="70"/>
                      </a:lnTo>
                      <a:lnTo>
                        <a:pt x="758" y="72"/>
                      </a:lnTo>
                      <a:lnTo>
                        <a:pt x="758" y="78"/>
                      </a:lnTo>
                      <a:lnTo>
                        <a:pt x="758" y="80"/>
                      </a:lnTo>
                      <a:lnTo>
                        <a:pt x="762" y="82"/>
                      </a:lnTo>
                      <a:lnTo>
                        <a:pt x="766" y="80"/>
                      </a:lnTo>
                      <a:lnTo>
                        <a:pt x="770" y="78"/>
                      </a:lnTo>
                      <a:lnTo>
                        <a:pt x="772" y="76"/>
                      </a:lnTo>
                      <a:lnTo>
                        <a:pt x="776" y="76"/>
                      </a:lnTo>
                      <a:lnTo>
                        <a:pt x="782" y="76"/>
                      </a:lnTo>
                      <a:lnTo>
                        <a:pt x="784" y="78"/>
                      </a:lnTo>
                      <a:lnTo>
                        <a:pt x="784" y="82"/>
                      </a:lnTo>
                      <a:lnTo>
                        <a:pt x="780" y="86"/>
                      </a:lnTo>
                      <a:lnTo>
                        <a:pt x="774" y="88"/>
                      </a:lnTo>
                      <a:lnTo>
                        <a:pt x="772" y="92"/>
                      </a:lnTo>
                      <a:lnTo>
                        <a:pt x="770" y="98"/>
                      </a:lnTo>
                      <a:lnTo>
                        <a:pt x="772" y="102"/>
                      </a:lnTo>
                      <a:lnTo>
                        <a:pt x="774" y="106"/>
                      </a:lnTo>
                      <a:lnTo>
                        <a:pt x="780" y="104"/>
                      </a:lnTo>
                      <a:lnTo>
                        <a:pt x="786" y="100"/>
                      </a:lnTo>
                      <a:lnTo>
                        <a:pt x="794" y="88"/>
                      </a:lnTo>
                      <a:lnTo>
                        <a:pt x="798" y="92"/>
                      </a:lnTo>
                      <a:lnTo>
                        <a:pt x="808" y="86"/>
                      </a:lnTo>
                      <a:lnTo>
                        <a:pt x="816" y="82"/>
                      </a:lnTo>
                      <a:lnTo>
                        <a:pt x="822" y="80"/>
                      </a:lnTo>
                      <a:lnTo>
                        <a:pt x="822" y="74"/>
                      </a:lnTo>
                      <a:lnTo>
                        <a:pt x="822" y="70"/>
                      </a:lnTo>
                      <a:lnTo>
                        <a:pt x="824" y="68"/>
                      </a:lnTo>
                      <a:lnTo>
                        <a:pt x="828" y="66"/>
                      </a:lnTo>
                      <a:lnTo>
                        <a:pt x="850" y="66"/>
                      </a:lnTo>
                      <a:lnTo>
                        <a:pt x="858" y="70"/>
                      </a:lnTo>
                      <a:lnTo>
                        <a:pt x="862" y="72"/>
                      </a:lnTo>
                      <a:lnTo>
                        <a:pt x="864" y="78"/>
                      </a:lnTo>
                      <a:lnTo>
                        <a:pt x="862" y="80"/>
                      </a:lnTo>
                      <a:lnTo>
                        <a:pt x="860" y="82"/>
                      </a:lnTo>
                      <a:lnTo>
                        <a:pt x="854" y="84"/>
                      </a:lnTo>
                      <a:lnTo>
                        <a:pt x="848" y="86"/>
                      </a:lnTo>
                      <a:lnTo>
                        <a:pt x="846" y="86"/>
                      </a:lnTo>
                      <a:lnTo>
                        <a:pt x="846" y="90"/>
                      </a:lnTo>
                      <a:lnTo>
                        <a:pt x="846" y="94"/>
                      </a:lnTo>
                      <a:lnTo>
                        <a:pt x="848" y="100"/>
                      </a:lnTo>
                      <a:lnTo>
                        <a:pt x="846" y="104"/>
                      </a:lnTo>
                      <a:lnTo>
                        <a:pt x="842" y="108"/>
                      </a:lnTo>
                      <a:lnTo>
                        <a:pt x="830" y="112"/>
                      </a:lnTo>
                      <a:lnTo>
                        <a:pt x="816" y="116"/>
                      </a:lnTo>
                      <a:lnTo>
                        <a:pt x="808" y="122"/>
                      </a:lnTo>
                      <a:lnTo>
                        <a:pt x="802" y="126"/>
                      </a:lnTo>
                      <a:lnTo>
                        <a:pt x="798" y="124"/>
                      </a:lnTo>
                      <a:lnTo>
                        <a:pt x="790" y="122"/>
                      </a:lnTo>
                      <a:lnTo>
                        <a:pt x="780" y="122"/>
                      </a:lnTo>
                      <a:lnTo>
                        <a:pt x="772" y="132"/>
                      </a:lnTo>
                      <a:lnTo>
                        <a:pt x="758" y="140"/>
                      </a:lnTo>
                      <a:lnTo>
                        <a:pt x="732" y="156"/>
                      </a:lnTo>
                      <a:lnTo>
                        <a:pt x="726" y="160"/>
                      </a:lnTo>
                      <a:lnTo>
                        <a:pt x="722" y="164"/>
                      </a:lnTo>
                      <a:lnTo>
                        <a:pt x="718" y="164"/>
                      </a:lnTo>
                      <a:lnTo>
                        <a:pt x="712" y="164"/>
                      </a:lnTo>
                      <a:lnTo>
                        <a:pt x="708" y="166"/>
                      </a:lnTo>
                      <a:lnTo>
                        <a:pt x="704" y="168"/>
                      </a:lnTo>
                      <a:lnTo>
                        <a:pt x="698" y="172"/>
                      </a:lnTo>
                      <a:lnTo>
                        <a:pt x="690" y="176"/>
                      </a:lnTo>
                      <a:lnTo>
                        <a:pt x="684" y="178"/>
                      </a:lnTo>
                      <a:lnTo>
                        <a:pt x="674" y="180"/>
                      </a:lnTo>
                      <a:lnTo>
                        <a:pt x="656" y="184"/>
                      </a:lnTo>
                      <a:lnTo>
                        <a:pt x="648" y="188"/>
                      </a:lnTo>
                      <a:lnTo>
                        <a:pt x="640" y="192"/>
                      </a:lnTo>
                      <a:lnTo>
                        <a:pt x="632" y="198"/>
                      </a:lnTo>
                      <a:lnTo>
                        <a:pt x="622" y="206"/>
                      </a:lnTo>
                      <a:lnTo>
                        <a:pt x="612" y="214"/>
                      </a:lnTo>
                      <a:lnTo>
                        <a:pt x="606" y="222"/>
                      </a:lnTo>
                      <a:lnTo>
                        <a:pt x="600" y="234"/>
                      </a:lnTo>
                      <a:lnTo>
                        <a:pt x="594" y="244"/>
                      </a:lnTo>
                      <a:lnTo>
                        <a:pt x="602" y="244"/>
                      </a:lnTo>
                      <a:lnTo>
                        <a:pt x="606" y="246"/>
                      </a:lnTo>
                      <a:lnTo>
                        <a:pt x="606" y="248"/>
                      </a:lnTo>
                      <a:lnTo>
                        <a:pt x="604" y="260"/>
                      </a:lnTo>
                      <a:lnTo>
                        <a:pt x="602" y="266"/>
                      </a:lnTo>
                      <a:lnTo>
                        <a:pt x="602" y="274"/>
                      </a:lnTo>
                      <a:lnTo>
                        <a:pt x="604" y="274"/>
                      </a:lnTo>
                      <a:lnTo>
                        <a:pt x="606" y="276"/>
                      </a:lnTo>
                      <a:lnTo>
                        <a:pt x="608" y="276"/>
                      </a:lnTo>
                      <a:lnTo>
                        <a:pt x="614" y="272"/>
                      </a:lnTo>
                      <a:lnTo>
                        <a:pt x="622" y="272"/>
                      </a:lnTo>
                      <a:lnTo>
                        <a:pt x="630" y="274"/>
                      </a:lnTo>
                      <a:lnTo>
                        <a:pt x="636" y="276"/>
                      </a:lnTo>
                      <a:lnTo>
                        <a:pt x="642" y="280"/>
                      </a:lnTo>
                      <a:lnTo>
                        <a:pt x="648" y="288"/>
                      </a:lnTo>
                      <a:lnTo>
                        <a:pt x="652" y="292"/>
                      </a:lnTo>
                      <a:lnTo>
                        <a:pt x="656" y="294"/>
                      </a:lnTo>
                      <a:lnTo>
                        <a:pt x="662" y="294"/>
                      </a:lnTo>
                      <a:lnTo>
                        <a:pt x="666" y="296"/>
                      </a:lnTo>
                      <a:lnTo>
                        <a:pt x="670" y="300"/>
                      </a:lnTo>
                      <a:lnTo>
                        <a:pt x="674" y="304"/>
                      </a:lnTo>
                      <a:lnTo>
                        <a:pt x="680" y="306"/>
                      </a:lnTo>
                      <a:lnTo>
                        <a:pt x="688" y="308"/>
                      </a:lnTo>
                      <a:lnTo>
                        <a:pt x="698" y="306"/>
                      </a:lnTo>
                      <a:lnTo>
                        <a:pt x="712" y="308"/>
                      </a:lnTo>
                      <a:lnTo>
                        <a:pt x="712" y="310"/>
                      </a:lnTo>
                      <a:lnTo>
                        <a:pt x="712" y="314"/>
                      </a:lnTo>
                      <a:lnTo>
                        <a:pt x="710" y="322"/>
                      </a:lnTo>
                      <a:lnTo>
                        <a:pt x="704" y="332"/>
                      </a:lnTo>
                      <a:lnTo>
                        <a:pt x="700" y="344"/>
                      </a:lnTo>
                      <a:lnTo>
                        <a:pt x="698" y="350"/>
                      </a:lnTo>
                      <a:lnTo>
                        <a:pt x="698" y="356"/>
                      </a:lnTo>
                      <a:lnTo>
                        <a:pt x="700" y="360"/>
                      </a:lnTo>
                      <a:lnTo>
                        <a:pt x="704" y="366"/>
                      </a:lnTo>
                      <a:lnTo>
                        <a:pt x="712" y="376"/>
                      </a:lnTo>
                      <a:lnTo>
                        <a:pt x="714" y="374"/>
                      </a:lnTo>
                      <a:lnTo>
                        <a:pt x="718" y="370"/>
                      </a:lnTo>
                      <a:lnTo>
                        <a:pt x="724" y="366"/>
                      </a:lnTo>
                      <a:lnTo>
                        <a:pt x="730" y="362"/>
                      </a:lnTo>
                      <a:lnTo>
                        <a:pt x="734" y="356"/>
                      </a:lnTo>
                      <a:lnTo>
                        <a:pt x="738" y="350"/>
                      </a:lnTo>
                      <a:lnTo>
                        <a:pt x="742" y="332"/>
                      </a:lnTo>
                      <a:lnTo>
                        <a:pt x="746" y="314"/>
                      </a:lnTo>
                      <a:lnTo>
                        <a:pt x="748" y="312"/>
                      </a:lnTo>
                      <a:lnTo>
                        <a:pt x="754" y="308"/>
                      </a:lnTo>
                      <a:lnTo>
                        <a:pt x="766" y="306"/>
                      </a:lnTo>
                      <a:lnTo>
                        <a:pt x="772" y="304"/>
                      </a:lnTo>
                      <a:lnTo>
                        <a:pt x="788" y="296"/>
                      </a:lnTo>
                      <a:lnTo>
                        <a:pt x="796" y="290"/>
                      </a:lnTo>
                      <a:lnTo>
                        <a:pt x="800" y="284"/>
                      </a:lnTo>
                      <a:lnTo>
                        <a:pt x="804" y="276"/>
                      </a:lnTo>
                      <a:lnTo>
                        <a:pt x="806" y="266"/>
                      </a:lnTo>
                      <a:lnTo>
                        <a:pt x="804" y="264"/>
                      </a:lnTo>
                      <a:lnTo>
                        <a:pt x="802" y="262"/>
                      </a:lnTo>
                      <a:lnTo>
                        <a:pt x="800" y="258"/>
                      </a:lnTo>
                      <a:lnTo>
                        <a:pt x="794" y="256"/>
                      </a:lnTo>
                      <a:lnTo>
                        <a:pt x="794" y="254"/>
                      </a:lnTo>
                      <a:lnTo>
                        <a:pt x="792" y="250"/>
                      </a:lnTo>
                      <a:lnTo>
                        <a:pt x="794" y="246"/>
                      </a:lnTo>
                      <a:lnTo>
                        <a:pt x="798" y="244"/>
                      </a:lnTo>
                      <a:lnTo>
                        <a:pt x="804" y="238"/>
                      </a:lnTo>
                      <a:lnTo>
                        <a:pt x="806" y="2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Freeform 40"/>
                <p:cNvSpPr/>
                <p:nvPr/>
              </p:nvSpPr>
              <p:spPr bwMode="auto">
                <a:xfrm>
                  <a:off x="3327890" y="3128693"/>
                  <a:ext cx="54196" cy="27876"/>
                </a:xfrm>
                <a:custGeom>
                  <a:avLst/>
                  <a:gdLst>
                    <a:gd name="T0" fmla="*/ 2147483647 w 38"/>
                    <a:gd name="T1" fmla="*/ 2147483647 h 18"/>
                    <a:gd name="T2" fmla="*/ 2147483647 w 38"/>
                    <a:gd name="T3" fmla="*/ 2147483647 h 18"/>
                    <a:gd name="T4" fmla="*/ 2147483647 w 38"/>
                    <a:gd name="T5" fmla="*/ 2147483647 h 18"/>
                    <a:gd name="T6" fmla="*/ 2147483647 w 38"/>
                    <a:gd name="T7" fmla="*/ 2147483647 h 18"/>
                    <a:gd name="T8" fmla="*/ 2147483647 w 38"/>
                    <a:gd name="T9" fmla="*/ 2147483647 h 18"/>
                    <a:gd name="T10" fmla="*/ 0 w 38"/>
                    <a:gd name="T11" fmla="*/ 2147483647 h 18"/>
                    <a:gd name="T12" fmla="*/ 2147483647 w 38"/>
                    <a:gd name="T13" fmla="*/ 0 h 18"/>
                    <a:gd name="T14" fmla="*/ 2147483647 w 38"/>
                    <a:gd name="T15" fmla="*/ 0 h 18"/>
                    <a:gd name="T16" fmla="*/ 2147483647 w 38"/>
                    <a:gd name="T17" fmla="*/ 0 h 18"/>
                    <a:gd name="T18" fmla="*/ 2147483647 w 38"/>
                    <a:gd name="T19" fmla="*/ 2147483647 h 18"/>
                    <a:gd name="T20" fmla="*/ 2147483647 w 38"/>
                    <a:gd name="T21" fmla="*/ 2147483647 h 18"/>
                    <a:gd name="T22" fmla="*/ 2147483647 w 38"/>
                    <a:gd name="T23" fmla="*/ 2147483647 h 18"/>
                    <a:gd name="T24" fmla="*/ 2147483647 w 38"/>
                    <a:gd name="T25" fmla="*/ 2147483647 h 18"/>
                    <a:gd name="T26" fmla="*/ 2147483647 w 38"/>
                    <a:gd name="T27" fmla="*/ 2147483647 h 1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8"/>
                    <a:gd name="T43" fmla="*/ 0 h 18"/>
                    <a:gd name="T44" fmla="*/ 38 w 38"/>
                    <a:gd name="T45" fmla="*/ 18 h 1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8" h="18">
                      <a:moveTo>
                        <a:pt x="38" y="18"/>
                      </a:moveTo>
                      <a:lnTo>
                        <a:pt x="24" y="16"/>
                      </a:lnTo>
                      <a:lnTo>
                        <a:pt x="18" y="16"/>
                      </a:lnTo>
                      <a:lnTo>
                        <a:pt x="10" y="14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2"/>
                      </a:lnTo>
                      <a:lnTo>
                        <a:pt x="28" y="6"/>
                      </a:lnTo>
                      <a:lnTo>
                        <a:pt x="34" y="12"/>
                      </a:lnTo>
                      <a:lnTo>
                        <a:pt x="36" y="14"/>
                      </a:lnTo>
                      <a:lnTo>
                        <a:pt x="38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Freeform 41"/>
                <p:cNvSpPr/>
                <p:nvPr/>
              </p:nvSpPr>
              <p:spPr bwMode="auto">
                <a:xfrm>
                  <a:off x="3416680" y="3083560"/>
                  <a:ext cx="141832" cy="142037"/>
                </a:xfrm>
                <a:custGeom>
                  <a:avLst/>
                  <a:gdLst>
                    <a:gd name="T0" fmla="*/ 2147483647 w 96"/>
                    <a:gd name="T1" fmla="*/ 2147483647 h 90"/>
                    <a:gd name="T2" fmla="*/ 2147483647 w 96"/>
                    <a:gd name="T3" fmla="*/ 2147483647 h 90"/>
                    <a:gd name="T4" fmla="*/ 2147483647 w 96"/>
                    <a:gd name="T5" fmla="*/ 2147483647 h 90"/>
                    <a:gd name="T6" fmla="*/ 2147483647 w 96"/>
                    <a:gd name="T7" fmla="*/ 2147483647 h 90"/>
                    <a:gd name="T8" fmla="*/ 2147483647 w 96"/>
                    <a:gd name="T9" fmla="*/ 2147483647 h 90"/>
                    <a:gd name="T10" fmla="*/ 2147483647 w 96"/>
                    <a:gd name="T11" fmla="*/ 2147483647 h 90"/>
                    <a:gd name="T12" fmla="*/ 0 w 96"/>
                    <a:gd name="T13" fmla="*/ 2147483647 h 90"/>
                    <a:gd name="T14" fmla="*/ 2147483647 w 96"/>
                    <a:gd name="T15" fmla="*/ 2147483647 h 90"/>
                    <a:gd name="T16" fmla="*/ 2147483647 w 96"/>
                    <a:gd name="T17" fmla="*/ 2147483647 h 90"/>
                    <a:gd name="T18" fmla="*/ 2147483647 w 96"/>
                    <a:gd name="T19" fmla="*/ 2147483647 h 90"/>
                    <a:gd name="T20" fmla="*/ 2147483647 w 96"/>
                    <a:gd name="T21" fmla="*/ 2147483647 h 90"/>
                    <a:gd name="T22" fmla="*/ 2147483647 w 96"/>
                    <a:gd name="T23" fmla="*/ 2147483647 h 90"/>
                    <a:gd name="T24" fmla="*/ 2147483647 w 96"/>
                    <a:gd name="T25" fmla="*/ 2147483647 h 90"/>
                    <a:gd name="T26" fmla="*/ 2147483647 w 96"/>
                    <a:gd name="T27" fmla="*/ 2147483647 h 90"/>
                    <a:gd name="T28" fmla="*/ 2147483647 w 96"/>
                    <a:gd name="T29" fmla="*/ 0 h 90"/>
                    <a:gd name="T30" fmla="*/ 2147483647 w 96"/>
                    <a:gd name="T31" fmla="*/ 2147483647 h 90"/>
                    <a:gd name="T32" fmla="*/ 2147483647 w 96"/>
                    <a:gd name="T33" fmla="*/ 2147483647 h 90"/>
                    <a:gd name="T34" fmla="*/ 2147483647 w 96"/>
                    <a:gd name="T35" fmla="*/ 2147483647 h 90"/>
                    <a:gd name="T36" fmla="*/ 2147483647 w 96"/>
                    <a:gd name="T37" fmla="*/ 2147483647 h 90"/>
                    <a:gd name="T38" fmla="*/ 2147483647 w 96"/>
                    <a:gd name="T39" fmla="*/ 2147483647 h 90"/>
                    <a:gd name="T40" fmla="*/ 2147483647 w 96"/>
                    <a:gd name="T41" fmla="*/ 2147483647 h 90"/>
                    <a:gd name="T42" fmla="*/ 2147483647 w 96"/>
                    <a:gd name="T43" fmla="*/ 2147483647 h 90"/>
                    <a:gd name="T44" fmla="*/ 2147483647 w 96"/>
                    <a:gd name="T45" fmla="*/ 2147483647 h 90"/>
                    <a:gd name="T46" fmla="*/ 2147483647 w 96"/>
                    <a:gd name="T47" fmla="*/ 2147483647 h 90"/>
                    <a:gd name="T48" fmla="*/ 2147483647 w 96"/>
                    <a:gd name="T49" fmla="*/ 2147483647 h 90"/>
                    <a:gd name="T50" fmla="*/ 2147483647 w 96"/>
                    <a:gd name="T51" fmla="*/ 2147483647 h 90"/>
                    <a:gd name="T52" fmla="*/ 2147483647 w 96"/>
                    <a:gd name="T53" fmla="*/ 2147483647 h 90"/>
                    <a:gd name="T54" fmla="*/ 2147483647 w 96"/>
                    <a:gd name="T55" fmla="*/ 2147483647 h 90"/>
                    <a:gd name="T56" fmla="*/ 2147483647 w 96"/>
                    <a:gd name="T57" fmla="*/ 2147483647 h 90"/>
                    <a:gd name="T58" fmla="*/ 2147483647 w 96"/>
                    <a:gd name="T59" fmla="*/ 2147483647 h 90"/>
                    <a:gd name="T60" fmla="*/ 2147483647 w 96"/>
                    <a:gd name="T61" fmla="*/ 2147483647 h 90"/>
                    <a:gd name="T62" fmla="*/ 2147483647 w 96"/>
                    <a:gd name="T63" fmla="*/ 2147483647 h 90"/>
                    <a:gd name="T64" fmla="*/ 2147483647 w 96"/>
                    <a:gd name="T65" fmla="*/ 2147483647 h 90"/>
                    <a:gd name="T66" fmla="*/ 2147483647 w 96"/>
                    <a:gd name="T67" fmla="*/ 2147483647 h 90"/>
                    <a:gd name="T68" fmla="*/ 2147483647 w 96"/>
                    <a:gd name="T69" fmla="*/ 2147483647 h 90"/>
                    <a:gd name="T70" fmla="*/ 2147483647 w 96"/>
                    <a:gd name="T71" fmla="*/ 2147483647 h 90"/>
                    <a:gd name="T72" fmla="*/ 2147483647 w 96"/>
                    <a:gd name="T73" fmla="*/ 2147483647 h 90"/>
                    <a:gd name="T74" fmla="*/ 2147483647 w 96"/>
                    <a:gd name="T75" fmla="*/ 2147483647 h 90"/>
                    <a:gd name="T76" fmla="*/ 2147483647 w 96"/>
                    <a:gd name="T77" fmla="*/ 2147483647 h 9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96"/>
                    <a:gd name="T118" fmla="*/ 0 h 90"/>
                    <a:gd name="T119" fmla="*/ 96 w 96"/>
                    <a:gd name="T120" fmla="*/ 90 h 9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96" h="90">
                      <a:moveTo>
                        <a:pt x="76" y="74"/>
                      </a:moveTo>
                      <a:lnTo>
                        <a:pt x="70" y="74"/>
                      </a:lnTo>
                      <a:lnTo>
                        <a:pt x="66" y="76"/>
                      </a:lnTo>
                      <a:lnTo>
                        <a:pt x="58" y="80"/>
                      </a:lnTo>
                      <a:lnTo>
                        <a:pt x="52" y="84"/>
                      </a:lnTo>
                      <a:lnTo>
                        <a:pt x="48" y="84"/>
                      </a:lnTo>
                      <a:lnTo>
                        <a:pt x="44" y="84"/>
                      </a:lnTo>
                      <a:lnTo>
                        <a:pt x="50" y="76"/>
                      </a:lnTo>
                      <a:lnTo>
                        <a:pt x="46" y="72"/>
                      </a:lnTo>
                      <a:lnTo>
                        <a:pt x="42" y="70"/>
                      </a:lnTo>
                      <a:lnTo>
                        <a:pt x="14" y="70"/>
                      </a:lnTo>
                      <a:lnTo>
                        <a:pt x="6" y="70"/>
                      </a:lnTo>
                      <a:lnTo>
                        <a:pt x="2" y="70"/>
                      </a:lnTo>
                      <a:lnTo>
                        <a:pt x="0" y="68"/>
                      </a:lnTo>
                      <a:lnTo>
                        <a:pt x="2" y="66"/>
                      </a:lnTo>
                      <a:lnTo>
                        <a:pt x="4" y="64"/>
                      </a:lnTo>
                      <a:lnTo>
                        <a:pt x="8" y="64"/>
                      </a:lnTo>
                      <a:lnTo>
                        <a:pt x="10" y="54"/>
                      </a:lnTo>
                      <a:lnTo>
                        <a:pt x="16" y="50"/>
                      </a:lnTo>
                      <a:lnTo>
                        <a:pt x="22" y="48"/>
                      </a:lnTo>
                      <a:lnTo>
                        <a:pt x="22" y="46"/>
                      </a:lnTo>
                      <a:lnTo>
                        <a:pt x="24" y="42"/>
                      </a:lnTo>
                      <a:lnTo>
                        <a:pt x="28" y="32"/>
                      </a:lnTo>
                      <a:lnTo>
                        <a:pt x="34" y="30"/>
                      </a:lnTo>
                      <a:lnTo>
                        <a:pt x="38" y="28"/>
                      </a:lnTo>
                      <a:lnTo>
                        <a:pt x="44" y="20"/>
                      </a:lnTo>
                      <a:lnTo>
                        <a:pt x="52" y="14"/>
                      </a:lnTo>
                      <a:lnTo>
                        <a:pt x="62" y="6"/>
                      </a:lnTo>
                      <a:lnTo>
                        <a:pt x="66" y="2"/>
                      </a:lnTo>
                      <a:lnTo>
                        <a:pt x="70" y="0"/>
                      </a:lnTo>
                      <a:lnTo>
                        <a:pt x="74" y="0"/>
                      </a:lnTo>
                      <a:lnTo>
                        <a:pt x="74" y="4"/>
                      </a:lnTo>
                      <a:lnTo>
                        <a:pt x="70" y="4"/>
                      </a:lnTo>
                      <a:lnTo>
                        <a:pt x="72" y="8"/>
                      </a:lnTo>
                      <a:lnTo>
                        <a:pt x="62" y="16"/>
                      </a:lnTo>
                      <a:lnTo>
                        <a:pt x="56" y="24"/>
                      </a:lnTo>
                      <a:lnTo>
                        <a:pt x="54" y="30"/>
                      </a:lnTo>
                      <a:lnTo>
                        <a:pt x="56" y="30"/>
                      </a:lnTo>
                      <a:lnTo>
                        <a:pt x="60" y="24"/>
                      </a:lnTo>
                      <a:lnTo>
                        <a:pt x="64" y="24"/>
                      </a:lnTo>
                      <a:lnTo>
                        <a:pt x="64" y="30"/>
                      </a:lnTo>
                      <a:lnTo>
                        <a:pt x="66" y="32"/>
                      </a:lnTo>
                      <a:lnTo>
                        <a:pt x="68" y="34"/>
                      </a:lnTo>
                      <a:lnTo>
                        <a:pt x="70" y="40"/>
                      </a:lnTo>
                      <a:lnTo>
                        <a:pt x="70" y="42"/>
                      </a:lnTo>
                      <a:lnTo>
                        <a:pt x="72" y="42"/>
                      </a:lnTo>
                      <a:lnTo>
                        <a:pt x="74" y="40"/>
                      </a:lnTo>
                      <a:lnTo>
                        <a:pt x="78" y="38"/>
                      </a:lnTo>
                      <a:lnTo>
                        <a:pt x="80" y="38"/>
                      </a:lnTo>
                      <a:lnTo>
                        <a:pt x="88" y="40"/>
                      </a:lnTo>
                      <a:lnTo>
                        <a:pt x="92" y="42"/>
                      </a:lnTo>
                      <a:lnTo>
                        <a:pt x="94" y="42"/>
                      </a:lnTo>
                      <a:lnTo>
                        <a:pt x="92" y="46"/>
                      </a:lnTo>
                      <a:lnTo>
                        <a:pt x="88" y="48"/>
                      </a:lnTo>
                      <a:lnTo>
                        <a:pt x="82" y="50"/>
                      </a:lnTo>
                      <a:lnTo>
                        <a:pt x="84" y="52"/>
                      </a:lnTo>
                      <a:lnTo>
                        <a:pt x="86" y="52"/>
                      </a:lnTo>
                      <a:lnTo>
                        <a:pt x="92" y="50"/>
                      </a:lnTo>
                      <a:lnTo>
                        <a:pt x="94" y="54"/>
                      </a:lnTo>
                      <a:lnTo>
                        <a:pt x="90" y="56"/>
                      </a:lnTo>
                      <a:lnTo>
                        <a:pt x="90" y="58"/>
                      </a:lnTo>
                      <a:lnTo>
                        <a:pt x="96" y="58"/>
                      </a:lnTo>
                      <a:lnTo>
                        <a:pt x="92" y="64"/>
                      </a:lnTo>
                      <a:lnTo>
                        <a:pt x="88" y="68"/>
                      </a:lnTo>
                      <a:lnTo>
                        <a:pt x="84" y="70"/>
                      </a:lnTo>
                      <a:lnTo>
                        <a:pt x="88" y="70"/>
                      </a:lnTo>
                      <a:lnTo>
                        <a:pt x="92" y="70"/>
                      </a:lnTo>
                      <a:lnTo>
                        <a:pt x="96" y="70"/>
                      </a:lnTo>
                      <a:lnTo>
                        <a:pt x="94" y="74"/>
                      </a:lnTo>
                      <a:lnTo>
                        <a:pt x="90" y="82"/>
                      </a:lnTo>
                      <a:lnTo>
                        <a:pt x="84" y="88"/>
                      </a:lnTo>
                      <a:lnTo>
                        <a:pt x="80" y="90"/>
                      </a:lnTo>
                      <a:lnTo>
                        <a:pt x="76" y="88"/>
                      </a:lnTo>
                      <a:lnTo>
                        <a:pt x="76" y="86"/>
                      </a:lnTo>
                      <a:lnTo>
                        <a:pt x="78" y="82"/>
                      </a:lnTo>
                      <a:lnTo>
                        <a:pt x="80" y="80"/>
                      </a:lnTo>
                      <a:lnTo>
                        <a:pt x="74" y="82"/>
                      </a:lnTo>
                      <a:lnTo>
                        <a:pt x="70" y="82"/>
                      </a:lnTo>
                      <a:lnTo>
                        <a:pt x="76" y="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 42"/>
                <p:cNvSpPr/>
                <p:nvPr/>
              </p:nvSpPr>
              <p:spPr bwMode="auto">
                <a:xfrm>
                  <a:off x="2573756" y="2490193"/>
                  <a:ext cx="207559" cy="90266"/>
                </a:xfrm>
                <a:custGeom>
                  <a:avLst/>
                  <a:gdLst>
                    <a:gd name="T0" fmla="*/ 0 w 142"/>
                    <a:gd name="T1" fmla="*/ 2147483647 h 58"/>
                    <a:gd name="T2" fmla="*/ 2147483647 w 142"/>
                    <a:gd name="T3" fmla="*/ 2147483647 h 58"/>
                    <a:gd name="T4" fmla="*/ 2147483647 w 142"/>
                    <a:gd name="T5" fmla="*/ 2147483647 h 58"/>
                    <a:gd name="T6" fmla="*/ 2147483647 w 142"/>
                    <a:gd name="T7" fmla="*/ 2147483647 h 58"/>
                    <a:gd name="T8" fmla="*/ 2147483647 w 142"/>
                    <a:gd name="T9" fmla="*/ 2147483647 h 58"/>
                    <a:gd name="T10" fmla="*/ 2147483647 w 142"/>
                    <a:gd name="T11" fmla="*/ 2147483647 h 58"/>
                    <a:gd name="T12" fmla="*/ 2147483647 w 142"/>
                    <a:gd name="T13" fmla="*/ 2147483647 h 58"/>
                    <a:gd name="T14" fmla="*/ 2147483647 w 142"/>
                    <a:gd name="T15" fmla="*/ 2147483647 h 58"/>
                    <a:gd name="T16" fmla="*/ 2147483647 w 142"/>
                    <a:gd name="T17" fmla="*/ 2147483647 h 58"/>
                    <a:gd name="T18" fmla="*/ 2147483647 w 142"/>
                    <a:gd name="T19" fmla="*/ 2147483647 h 58"/>
                    <a:gd name="T20" fmla="*/ 2147483647 w 142"/>
                    <a:gd name="T21" fmla="*/ 2147483647 h 58"/>
                    <a:gd name="T22" fmla="*/ 2147483647 w 142"/>
                    <a:gd name="T23" fmla="*/ 2147483647 h 58"/>
                    <a:gd name="T24" fmla="*/ 2147483647 w 142"/>
                    <a:gd name="T25" fmla="*/ 2147483647 h 58"/>
                    <a:gd name="T26" fmla="*/ 2147483647 w 142"/>
                    <a:gd name="T27" fmla="*/ 2147483647 h 58"/>
                    <a:gd name="T28" fmla="*/ 2147483647 w 142"/>
                    <a:gd name="T29" fmla="*/ 2147483647 h 58"/>
                    <a:gd name="T30" fmla="*/ 2147483647 w 142"/>
                    <a:gd name="T31" fmla="*/ 2147483647 h 58"/>
                    <a:gd name="T32" fmla="*/ 2147483647 w 142"/>
                    <a:gd name="T33" fmla="*/ 2147483647 h 58"/>
                    <a:gd name="T34" fmla="*/ 2147483647 w 142"/>
                    <a:gd name="T35" fmla="*/ 2147483647 h 58"/>
                    <a:gd name="T36" fmla="*/ 2147483647 w 142"/>
                    <a:gd name="T37" fmla="*/ 2147483647 h 58"/>
                    <a:gd name="T38" fmla="*/ 2147483647 w 142"/>
                    <a:gd name="T39" fmla="*/ 2147483647 h 58"/>
                    <a:gd name="T40" fmla="*/ 2147483647 w 142"/>
                    <a:gd name="T41" fmla="*/ 2147483647 h 58"/>
                    <a:gd name="T42" fmla="*/ 2147483647 w 142"/>
                    <a:gd name="T43" fmla="*/ 2147483647 h 58"/>
                    <a:gd name="T44" fmla="*/ 2147483647 w 142"/>
                    <a:gd name="T45" fmla="*/ 2147483647 h 58"/>
                    <a:gd name="T46" fmla="*/ 2147483647 w 142"/>
                    <a:gd name="T47" fmla="*/ 2147483647 h 58"/>
                    <a:gd name="T48" fmla="*/ 2147483647 w 142"/>
                    <a:gd name="T49" fmla="*/ 2147483647 h 58"/>
                    <a:gd name="T50" fmla="*/ 2147483647 w 142"/>
                    <a:gd name="T51" fmla="*/ 2147483647 h 58"/>
                    <a:gd name="T52" fmla="*/ 2147483647 w 142"/>
                    <a:gd name="T53" fmla="*/ 2147483647 h 58"/>
                    <a:gd name="T54" fmla="*/ 2147483647 w 142"/>
                    <a:gd name="T55" fmla="*/ 2147483647 h 58"/>
                    <a:gd name="T56" fmla="*/ 2147483647 w 142"/>
                    <a:gd name="T57" fmla="*/ 0 h 58"/>
                    <a:gd name="T58" fmla="*/ 2147483647 w 142"/>
                    <a:gd name="T59" fmla="*/ 2147483647 h 58"/>
                    <a:gd name="T60" fmla="*/ 2147483647 w 142"/>
                    <a:gd name="T61" fmla="*/ 2147483647 h 58"/>
                    <a:gd name="T62" fmla="*/ 2147483647 w 142"/>
                    <a:gd name="T63" fmla="*/ 2147483647 h 58"/>
                    <a:gd name="T64" fmla="*/ 2147483647 w 142"/>
                    <a:gd name="T65" fmla="*/ 2147483647 h 58"/>
                    <a:gd name="T66" fmla="*/ 2147483647 w 142"/>
                    <a:gd name="T67" fmla="*/ 2147483647 h 58"/>
                    <a:gd name="T68" fmla="*/ 2147483647 w 142"/>
                    <a:gd name="T69" fmla="*/ 2147483647 h 58"/>
                    <a:gd name="T70" fmla="*/ 2147483647 w 142"/>
                    <a:gd name="T71" fmla="*/ 2147483647 h 58"/>
                    <a:gd name="T72" fmla="*/ 2147483647 w 142"/>
                    <a:gd name="T73" fmla="*/ 2147483647 h 58"/>
                    <a:gd name="T74" fmla="*/ 0 w 142"/>
                    <a:gd name="T75" fmla="*/ 2147483647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42"/>
                    <a:gd name="T115" fmla="*/ 0 h 58"/>
                    <a:gd name="T116" fmla="*/ 142 w 142"/>
                    <a:gd name="T117" fmla="*/ 58 h 5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42" h="58">
                      <a:moveTo>
                        <a:pt x="0" y="40"/>
                      </a:moveTo>
                      <a:lnTo>
                        <a:pt x="4" y="40"/>
                      </a:lnTo>
                      <a:lnTo>
                        <a:pt x="10" y="40"/>
                      </a:lnTo>
                      <a:lnTo>
                        <a:pt x="14" y="40"/>
                      </a:lnTo>
                      <a:lnTo>
                        <a:pt x="18" y="44"/>
                      </a:lnTo>
                      <a:lnTo>
                        <a:pt x="20" y="48"/>
                      </a:lnTo>
                      <a:lnTo>
                        <a:pt x="18" y="56"/>
                      </a:lnTo>
                      <a:lnTo>
                        <a:pt x="20" y="58"/>
                      </a:lnTo>
                      <a:lnTo>
                        <a:pt x="24" y="54"/>
                      </a:lnTo>
                      <a:lnTo>
                        <a:pt x="32" y="48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54" y="44"/>
                      </a:lnTo>
                      <a:lnTo>
                        <a:pt x="60" y="42"/>
                      </a:lnTo>
                      <a:lnTo>
                        <a:pt x="70" y="36"/>
                      </a:lnTo>
                      <a:lnTo>
                        <a:pt x="78" y="34"/>
                      </a:lnTo>
                      <a:lnTo>
                        <a:pt x="100" y="30"/>
                      </a:lnTo>
                      <a:lnTo>
                        <a:pt x="122" y="24"/>
                      </a:lnTo>
                      <a:lnTo>
                        <a:pt x="132" y="20"/>
                      </a:lnTo>
                      <a:lnTo>
                        <a:pt x="142" y="14"/>
                      </a:lnTo>
                      <a:lnTo>
                        <a:pt x="134" y="8"/>
                      </a:lnTo>
                      <a:lnTo>
                        <a:pt x="128" y="4"/>
                      </a:lnTo>
                      <a:lnTo>
                        <a:pt x="124" y="4"/>
                      </a:lnTo>
                      <a:lnTo>
                        <a:pt x="118" y="4"/>
                      </a:lnTo>
                      <a:lnTo>
                        <a:pt x="118" y="8"/>
                      </a:lnTo>
                      <a:lnTo>
                        <a:pt x="112" y="8"/>
                      </a:lnTo>
                      <a:lnTo>
                        <a:pt x="106" y="6"/>
                      </a:lnTo>
                      <a:lnTo>
                        <a:pt x="102" y="2"/>
                      </a:lnTo>
                      <a:lnTo>
                        <a:pt x="96" y="0"/>
                      </a:lnTo>
                      <a:lnTo>
                        <a:pt x="76" y="2"/>
                      </a:lnTo>
                      <a:lnTo>
                        <a:pt x="60" y="4"/>
                      </a:lnTo>
                      <a:lnTo>
                        <a:pt x="48" y="14"/>
                      </a:lnTo>
                      <a:lnTo>
                        <a:pt x="44" y="18"/>
                      </a:lnTo>
                      <a:lnTo>
                        <a:pt x="38" y="22"/>
                      </a:lnTo>
                      <a:lnTo>
                        <a:pt x="24" y="28"/>
                      </a:lnTo>
                      <a:lnTo>
                        <a:pt x="12" y="34"/>
                      </a:lnTo>
                      <a:lnTo>
                        <a:pt x="6" y="36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Freeform 43"/>
                <p:cNvSpPr/>
                <p:nvPr/>
              </p:nvSpPr>
              <p:spPr bwMode="auto">
                <a:xfrm>
                  <a:off x="3073053" y="2382670"/>
                  <a:ext cx="76106" cy="39823"/>
                </a:xfrm>
                <a:custGeom>
                  <a:avLst/>
                  <a:gdLst>
                    <a:gd name="T0" fmla="*/ 2147483647 w 52"/>
                    <a:gd name="T1" fmla="*/ 2147483647 h 26"/>
                    <a:gd name="T2" fmla="*/ 2147483647 w 52"/>
                    <a:gd name="T3" fmla="*/ 2147483647 h 26"/>
                    <a:gd name="T4" fmla="*/ 2147483647 w 52"/>
                    <a:gd name="T5" fmla="*/ 2147483647 h 26"/>
                    <a:gd name="T6" fmla="*/ 2147483647 w 52"/>
                    <a:gd name="T7" fmla="*/ 2147483647 h 26"/>
                    <a:gd name="T8" fmla="*/ 2147483647 w 52"/>
                    <a:gd name="T9" fmla="*/ 2147483647 h 26"/>
                    <a:gd name="T10" fmla="*/ 2147483647 w 52"/>
                    <a:gd name="T11" fmla="*/ 2147483647 h 26"/>
                    <a:gd name="T12" fmla="*/ 2147483647 w 52"/>
                    <a:gd name="T13" fmla="*/ 2147483647 h 26"/>
                    <a:gd name="T14" fmla="*/ 0 w 52"/>
                    <a:gd name="T15" fmla="*/ 2147483647 h 26"/>
                    <a:gd name="T16" fmla="*/ 2147483647 w 52"/>
                    <a:gd name="T17" fmla="*/ 2147483647 h 26"/>
                    <a:gd name="T18" fmla="*/ 2147483647 w 52"/>
                    <a:gd name="T19" fmla="*/ 2147483647 h 26"/>
                    <a:gd name="T20" fmla="*/ 2147483647 w 52"/>
                    <a:gd name="T21" fmla="*/ 0 h 26"/>
                    <a:gd name="T22" fmla="*/ 2147483647 w 52"/>
                    <a:gd name="T23" fmla="*/ 2147483647 h 26"/>
                    <a:gd name="T24" fmla="*/ 2147483647 w 52"/>
                    <a:gd name="T25" fmla="*/ 2147483647 h 26"/>
                    <a:gd name="T26" fmla="*/ 2147483647 w 52"/>
                    <a:gd name="T27" fmla="*/ 2147483647 h 26"/>
                    <a:gd name="T28" fmla="*/ 2147483647 w 52"/>
                    <a:gd name="T29" fmla="*/ 2147483647 h 26"/>
                    <a:gd name="T30" fmla="*/ 2147483647 w 52"/>
                    <a:gd name="T31" fmla="*/ 2147483647 h 26"/>
                    <a:gd name="T32" fmla="*/ 2147483647 w 52"/>
                    <a:gd name="T33" fmla="*/ 2147483647 h 26"/>
                    <a:gd name="T34" fmla="*/ 2147483647 w 52"/>
                    <a:gd name="T35" fmla="*/ 2147483647 h 26"/>
                    <a:gd name="T36" fmla="*/ 2147483647 w 52"/>
                    <a:gd name="T37" fmla="*/ 2147483647 h 26"/>
                    <a:gd name="T38" fmla="*/ 2147483647 w 52"/>
                    <a:gd name="T39" fmla="*/ 2147483647 h 26"/>
                    <a:gd name="T40" fmla="*/ 2147483647 w 52"/>
                    <a:gd name="T41" fmla="*/ 2147483647 h 26"/>
                    <a:gd name="T42" fmla="*/ 2147483647 w 52"/>
                    <a:gd name="T43" fmla="*/ 2147483647 h 26"/>
                    <a:gd name="T44" fmla="*/ 2147483647 w 52"/>
                    <a:gd name="T45" fmla="*/ 2147483647 h 2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2"/>
                    <a:gd name="T70" fmla="*/ 0 h 26"/>
                    <a:gd name="T71" fmla="*/ 52 w 52"/>
                    <a:gd name="T72" fmla="*/ 26 h 2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2" h="26">
                      <a:moveTo>
                        <a:pt x="34" y="26"/>
                      </a:moveTo>
                      <a:lnTo>
                        <a:pt x="32" y="24"/>
                      </a:lnTo>
                      <a:lnTo>
                        <a:pt x="30" y="22"/>
                      </a:lnTo>
                      <a:lnTo>
                        <a:pt x="26" y="18"/>
                      </a:lnTo>
                      <a:lnTo>
                        <a:pt x="20" y="18"/>
                      </a:lnTo>
                      <a:lnTo>
                        <a:pt x="12" y="18"/>
                      </a:lnTo>
                      <a:lnTo>
                        <a:pt x="6" y="18"/>
                      </a:lnTo>
                      <a:lnTo>
                        <a:pt x="0" y="16"/>
                      </a:lnTo>
                      <a:lnTo>
                        <a:pt x="8" y="6"/>
                      </a:lnTo>
                      <a:lnTo>
                        <a:pt x="14" y="2"/>
                      </a:lnTo>
                      <a:lnTo>
                        <a:pt x="24" y="0"/>
                      </a:lnTo>
                      <a:lnTo>
                        <a:pt x="28" y="2"/>
                      </a:lnTo>
                      <a:lnTo>
                        <a:pt x="30" y="4"/>
                      </a:lnTo>
                      <a:lnTo>
                        <a:pt x="32" y="6"/>
                      </a:lnTo>
                      <a:lnTo>
                        <a:pt x="34" y="8"/>
                      </a:lnTo>
                      <a:lnTo>
                        <a:pt x="40" y="8"/>
                      </a:lnTo>
                      <a:lnTo>
                        <a:pt x="48" y="10"/>
                      </a:lnTo>
                      <a:lnTo>
                        <a:pt x="52" y="12"/>
                      </a:lnTo>
                      <a:lnTo>
                        <a:pt x="52" y="16"/>
                      </a:lnTo>
                      <a:lnTo>
                        <a:pt x="52" y="22"/>
                      </a:lnTo>
                      <a:lnTo>
                        <a:pt x="48" y="24"/>
                      </a:lnTo>
                      <a:lnTo>
                        <a:pt x="42" y="26"/>
                      </a:lnTo>
                      <a:lnTo>
                        <a:pt x="34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 44"/>
                <p:cNvSpPr/>
                <p:nvPr/>
              </p:nvSpPr>
              <p:spPr bwMode="auto">
                <a:xfrm>
                  <a:off x="2660240" y="2502140"/>
                  <a:ext cx="298656" cy="128763"/>
                </a:xfrm>
                <a:custGeom>
                  <a:avLst/>
                  <a:gdLst>
                    <a:gd name="T0" fmla="*/ 2147483647 w 204"/>
                    <a:gd name="T1" fmla="*/ 2147483647 h 82"/>
                    <a:gd name="T2" fmla="*/ 2147483647 w 204"/>
                    <a:gd name="T3" fmla="*/ 2147483647 h 82"/>
                    <a:gd name="T4" fmla="*/ 2147483647 w 204"/>
                    <a:gd name="T5" fmla="*/ 2147483647 h 82"/>
                    <a:gd name="T6" fmla="*/ 2147483647 w 204"/>
                    <a:gd name="T7" fmla="*/ 2147483647 h 82"/>
                    <a:gd name="T8" fmla="*/ 2147483647 w 204"/>
                    <a:gd name="T9" fmla="*/ 2147483647 h 82"/>
                    <a:gd name="T10" fmla="*/ 2147483647 w 204"/>
                    <a:gd name="T11" fmla="*/ 2147483647 h 82"/>
                    <a:gd name="T12" fmla="*/ 2147483647 w 204"/>
                    <a:gd name="T13" fmla="*/ 2147483647 h 82"/>
                    <a:gd name="T14" fmla="*/ 2147483647 w 204"/>
                    <a:gd name="T15" fmla="*/ 2147483647 h 82"/>
                    <a:gd name="T16" fmla="*/ 2147483647 w 204"/>
                    <a:gd name="T17" fmla="*/ 2147483647 h 82"/>
                    <a:gd name="T18" fmla="*/ 2147483647 w 204"/>
                    <a:gd name="T19" fmla="*/ 2147483647 h 82"/>
                    <a:gd name="T20" fmla="*/ 2147483647 w 204"/>
                    <a:gd name="T21" fmla="*/ 2147483647 h 82"/>
                    <a:gd name="T22" fmla="*/ 2147483647 w 204"/>
                    <a:gd name="T23" fmla="*/ 2147483647 h 82"/>
                    <a:gd name="T24" fmla="*/ 2147483647 w 204"/>
                    <a:gd name="T25" fmla="*/ 2147483647 h 82"/>
                    <a:gd name="T26" fmla="*/ 2147483647 w 204"/>
                    <a:gd name="T27" fmla="*/ 2147483647 h 82"/>
                    <a:gd name="T28" fmla="*/ 2147483647 w 204"/>
                    <a:gd name="T29" fmla="*/ 2147483647 h 82"/>
                    <a:gd name="T30" fmla="*/ 2147483647 w 204"/>
                    <a:gd name="T31" fmla="*/ 2147483647 h 82"/>
                    <a:gd name="T32" fmla="*/ 2147483647 w 204"/>
                    <a:gd name="T33" fmla="*/ 2147483647 h 82"/>
                    <a:gd name="T34" fmla="*/ 2147483647 w 204"/>
                    <a:gd name="T35" fmla="*/ 2147483647 h 82"/>
                    <a:gd name="T36" fmla="*/ 2147483647 w 204"/>
                    <a:gd name="T37" fmla="*/ 2147483647 h 82"/>
                    <a:gd name="T38" fmla="*/ 2147483647 w 204"/>
                    <a:gd name="T39" fmla="*/ 2147483647 h 82"/>
                    <a:gd name="T40" fmla="*/ 2147483647 w 204"/>
                    <a:gd name="T41" fmla="*/ 2147483647 h 82"/>
                    <a:gd name="T42" fmla="*/ 2147483647 w 204"/>
                    <a:gd name="T43" fmla="*/ 2147483647 h 82"/>
                    <a:gd name="T44" fmla="*/ 2147483647 w 204"/>
                    <a:gd name="T45" fmla="*/ 2147483647 h 82"/>
                    <a:gd name="T46" fmla="*/ 2147483647 w 204"/>
                    <a:gd name="T47" fmla="*/ 2147483647 h 82"/>
                    <a:gd name="T48" fmla="*/ 2147483647 w 204"/>
                    <a:gd name="T49" fmla="*/ 2147483647 h 82"/>
                    <a:gd name="T50" fmla="*/ 2147483647 w 204"/>
                    <a:gd name="T51" fmla="*/ 2147483647 h 82"/>
                    <a:gd name="T52" fmla="*/ 2147483647 w 204"/>
                    <a:gd name="T53" fmla="*/ 2147483647 h 82"/>
                    <a:gd name="T54" fmla="*/ 2147483647 w 204"/>
                    <a:gd name="T55" fmla="*/ 2147483647 h 82"/>
                    <a:gd name="T56" fmla="*/ 2147483647 w 204"/>
                    <a:gd name="T57" fmla="*/ 2147483647 h 82"/>
                    <a:gd name="T58" fmla="*/ 2147483647 w 204"/>
                    <a:gd name="T59" fmla="*/ 2147483647 h 82"/>
                    <a:gd name="T60" fmla="*/ 2147483647 w 204"/>
                    <a:gd name="T61" fmla="*/ 2147483647 h 82"/>
                    <a:gd name="T62" fmla="*/ 2147483647 w 204"/>
                    <a:gd name="T63" fmla="*/ 2147483647 h 82"/>
                    <a:gd name="T64" fmla="*/ 2147483647 w 204"/>
                    <a:gd name="T65" fmla="*/ 2147483647 h 82"/>
                    <a:gd name="T66" fmla="*/ 2147483647 w 204"/>
                    <a:gd name="T67" fmla="*/ 2147483647 h 82"/>
                    <a:gd name="T68" fmla="*/ 2147483647 w 204"/>
                    <a:gd name="T69" fmla="*/ 0 h 82"/>
                    <a:gd name="T70" fmla="*/ 2147483647 w 204"/>
                    <a:gd name="T71" fmla="*/ 2147483647 h 82"/>
                    <a:gd name="T72" fmla="*/ 2147483647 w 204"/>
                    <a:gd name="T73" fmla="*/ 2147483647 h 82"/>
                    <a:gd name="T74" fmla="*/ 2147483647 w 204"/>
                    <a:gd name="T75" fmla="*/ 2147483647 h 82"/>
                    <a:gd name="T76" fmla="*/ 2147483647 w 204"/>
                    <a:gd name="T77" fmla="*/ 2147483647 h 82"/>
                    <a:gd name="T78" fmla="*/ 2147483647 w 204"/>
                    <a:gd name="T79" fmla="*/ 2147483647 h 82"/>
                    <a:gd name="T80" fmla="*/ 2147483647 w 204"/>
                    <a:gd name="T81" fmla="*/ 2147483647 h 82"/>
                    <a:gd name="T82" fmla="*/ 2147483647 w 204"/>
                    <a:gd name="T83" fmla="*/ 2147483647 h 8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04"/>
                    <a:gd name="T127" fmla="*/ 0 h 82"/>
                    <a:gd name="T128" fmla="*/ 204 w 204"/>
                    <a:gd name="T129" fmla="*/ 82 h 82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04" h="82">
                      <a:moveTo>
                        <a:pt x="176" y="62"/>
                      </a:moveTo>
                      <a:lnTo>
                        <a:pt x="172" y="62"/>
                      </a:lnTo>
                      <a:lnTo>
                        <a:pt x="170" y="64"/>
                      </a:lnTo>
                      <a:lnTo>
                        <a:pt x="166" y="70"/>
                      </a:lnTo>
                      <a:lnTo>
                        <a:pt x="160" y="76"/>
                      </a:lnTo>
                      <a:lnTo>
                        <a:pt x="158" y="78"/>
                      </a:lnTo>
                      <a:lnTo>
                        <a:pt x="154" y="80"/>
                      </a:lnTo>
                      <a:lnTo>
                        <a:pt x="146" y="78"/>
                      </a:lnTo>
                      <a:lnTo>
                        <a:pt x="132" y="76"/>
                      </a:lnTo>
                      <a:lnTo>
                        <a:pt x="124" y="70"/>
                      </a:lnTo>
                      <a:lnTo>
                        <a:pt x="120" y="68"/>
                      </a:lnTo>
                      <a:lnTo>
                        <a:pt x="120" y="64"/>
                      </a:lnTo>
                      <a:lnTo>
                        <a:pt x="98" y="64"/>
                      </a:lnTo>
                      <a:lnTo>
                        <a:pt x="94" y="66"/>
                      </a:lnTo>
                      <a:lnTo>
                        <a:pt x="90" y="68"/>
                      </a:lnTo>
                      <a:lnTo>
                        <a:pt x="78" y="74"/>
                      </a:lnTo>
                      <a:lnTo>
                        <a:pt x="68" y="80"/>
                      </a:lnTo>
                      <a:lnTo>
                        <a:pt x="60" y="82"/>
                      </a:lnTo>
                      <a:lnTo>
                        <a:pt x="52" y="82"/>
                      </a:lnTo>
                      <a:lnTo>
                        <a:pt x="40" y="80"/>
                      </a:lnTo>
                      <a:lnTo>
                        <a:pt x="34" y="80"/>
                      </a:lnTo>
                      <a:lnTo>
                        <a:pt x="28" y="82"/>
                      </a:lnTo>
                      <a:lnTo>
                        <a:pt x="28" y="74"/>
                      </a:lnTo>
                      <a:lnTo>
                        <a:pt x="32" y="72"/>
                      </a:lnTo>
                      <a:lnTo>
                        <a:pt x="34" y="68"/>
                      </a:lnTo>
                      <a:lnTo>
                        <a:pt x="22" y="70"/>
                      </a:lnTo>
                      <a:lnTo>
                        <a:pt x="14" y="68"/>
                      </a:lnTo>
                      <a:lnTo>
                        <a:pt x="6" y="64"/>
                      </a:lnTo>
                      <a:lnTo>
                        <a:pt x="0" y="60"/>
                      </a:lnTo>
                      <a:lnTo>
                        <a:pt x="14" y="56"/>
                      </a:lnTo>
                      <a:lnTo>
                        <a:pt x="26" y="54"/>
                      </a:lnTo>
                      <a:lnTo>
                        <a:pt x="70" y="54"/>
                      </a:lnTo>
                      <a:lnTo>
                        <a:pt x="70" y="52"/>
                      </a:lnTo>
                      <a:lnTo>
                        <a:pt x="72" y="50"/>
                      </a:lnTo>
                      <a:lnTo>
                        <a:pt x="12" y="50"/>
                      </a:lnTo>
                      <a:lnTo>
                        <a:pt x="12" y="44"/>
                      </a:lnTo>
                      <a:lnTo>
                        <a:pt x="14" y="42"/>
                      </a:lnTo>
                      <a:lnTo>
                        <a:pt x="18" y="36"/>
                      </a:lnTo>
                      <a:lnTo>
                        <a:pt x="18" y="34"/>
                      </a:lnTo>
                      <a:lnTo>
                        <a:pt x="20" y="30"/>
                      </a:lnTo>
                      <a:lnTo>
                        <a:pt x="26" y="28"/>
                      </a:lnTo>
                      <a:lnTo>
                        <a:pt x="42" y="26"/>
                      </a:lnTo>
                      <a:lnTo>
                        <a:pt x="54" y="24"/>
                      </a:lnTo>
                      <a:lnTo>
                        <a:pt x="68" y="20"/>
                      </a:lnTo>
                      <a:lnTo>
                        <a:pt x="78" y="14"/>
                      </a:lnTo>
                      <a:lnTo>
                        <a:pt x="90" y="6"/>
                      </a:lnTo>
                      <a:lnTo>
                        <a:pt x="90" y="16"/>
                      </a:lnTo>
                      <a:lnTo>
                        <a:pt x="94" y="18"/>
                      </a:lnTo>
                      <a:lnTo>
                        <a:pt x="96" y="18"/>
                      </a:lnTo>
                      <a:lnTo>
                        <a:pt x="102" y="16"/>
                      </a:lnTo>
                      <a:lnTo>
                        <a:pt x="110" y="18"/>
                      </a:lnTo>
                      <a:lnTo>
                        <a:pt x="120" y="20"/>
                      </a:lnTo>
                      <a:lnTo>
                        <a:pt x="124" y="20"/>
                      </a:lnTo>
                      <a:lnTo>
                        <a:pt x="124" y="16"/>
                      </a:lnTo>
                      <a:lnTo>
                        <a:pt x="128" y="14"/>
                      </a:lnTo>
                      <a:lnTo>
                        <a:pt x="130" y="12"/>
                      </a:lnTo>
                      <a:lnTo>
                        <a:pt x="136" y="14"/>
                      </a:lnTo>
                      <a:lnTo>
                        <a:pt x="142" y="16"/>
                      </a:lnTo>
                      <a:lnTo>
                        <a:pt x="138" y="26"/>
                      </a:lnTo>
                      <a:lnTo>
                        <a:pt x="138" y="28"/>
                      </a:lnTo>
                      <a:lnTo>
                        <a:pt x="142" y="28"/>
                      </a:lnTo>
                      <a:lnTo>
                        <a:pt x="144" y="28"/>
                      </a:lnTo>
                      <a:lnTo>
                        <a:pt x="146" y="28"/>
                      </a:lnTo>
                      <a:lnTo>
                        <a:pt x="150" y="24"/>
                      </a:lnTo>
                      <a:lnTo>
                        <a:pt x="150" y="18"/>
                      </a:lnTo>
                      <a:lnTo>
                        <a:pt x="152" y="12"/>
                      </a:lnTo>
                      <a:lnTo>
                        <a:pt x="160" y="8"/>
                      </a:lnTo>
                      <a:lnTo>
                        <a:pt x="174" y="4"/>
                      </a:lnTo>
                      <a:lnTo>
                        <a:pt x="194" y="0"/>
                      </a:lnTo>
                      <a:lnTo>
                        <a:pt x="204" y="0"/>
                      </a:lnTo>
                      <a:lnTo>
                        <a:pt x="200" y="4"/>
                      </a:lnTo>
                      <a:lnTo>
                        <a:pt x="196" y="10"/>
                      </a:lnTo>
                      <a:lnTo>
                        <a:pt x="182" y="20"/>
                      </a:lnTo>
                      <a:lnTo>
                        <a:pt x="172" y="30"/>
                      </a:lnTo>
                      <a:lnTo>
                        <a:pt x="168" y="38"/>
                      </a:lnTo>
                      <a:lnTo>
                        <a:pt x="166" y="44"/>
                      </a:lnTo>
                      <a:lnTo>
                        <a:pt x="168" y="46"/>
                      </a:lnTo>
                      <a:lnTo>
                        <a:pt x="170" y="50"/>
                      </a:lnTo>
                      <a:lnTo>
                        <a:pt x="178" y="52"/>
                      </a:lnTo>
                      <a:lnTo>
                        <a:pt x="186" y="54"/>
                      </a:lnTo>
                      <a:lnTo>
                        <a:pt x="188" y="56"/>
                      </a:lnTo>
                      <a:lnTo>
                        <a:pt x="190" y="58"/>
                      </a:lnTo>
                      <a:lnTo>
                        <a:pt x="188" y="62"/>
                      </a:lnTo>
                      <a:lnTo>
                        <a:pt x="182" y="64"/>
                      </a:lnTo>
                      <a:lnTo>
                        <a:pt x="176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Freeform 45"/>
                <p:cNvSpPr/>
                <p:nvPr/>
              </p:nvSpPr>
              <p:spPr bwMode="auto">
                <a:xfrm>
                  <a:off x="2735191" y="2417183"/>
                  <a:ext cx="141832" cy="42478"/>
                </a:xfrm>
                <a:custGeom>
                  <a:avLst/>
                  <a:gdLst>
                    <a:gd name="T0" fmla="*/ 0 w 96"/>
                    <a:gd name="T1" fmla="*/ 2147483647 h 26"/>
                    <a:gd name="T2" fmla="*/ 2147483647 w 96"/>
                    <a:gd name="T3" fmla="*/ 2147483647 h 26"/>
                    <a:gd name="T4" fmla="*/ 2147483647 w 96"/>
                    <a:gd name="T5" fmla="*/ 2147483647 h 26"/>
                    <a:gd name="T6" fmla="*/ 2147483647 w 96"/>
                    <a:gd name="T7" fmla="*/ 2147483647 h 26"/>
                    <a:gd name="T8" fmla="*/ 2147483647 w 96"/>
                    <a:gd name="T9" fmla="*/ 2147483647 h 26"/>
                    <a:gd name="T10" fmla="*/ 2147483647 w 96"/>
                    <a:gd name="T11" fmla="*/ 2147483647 h 26"/>
                    <a:gd name="T12" fmla="*/ 2147483647 w 96"/>
                    <a:gd name="T13" fmla="*/ 2147483647 h 26"/>
                    <a:gd name="T14" fmla="*/ 2147483647 w 96"/>
                    <a:gd name="T15" fmla="*/ 2147483647 h 26"/>
                    <a:gd name="T16" fmla="*/ 2147483647 w 96"/>
                    <a:gd name="T17" fmla="*/ 2147483647 h 26"/>
                    <a:gd name="T18" fmla="*/ 2147483647 w 96"/>
                    <a:gd name="T19" fmla="*/ 2147483647 h 26"/>
                    <a:gd name="T20" fmla="*/ 2147483647 w 96"/>
                    <a:gd name="T21" fmla="*/ 2147483647 h 26"/>
                    <a:gd name="T22" fmla="*/ 2147483647 w 96"/>
                    <a:gd name="T23" fmla="*/ 2147483647 h 26"/>
                    <a:gd name="T24" fmla="*/ 2147483647 w 96"/>
                    <a:gd name="T25" fmla="*/ 2147483647 h 26"/>
                    <a:gd name="T26" fmla="*/ 2147483647 w 96"/>
                    <a:gd name="T27" fmla="*/ 0 h 26"/>
                    <a:gd name="T28" fmla="*/ 2147483647 w 96"/>
                    <a:gd name="T29" fmla="*/ 2147483647 h 26"/>
                    <a:gd name="T30" fmla="*/ 2147483647 w 96"/>
                    <a:gd name="T31" fmla="*/ 2147483647 h 26"/>
                    <a:gd name="T32" fmla="*/ 2147483647 w 96"/>
                    <a:gd name="T33" fmla="*/ 2147483647 h 26"/>
                    <a:gd name="T34" fmla="*/ 2147483647 w 96"/>
                    <a:gd name="T35" fmla="*/ 2147483647 h 26"/>
                    <a:gd name="T36" fmla="*/ 2147483647 w 96"/>
                    <a:gd name="T37" fmla="*/ 2147483647 h 26"/>
                    <a:gd name="T38" fmla="*/ 2147483647 w 96"/>
                    <a:gd name="T39" fmla="*/ 2147483647 h 26"/>
                    <a:gd name="T40" fmla="*/ 2147483647 w 96"/>
                    <a:gd name="T41" fmla="*/ 2147483647 h 26"/>
                    <a:gd name="T42" fmla="*/ 0 w 96"/>
                    <a:gd name="T43" fmla="*/ 2147483647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"/>
                    <a:gd name="T67" fmla="*/ 0 h 26"/>
                    <a:gd name="T68" fmla="*/ 96 w 96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" h="26">
                      <a:moveTo>
                        <a:pt x="0" y="24"/>
                      </a:move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8" y="26"/>
                      </a:lnTo>
                      <a:lnTo>
                        <a:pt x="26" y="26"/>
                      </a:lnTo>
                      <a:lnTo>
                        <a:pt x="42" y="20"/>
                      </a:lnTo>
                      <a:lnTo>
                        <a:pt x="52" y="16"/>
                      </a:lnTo>
                      <a:lnTo>
                        <a:pt x="58" y="22"/>
                      </a:lnTo>
                      <a:lnTo>
                        <a:pt x="68" y="16"/>
                      </a:lnTo>
                      <a:lnTo>
                        <a:pt x="76" y="12"/>
                      </a:lnTo>
                      <a:lnTo>
                        <a:pt x="86" y="8"/>
                      </a:lnTo>
                      <a:lnTo>
                        <a:pt x="96" y="4"/>
                      </a:lnTo>
                      <a:lnTo>
                        <a:pt x="90" y="0"/>
                      </a:lnTo>
                      <a:lnTo>
                        <a:pt x="78" y="2"/>
                      </a:lnTo>
                      <a:lnTo>
                        <a:pt x="70" y="4"/>
                      </a:lnTo>
                      <a:lnTo>
                        <a:pt x="46" y="10"/>
                      </a:lnTo>
                      <a:lnTo>
                        <a:pt x="24" y="16"/>
                      </a:lnTo>
                      <a:lnTo>
                        <a:pt x="16" y="18"/>
                      </a:lnTo>
                      <a:lnTo>
                        <a:pt x="4" y="18"/>
                      </a:lnTo>
                      <a:lnTo>
                        <a:pt x="4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Freeform 46"/>
                <p:cNvSpPr/>
                <p:nvPr/>
              </p:nvSpPr>
              <p:spPr bwMode="auto">
                <a:xfrm>
                  <a:off x="2799766" y="2435768"/>
                  <a:ext cx="193722" cy="50443"/>
                </a:xfrm>
                <a:custGeom>
                  <a:avLst/>
                  <a:gdLst>
                    <a:gd name="T0" fmla="*/ 2147483647 w 132"/>
                    <a:gd name="T1" fmla="*/ 2147483647 h 32"/>
                    <a:gd name="T2" fmla="*/ 2147483647 w 132"/>
                    <a:gd name="T3" fmla="*/ 2147483647 h 32"/>
                    <a:gd name="T4" fmla="*/ 2147483647 w 132"/>
                    <a:gd name="T5" fmla="*/ 2147483647 h 32"/>
                    <a:gd name="T6" fmla="*/ 2147483647 w 132"/>
                    <a:gd name="T7" fmla="*/ 2147483647 h 32"/>
                    <a:gd name="T8" fmla="*/ 2147483647 w 132"/>
                    <a:gd name="T9" fmla="*/ 2147483647 h 32"/>
                    <a:gd name="T10" fmla="*/ 2147483647 w 132"/>
                    <a:gd name="T11" fmla="*/ 2147483647 h 32"/>
                    <a:gd name="T12" fmla="*/ 0 w 132"/>
                    <a:gd name="T13" fmla="*/ 2147483647 h 32"/>
                    <a:gd name="T14" fmla="*/ 0 w 132"/>
                    <a:gd name="T15" fmla="*/ 2147483647 h 32"/>
                    <a:gd name="T16" fmla="*/ 2147483647 w 132"/>
                    <a:gd name="T17" fmla="*/ 2147483647 h 32"/>
                    <a:gd name="T18" fmla="*/ 2147483647 w 132"/>
                    <a:gd name="T19" fmla="*/ 2147483647 h 32"/>
                    <a:gd name="T20" fmla="*/ 2147483647 w 132"/>
                    <a:gd name="T21" fmla="*/ 2147483647 h 32"/>
                    <a:gd name="T22" fmla="*/ 2147483647 w 132"/>
                    <a:gd name="T23" fmla="*/ 0 h 32"/>
                    <a:gd name="T24" fmla="*/ 2147483647 w 132"/>
                    <a:gd name="T25" fmla="*/ 2147483647 h 32"/>
                    <a:gd name="T26" fmla="*/ 2147483647 w 132"/>
                    <a:gd name="T27" fmla="*/ 2147483647 h 32"/>
                    <a:gd name="T28" fmla="*/ 2147483647 w 132"/>
                    <a:gd name="T29" fmla="*/ 2147483647 h 32"/>
                    <a:gd name="T30" fmla="*/ 2147483647 w 132"/>
                    <a:gd name="T31" fmla="*/ 2147483647 h 32"/>
                    <a:gd name="T32" fmla="*/ 2147483647 w 132"/>
                    <a:gd name="T33" fmla="*/ 2147483647 h 32"/>
                    <a:gd name="T34" fmla="*/ 2147483647 w 132"/>
                    <a:gd name="T35" fmla="*/ 2147483647 h 32"/>
                    <a:gd name="T36" fmla="*/ 2147483647 w 132"/>
                    <a:gd name="T37" fmla="*/ 2147483647 h 32"/>
                    <a:gd name="T38" fmla="*/ 2147483647 w 132"/>
                    <a:gd name="T39" fmla="*/ 2147483647 h 32"/>
                    <a:gd name="T40" fmla="*/ 2147483647 w 132"/>
                    <a:gd name="T41" fmla="*/ 2147483647 h 32"/>
                    <a:gd name="T42" fmla="*/ 2147483647 w 132"/>
                    <a:gd name="T43" fmla="*/ 2147483647 h 32"/>
                    <a:gd name="T44" fmla="*/ 2147483647 w 132"/>
                    <a:gd name="T45" fmla="*/ 0 h 32"/>
                    <a:gd name="T46" fmla="*/ 2147483647 w 132"/>
                    <a:gd name="T47" fmla="*/ 0 h 32"/>
                    <a:gd name="T48" fmla="*/ 2147483647 w 132"/>
                    <a:gd name="T49" fmla="*/ 2147483647 h 32"/>
                    <a:gd name="T50" fmla="*/ 2147483647 w 132"/>
                    <a:gd name="T51" fmla="*/ 2147483647 h 32"/>
                    <a:gd name="T52" fmla="*/ 2147483647 w 132"/>
                    <a:gd name="T53" fmla="*/ 2147483647 h 32"/>
                    <a:gd name="T54" fmla="*/ 2147483647 w 132"/>
                    <a:gd name="T55" fmla="*/ 2147483647 h 32"/>
                    <a:gd name="T56" fmla="*/ 2147483647 w 132"/>
                    <a:gd name="T57" fmla="*/ 2147483647 h 32"/>
                    <a:gd name="T58" fmla="*/ 2147483647 w 132"/>
                    <a:gd name="T59" fmla="*/ 2147483647 h 32"/>
                    <a:gd name="T60" fmla="*/ 2147483647 w 132"/>
                    <a:gd name="T61" fmla="*/ 2147483647 h 32"/>
                    <a:gd name="T62" fmla="*/ 2147483647 w 132"/>
                    <a:gd name="T63" fmla="*/ 2147483647 h 32"/>
                    <a:gd name="T64" fmla="*/ 2147483647 w 132"/>
                    <a:gd name="T65" fmla="*/ 2147483647 h 32"/>
                    <a:gd name="T66" fmla="*/ 2147483647 w 132"/>
                    <a:gd name="T67" fmla="*/ 2147483647 h 32"/>
                    <a:gd name="T68" fmla="*/ 2147483647 w 132"/>
                    <a:gd name="T69" fmla="*/ 2147483647 h 32"/>
                    <a:gd name="T70" fmla="*/ 2147483647 w 132"/>
                    <a:gd name="T71" fmla="*/ 2147483647 h 32"/>
                    <a:gd name="T72" fmla="*/ 2147483647 w 132"/>
                    <a:gd name="T73" fmla="*/ 2147483647 h 32"/>
                    <a:gd name="T74" fmla="*/ 2147483647 w 132"/>
                    <a:gd name="T75" fmla="*/ 2147483647 h 32"/>
                    <a:gd name="T76" fmla="*/ 2147483647 w 132"/>
                    <a:gd name="T77" fmla="*/ 2147483647 h 3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32"/>
                    <a:gd name="T119" fmla="*/ 132 w 132"/>
                    <a:gd name="T120" fmla="*/ 32 h 3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32">
                      <a:moveTo>
                        <a:pt x="34" y="32"/>
                      </a:moveTo>
                      <a:lnTo>
                        <a:pt x="30" y="30"/>
                      </a:lnTo>
                      <a:lnTo>
                        <a:pt x="28" y="30"/>
                      </a:lnTo>
                      <a:lnTo>
                        <a:pt x="30" y="26"/>
                      </a:lnTo>
                      <a:lnTo>
                        <a:pt x="36" y="24"/>
                      </a:lnTo>
                      <a:lnTo>
                        <a:pt x="18" y="22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6" y="16"/>
                      </a:lnTo>
                      <a:lnTo>
                        <a:pt x="24" y="10"/>
                      </a:lnTo>
                      <a:lnTo>
                        <a:pt x="40" y="4"/>
                      </a:lnTo>
                      <a:lnTo>
                        <a:pt x="54" y="0"/>
                      </a:lnTo>
                      <a:lnTo>
                        <a:pt x="54" y="6"/>
                      </a:lnTo>
                      <a:lnTo>
                        <a:pt x="56" y="6"/>
                      </a:lnTo>
                      <a:lnTo>
                        <a:pt x="64" y="6"/>
                      </a:lnTo>
                      <a:lnTo>
                        <a:pt x="64" y="14"/>
                      </a:lnTo>
                      <a:lnTo>
                        <a:pt x="66" y="16"/>
                      </a:lnTo>
                      <a:lnTo>
                        <a:pt x="68" y="18"/>
                      </a:lnTo>
                      <a:lnTo>
                        <a:pt x="74" y="18"/>
                      </a:lnTo>
                      <a:lnTo>
                        <a:pt x="84" y="16"/>
                      </a:lnTo>
                      <a:lnTo>
                        <a:pt x="92" y="14"/>
                      </a:lnTo>
                      <a:lnTo>
                        <a:pt x="100" y="6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4" y="8"/>
                      </a:lnTo>
                      <a:lnTo>
                        <a:pt x="110" y="12"/>
                      </a:lnTo>
                      <a:lnTo>
                        <a:pt x="120" y="14"/>
                      </a:lnTo>
                      <a:lnTo>
                        <a:pt x="132" y="14"/>
                      </a:lnTo>
                      <a:lnTo>
                        <a:pt x="118" y="22"/>
                      </a:lnTo>
                      <a:lnTo>
                        <a:pt x="110" y="28"/>
                      </a:lnTo>
                      <a:lnTo>
                        <a:pt x="104" y="28"/>
                      </a:lnTo>
                      <a:lnTo>
                        <a:pt x="98" y="28"/>
                      </a:lnTo>
                      <a:lnTo>
                        <a:pt x="94" y="26"/>
                      </a:lnTo>
                      <a:lnTo>
                        <a:pt x="90" y="24"/>
                      </a:lnTo>
                      <a:lnTo>
                        <a:pt x="84" y="22"/>
                      </a:lnTo>
                      <a:lnTo>
                        <a:pt x="72" y="24"/>
                      </a:lnTo>
                      <a:lnTo>
                        <a:pt x="60" y="28"/>
                      </a:lnTo>
                      <a:lnTo>
                        <a:pt x="48" y="30"/>
                      </a:lnTo>
                      <a:lnTo>
                        <a:pt x="34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 47"/>
                <p:cNvSpPr/>
                <p:nvPr/>
              </p:nvSpPr>
              <p:spPr bwMode="auto">
                <a:xfrm>
                  <a:off x="2908158" y="2390634"/>
                  <a:ext cx="93402" cy="29203"/>
                </a:xfrm>
                <a:custGeom>
                  <a:avLst/>
                  <a:gdLst>
                    <a:gd name="T0" fmla="*/ 2147483647 w 64"/>
                    <a:gd name="T1" fmla="*/ 2147483647 h 18"/>
                    <a:gd name="T2" fmla="*/ 2147483647 w 64"/>
                    <a:gd name="T3" fmla="*/ 2147483647 h 18"/>
                    <a:gd name="T4" fmla="*/ 0 w 64"/>
                    <a:gd name="T5" fmla="*/ 2147483647 h 18"/>
                    <a:gd name="T6" fmla="*/ 2147483647 w 64"/>
                    <a:gd name="T7" fmla="*/ 2147483647 h 18"/>
                    <a:gd name="T8" fmla="*/ 2147483647 w 64"/>
                    <a:gd name="T9" fmla="*/ 2147483647 h 18"/>
                    <a:gd name="T10" fmla="*/ 2147483647 w 64"/>
                    <a:gd name="T11" fmla="*/ 2147483647 h 18"/>
                    <a:gd name="T12" fmla="*/ 2147483647 w 64"/>
                    <a:gd name="T13" fmla="*/ 2147483647 h 18"/>
                    <a:gd name="T14" fmla="*/ 2147483647 w 64"/>
                    <a:gd name="T15" fmla="*/ 2147483647 h 18"/>
                    <a:gd name="T16" fmla="*/ 2147483647 w 64"/>
                    <a:gd name="T17" fmla="*/ 0 h 18"/>
                    <a:gd name="T18" fmla="*/ 2147483647 w 64"/>
                    <a:gd name="T19" fmla="*/ 2147483647 h 18"/>
                    <a:gd name="T20" fmla="*/ 2147483647 w 64"/>
                    <a:gd name="T21" fmla="*/ 2147483647 h 18"/>
                    <a:gd name="T22" fmla="*/ 2147483647 w 64"/>
                    <a:gd name="T23" fmla="*/ 2147483647 h 18"/>
                    <a:gd name="T24" fmla="*/ 2147483647 w 64"/>
                    <a:gd name="T25" fmla="*/ 2147483647 h 18"/>
                    <a:gd name="T26" fmla="*/ 2147483647 w 64"/>
                    <a:gd name="T27" fmla="*/ 2147483647 h 18"/>
                    <a:gd name="T28" fmla="*/ 2147483647 w 64"/>
                    <a:gd name="T29" fmla="*/ 2147483647 h 18"/>
                    <a:gd name="T30" fmla="*/ 2147483647 w 64"/>
                    <a:gd name="T31" fmla="*/ 2147483647 h 18"/>
                    <a:gd name="T32" fmla="*/ 2147483647 w 64"/>
                    <a:gd name="T33" fmla="*/ 2147483647 h 18"/>
                    <a:gd name="T34" fmla="*/ 2147483647 w 64"/>
                    <a:gd name="T35" fmla="*/ 2147483647 h 1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4"/>
                    <a:gd name="T55" fmla="*/ 0 h 18"/>
                    <a:gd name="T56" fmla="*/ 64 w 64"/>
                    <a:gd name="T57" fmla="*/ 18 h 1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4" h="18">
                      <a:moveTo>
                        <a:pt x="12" y="18"/>
                      </a:moveTo>
                      <a:lnTo>
                        <a:pt x="6" y="16"/>
                      </a:lnTo>
                      <a:lnTo>
                        <a:pt x="0" y="14"/>
                      </a:lnTo>
                      <a:lnTo>
                        <a:pt x="8" y="12"/>
                      </a:lnTo>
                      <a:lnTo>
                        <a:pt x="18" y="12"/>
                      </a:lnTo>
                      <a:lnTo>
                        <a:pt x="26" y="10"/>
                      </a:lnTo>
                      <a:lnTo>
                        <a:pt x="28" y="10"/>
                      </a:lnTo>
                      <a:lnTo>
                        <a:pt x="30" y="8"/>
                      </a:lnTo>
                      <a:lnTo>
                        <a:pt x="48" y="0"/>
                      </a:lnTo>
                      <a:lnTo>
                        <a:pt x="58" y="2"/>
                      </a:lnTo>
                      <a:lnTo>
                        <a:pt x="64" y="4"/>
                      </a:lnTo>
                      <a:lnTo>
                        <a:pt x="58" y="10"/>
                      </a:lnTo>
                      <a:lnTo>
                        <a:pt x="48" y="16"/>
                      </a:lnTo>
                      <a:lnTo>
                        <a:pt x="30" y="18"/>
                      </a:lnTo>
                      <a:lnTo>
                        <a:pt x="30" y="16"/>
                      </a:lnTo>
                      <a:lnTo>
                        <a:pt x="28" y="16"/>
                      </a:lnTo>
                      <a:lnTo>
                        <a:pt x="22" y="16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Freeform 48"/>
                <p:cNvSpPr/>
                <p:nvPr/>
              </p:nvSpPr>
              <p:spPr bwMode="auto">
                <a:xfrm>
                  <a:off x="2970426" y="2496830"/>
                  <a:ext cx="107239" cy="66372"/>
                </a:xfrm>
                <a:custGeom>
                  <a:avLst/>
                  <a:gdLst>
                    <a:gd name="T0" fmla="*/ 2147483647 w 74"/>
                    <a:gd name="T1" fmla="*/ 2147483647 h 42"/>
                    <a:gd name="T2" fmla="*/ 2147483647 w 74"/>
                    <a:gd name="T3" fmla="*/ 2147483647 h 42"/>
                    <a:gd name="T4" fmla="*/ 2147483647 w 74"/>
                    <a:gd name="T5" fmla="*/ 2147483647 h 42"/>
                    <a:gd name="T6" fmla="*/ 2147483647 w 74"/>
                    <a:gd name="T7" fmla="*/ 2147483647 h 42"/>
                    <a:gd name="T8" fmla="*/ 2147483647 w 74"/>
                    <a:gd name="T9" fmla="*/ 2147483647 h 42"/>
                    <a:gd name="T10" fmla="*/ 2147483647 w 74"/>
                    <a:gd name="T11" fmla="*/ 2147483647 h 42"/>
                    <a:gd name="T12" fmla="*/ 2147483647 w 74"/>
                    <a:gd name="T13" fmla="*/ 2147483647 h 42"/>
                    <a:gd name="T14" fmla="*/ 2147483647 w 74"/>
                    <a:gd name="T15" fmla="*/ 2147483647 h 42"/>
                    <a:gd name="T16" fmla="*/ 2147483647 w 74"/>
                    <a:gd name="T17" fmla="*/ 2147483647 h 42"/>
                    <a:gd name="T18" fmla="*/ 2147483647 w 74"/>
                    <a:gd name="T19" fmla="*/ 2147483647 h 42"/>
                    <a:gd name="T20" fmla="*/ 2147483647 w 74"/>
                    <a:gd name="T21" fmla="*/ 2147483647 h 42"/>
                    <a:gd name="T22" fmla="*/ 2147483647 w 74"/>
                    <a:gd name="T23" fmla="*/ 2147483647 h 42"/>
                    <a:gd name="T24" fmla="*/ 2147483647 w 74"/>
                    <a:gd name="T25" fmla="*/ 2147483647 h 42"/>
                    <a:gd name="T26" fmla="*/ 2147483647 w 74"/>
                    <a:gd name="T27" fmla="*/ 2147483647 h 42"/>
                    <a:gd name="T28" fmla="*/ 2147483647 w 74"/>
                    <a:gd name="T29" fmla="*/ 2147483647 h 42"/>
                    <a:gd name="T30" fmla="*/ 2147483647 w 74"/>
                    <a:gd name="T31" fmla="*/ 2147483647 h 42"/>
                    <a:gd name="T32" fmla="*/ 2147483647 w 74"/>
                    <a:gd name="T33" fmla="*/ 2147483647 h 42"/>
                    <a:gd name="T34" fmla="*/ 2147483647 w 74"/>
                    <a:gd name="T35" fmla="*/ 2147483647 h 42"/>
                    <a:gd name="T36" fmla="*/ 2147483647 w 74"/>
                    <a:gd name="T37" fmla="*/ 2147483647 h 42"/>
                    <a:gd name="T38" fmla="*/ 0 w 74"/>
                    <a:gd name="T39" fmla="*/ 2147483647 h 42"/>
                    <a:gd name="T40" fmla="*/ 2147483647 w 74"/>
                    <a:gd name="T41" fmla="*/ 2147483647 h 42"/>
                    <a:gd name="T42" fmla="*/ 2147483647 w 74"/>
                    <a:gd name="T43" fmla="*/ 2147483647 h 42"/>
                    <a:gd name="T44" fmla="*/ 2147483647 w 74"/>
                    <a:gd name="T45" fmla="*/ 2147483647 h 42"/>
                    <a:gd name="T46" fmla="*/ 2147483647 w 74"/>
                    <a:gd name="T47" fmla="*/ 2147483647 h 42"/>
                    <a:gd name="T48" fmla="*/ 2147483647 w 74"/>
                    <a:gd name="T49" fmla="*/ 2147483647 h 42"/>
                    <a:gd name="T50" fmla="*/ 2147483647 w 74"/>
                    <a:gd name="T51" fmla="*/ 2147483647 h 42"/>
                    <a:gd name="T52" fmla="*/ 2147483647 w 74"/>
                    <a:gd name="T53" fmla="*/ 2147483647 h 42"/>
                    <a:gd name="T54" fmla="*/ 2147483647 w 74"/>
                    <a:gd name="T55" fmla="*/ 2147483647 h 42"/>
                    <a:gd name="T56" fmla="*/ 2147483647 w 74"/>
                    <a:gd name="T57" fmla="*/ 2147483647 h 42"/>
                    <a:gd name="T58" fmla="*/ 2147483647 w 74"/>
                    <a:gd name="T59" fmla="*/ 2147483647 h 42"/>
                    <a:gd name="T60" fmla="*/ 2147483647 w 74"/>
                    <a:gd name="T61" fmla="*/ 2147483647 h 42"/>
                    <a:gd name="T62" fmla="*/ 2147483647 w 74"/>
                    <a:gd name="T63" fmla="*/ 2147483647 h 42"/>
                    <a:gd name="T64" fmla="*/ 2147483647 w 74"/>
                    <a:gd name="T65" fmla="*/ 2147483647 h 42"/>
                    <a:gd name="T66" fmla="*/ 2147483647 w 74"/>
                    <a:gd name="T67" fmla="*/ 0 h 42"/>
                    <a:gd name="T68" fmla="*/ 2147483647 w 74"/>
                    <a:gd name="T69" fmla="*/ 2147483647 h 4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4"/>
                    <a:gd name="T106" fmla="*/ 0 h 42"/>
                    <a:gd name="T107" fmla="*/ 74 w 74"/>
                    <a:gd name="T108" fmla="*/ 42 h 4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4" h="42">
                      <a:moveTo>
                        <a:pt x="74" y="4"/>
                      </a:moveTo>
                      <a:lnTo>
                        <a:pt x="70" y="6"/>
                      </a:lnTo>
                      <a:lnTo>
                        <a:pt x="66" y="8"/>
                      </a:lnTo>
                      <a:lnTo>
                        <a:pt x="58" y="14"/>
                      </a:lnTo>
                      <a:lnTo>
                        <a:pt x="66" y="22"/>
                      </a:lnTo>
                      <a:lnTo>
                        <a:pt x="56" y="28"/>
                      </a:lnTo>
                      <a:lnTo>
                        <a:pt x="52" y="30"/>
                      </a:lnTo>
                      <a:lnTo>
                        <a:pt x="48" y="28"/>
                      </a:lnTo>
                      <a:lnTo>
                        <a:pt x="48" y="32"/>
                      </a:lnTo>
                      <a:lnTo>
                        <a:pt x="44" y="34"/>
                      </a:lnTo>
                      <a:lnTo>
                        <a:pt x="38" y="36"/>
                      </a:lnTo>
                      <a:lnTo>
                        <a:pt x="32" y="38"/>
                      </a:lnTo>
                      <a:lnTo>
                        <a:pt x="26" y="42"/>
                      </a:lnTo>
                      <a:lnTo>
                        <a:pt x="18" y="42"/>
                      </a:lnTo>
                      <a:lnTo>
                        <a:pt x="18" y="36"/>
                      </a:lnTo>
                      <a:lnTo>
                        <a:pt x="16" y="34"/>
                      </a:lnTo>
                      <a:lnTo>
                        <a:pt x="10" y="32"/>
                      </a:lnTo>
                      <a:lnTo>
                        <a:pt x="4" y="28"/>
                      </a:lnTo>
                      <a:lnTo>
                        <a:pt x="2" y="26"/>
                      </a:lnTo>
                      <a:lnTo>
                        <a:pt x="0" y="22"/>
                      </a:lnTo>
                      <a:lnTo>
                        <a:pt x="2" y="20"/>
                      </a:lnTo>
                      <a:lnTo>
                        <a:pt x="4" y="18"/>
                      </a:lnTo>
                      <a:lnTo>
                        <a:pt x="8" y="16"/>
                      </a:lnTo>
                      <a:lnTo>
                        <a:pt x="14" y="16"/>
                      </a:lnTo>
                      <a:lnTo>
                        <a:pt x="16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30" y="18"/>
                      </a:lnTo>
                      <a:lnTo>
                        <a:pt x="32" y="16"/>
                      </a:lnTo>
                      <a:lnTo>
                        <a:pt x="32" y="14"/>
                      </a:lnTo>
                      <a:lnTo>
                        <a:pt x="32" y="8"/>
                      </a:lnTo>
                      <a:lnTo>
                        <a:pt x="38" y="4"/>
                      </a:lnTo>
                      <a:lnTo>
                        <a:pt x="50" y="4"/>
                      </a:lnTo>
                      <a:lnTo>
                        <a:pt x="74" y="0"/>
                      </a:lnTo>
                      <a:lnTo>
                        <a:pt x="7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Freeform 49"/>
                <p:cNvSpPr/>
                <p:nvPr/>
              </p:nvSpPr>
              <p:spPr bwMode="auto">
                <a:xfrm>
                  <a:off x="2950823" y="2593733"/>
                  <a:ext cx="56503" cy="34513"/>
                </a:xfrm>
                <a:custGeom>
                  <a:avLst/>
                  <a:gdLst>
                    <a:gd name="T0" fmla="*/ 2147483647 w 40"/>
                    <a:gd name="T1" fmla="*/ 2147483647 h 22"/>
                    <a:gd name="T2" fmla="*/ 2147483647 w 40"/>
                    <a:gd name="T3" fmla="*/ 2147483647 h 22"/>
                    <a:gd name="T4" fmla="*/ 2147483647 w 40"/>
                    <a:gd name="T5" fmla="*/ 2147483647 h 22"/>
                    <a:gd name="T6" fmla="*/ 0 w 40"/>
                    <a:gd name="T7" fmla="*/ 2147483647 h 22"/>
                    <a:gd name="T8" fmla="*/ 2147483647 w 40"/>
                    <a:gd name="T9" fmla="*/ 2147483647 h 22"/>
                    <a:gd name="T10" fmla="*/ 2147483647 w 40"/>
                    <a:gd name="T11" fmla="*/ 2147483647 h 22"/>
                    <a:gd name="T12" fmla="*/ 2147483647 w 40"/>
                    <a:gd name="T13" fmla="*/ 0 h 22"/>
                    <a:gd name="T14" fmla="*/ 2147483647 w 40"/>
                    <a:gd name="T15" fmla="*/ 2147483647 h 22"/>
                    <a:gd name="T16" fmla="*/ 2147483647 w 40"/>
                    <a:gd name="T17" fmla="*/ 2147483647 h 22"/>
                    <a:gd name="T18" fmla="*/ 2147483647 w 40"/>
                    <a:gd name="T19" fmla="*/ 2147483647 h 22"/>
                    <a:gd name="T20" fmla="*/ 2147483647 w 40"/>
                    <a:gd name="T21" fmla="*/ 2147483647 h 22"/>
                    <a:gd name="T22" fmla="*/ 2147483647 w 40"/>
                    <a:gd name="T23" fmla="*/ 2147483647 h 22"/>
                    <a:gd name="T24" fmla="*/ 2147483647 w 40"/>
                    <a:gd name="T25" fmla="*/ 2147483647 h 2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"/>
                    <a:gd name="T40" fmla="*/ 0 h 22"/>
                    <a:gd name="T41" fmla="*/ 40 w 40"/>
                    <a:gd name="T42" fmla="*/ 22 h 2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" h="22">
                      <a:moveTo>
                        <a:pt x="22" y="22"/>
                      </a:moveTo>
                      <a:lnTo>
                        <a:pt x="16" y="22"/>
                      </a:lnTo>
                      <a:lnTo>
                        <a:pt x="8" y="20"/>
                      </a:lnTo>
                      <a:lnTo>
                        <a:pt x="0" y="14"/>
                      </a:lnTo>
                      <a:lnTo>
                        <a:pt x="6" y="10"/>
                      </a:lnTo>
                      <a:lnTo>
                        <a:pt x="12" y="6"/>
                      </a:lnTo>
                      <a:lnTo>
                        <a:pt x="30" y="0"/>
                      </a:lnTo>
                      <a:lnTo>
                        <a:pt x="32" y="4"/>
                      </a:lnTo>
                      <a:lnTo>
                        <a:pt x="34" y="6"/>
                      </a:lnTo>
                      <a:lnTo>
                        <a:pt x="40" y="6"/>
                      </a:lnTo>
                      <a:lnTo>
                        <a:pt x="40" y="18"/>
                      </a:lnTo>
                      <a:lnTo>
                        <a:pt x="32" y="22"/>
                      </a:lnTo>
                      <a:lnTo>
                        <a:pt x="22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Freeform 50"/>
                <p:cNvSpPr/>
                <p:nvPr/>
              </p:nvSpPr>
              <p:spPr bwMode="auto">
                <a:xfrm>
                  <a:off x="3073053" y="2697274"/>
                  <a:ext cx="117617" cy="66372"/>
                </a:xfrm>
                <a:custGeom>
                  <a:avLst/>
                  <a:gdLst>
                    <a:gd name="T0" fmla="*/ 2147483647 w 80"/>
                    <a:gd name="T1" fmla="*/ 2147483647 h 42"/>
                    <a:gd name="T2" fmla="*/ 2147483647 w 80"/>
                    <a:gd name="T3" fmla="*/ 2147483647 h 42"/>
                    <a:gd name="T4" fmla="*/ 2147483647 w 80"/>
                    <a:gd name="T5" fmla="*/ 2147483647 h 42"/>
                    <a:gd name="T6" fmla="*/ 2147483647 w 80"/>
                    <a:gd name="T7" fmla="*/ 2147483647 h 42"/>
                    <a:gd name="T8" fmla="*/ 2147483647 w 80"/>
                    <a:gd name="T9" fmla="*/ 2147483647 h 42"/>
                    <a:gd name="T10" fmla="*/ 2147483647 w 80"/>
                    <a:gd name="T11" fmla="*/ 2147483647 h 42"/>
                    <a:gd name="T12" fmla="*/ 2147483647 w 80"/>
                    <a:gd name="T13" fmla="*/ 2147483647 h 42"/>
                    <a:gd name="T14" fmla="*/ 2147483647 w 80"/>
                    <a:gd name="T15" fmla="*/ 2147483647 h 42"/>
                    <a:gd name="T16" fmla="*/ 2147483647 w 80"/>
                    <a:gd name="T17" fmla="*/ 2147483647 h 42"/>
                    <a:gd name="T18" fmla="*/ 2147483647 w 80"/>
                    <a:gd name="T19" fmla="*/ 2147483647 h 42"/>
                    <a:gd name="T20" fmla="*/ 2147483647 w 80"/>
                    <a:gd name="T21" fmla="*/ 2147483647 h 42"/>
                    <a:gd name="T22" fmla="*/ 2147483647 w 80"/>
                    <a:gd name="T23" fmla="*/ 2147483647 h 42"/>
                    <a:gd name="T24" fmla="*/ 2147483647 w 80"/>
                    <a:gd name="T25" fmla="*/ 2147483647 h 42"/>
                    <a:gd name="T26" fmla="*/ 2147483647 w 80"/>
                    <a:gd name="T27" fmla="*/ 2147483647 h 42"/>
                    <a:gd name="T28" fmla="*/ 0 w 80"/>
                    <a:gd name="T29" fmla="*/ 2147483647 h 42"/>
                    <a:gd name="T30" fmla="*/ 2147483647 w 80"/>
                    <a:gd name="T31" fmla="*/ 2147483647 h 42"/>
                    <a:gd name="T32" fmla="*/ 2147483647 w 80"/>
                    <a:gd name="T33" fmla="*/ 2147483647 h 42"/>
                    <a:gd name="T34" fmla="*/ 2147483647 w 80"/>
                    <a:gd name="T35" fmla="*/ 0 h 42"/>
                    <a:gd name="T36" fmla="*/ 2147483647 w 80"/>
                    <a:gd name="T37" fmla="*/ 2147483647 h 42"/>
                    <a:gd name="T38" fmla="*/ 2147483647 w 80"/>
                    <a:gd name="T39" fmla="*/ 2147483647 h 42"/>
                    <a:gd name="T40" fmla="*/ 2147483647 w 80"/>
                    <a:gd name="T41" fmla="*/ 2147483647 h 42"/>
                    <a:gd name="T42" fmla="*/ 2147483647 w 80"/>
                    <a:gd name="T43" fmla="*/ 2147483647 h 42"/>
                    <a:gd name="T44" fmla="*/ 2147483647 w 80"/>
                    <a:gd name="T45" fmla="*/ 2147483647 h 42"/>
                    <a:gd name="T46" fmla="*/ 2147483647 w 80"/>
                    <a:gd name="T47" fmla="*/ 2147483647 h 42"/>
                    <a:gd name="T48" fmla="*/ 2147483647 w 80"/>
                    <a:gd name="T49" fmla="*/ 2147483647 h 42"/>
                    <a:gd name="T50" fmla="*/ 2147483647 w 80"/>
                    <a:gd name="T51" fmla="*/ 2147483647 h 42"/>
                    <a:gd name="T52" fmla="*/ 2147483647 w 80"/>
                    <a:gd name="T53" fmla="*/ 2147483647 h 42"/>
                    <a:gd name="T54" fmla="*/ 2147483647 w 80"/>
                    <a:gd name="T55" fmla="*/ 2147483647 h 42"/>
                    <a:gd name="T56" fmla="*/ 2147483647 w 80"/>
                    <a:gd name="T57" fmla="*/ 2147483647 h 42"/>
                    <a:gd name="T58" fmla="*/ 2147483647 w 80"/>
                    <a:gd name="T59" fmla="*/ 2147483647 h 4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80"/>
                    <a:gd name="T91" fmla="*/ 0 h 42"/>
                    <a:gd name="T92" fmla="*/ 80 w 80"/>
                    <a:gd name="T93" fmla="*/ 42 h 4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80" h="42">
                      <a:moveTo>
                        <a:pt x="58" y="40"/>
                      </a:moveTo>
                      <a:lnTo>
                        <a:pt x="56" y="30"/>
                      </a:lnTo>
                      <a:lnTo>
                        <a:pt x="52" y="26"/>
                      </a:lnTo>
                      <a:lnTo>
                        <a:pt x="48" y="26"/>
                      </a:lnTo>
                      <a:lnTo>
                        <a:pt x="42" y="26"/>
                      </a:lnTo>
                      <a:lnTo>
                        <a:pt x="38" y="30"/>
                      </a:lnTo>
                      <a:lnTo>
                        <a:pt x="30" y="36"/>
                      </a:lnTo>
                      <a:lnTo>
                        <a:pt x="22" y="40"/>
                      </a:lnTo>
                      <a:lnTo>
                        <a:pt x="16" y="42"/>
                      </a:lnTo>
                      <a:lnTo>
                        <a:pt x="10" y="40"/>
                      </a:lnTo>
                      <a:lnTo>
                        <a:pt x="14" y="38"/>
                      </a:lnTo>
                      <a:lnTo>
                        <a:pt x="10" y="36"/>
                      </a:lnTo>
                      <a:lnTo>
                        <a:pt x="6" y="36"/>
                      </a:lnTo>
                      <a:lnTo>
                        <a:pt x="4" y="36"/>
                      </a:lnTo>
                      <a:lnTo>
                        <a:pt x="0" y="34"/>
                      </a:lnTo>
                      <a:lnTo>
                        <a:pt x="8" y="24"/>
                      </a:lnTo>
                      <a:lnTo>
                        <a:pt x="22" y="14"/>
                      </a:lnTo>
                      <a:lnTo>
                        <a:pt x="46" y="0"/>
                      </a:lnTo>
                      <a:lnTo>
                        <a:pt x="52" y="6"/>
                      </a:lnTo>
                      <a:lnTo>
                        <a:pt x="58" y="12"/>
                      </a:lnTo>
                      <a:lnTo>
                        <a:pt x="70" y="22"/>
                      </a:lnTo>
                      <a:lnTo>
                        <a:pt x="68" y="28"/>
                      </a:lnTo>
                      <a:lnTo>
                        <a:pt x="74" y="28"/>
                      </a:lnTo>
                      <a:lnTo>
                        <a:pt x="80" y="30"/>
                      </a:lnTo>
                      <a:lnTo>
                        <a:pt x="74" y="36"/>
                      </a:lnTo>
                      <a:lnTo>
                        <a:pt x="70" y="38"/>
                      </a:lnTo>
                      <a:lnTo>
                        <a:pt x="64" y="40"/>
                      </a:lnTo>
                      <a:lnTo>
                        <a:pt x="60" y="38"/>
                      </a:lnTo>
                      <a:lnTo>
                        <a:pt x="60" y="36"/>
                      </a:lnTo>
                      <a:lnTo>
                        <a:pt x="58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Freeform 51"/>
                <p:cNvSpPr/>
                <p:nvPr/>
              </p:nvSpPr>
              <p:spPr bwMode="auto">
                <a:xfrm>
                  <a:off x="3028081" y="2435768"/>
                  <a:ext cx="96861" cy="38495"/>
                </a:xfrm>
                <a:custGeom>
                  <a:avLst/>
                  <a:gdLst>
                    <a:gd name="T0" fmla="*/ 2147483647 w 66"/>
                    <a:gd name="T1" fmla="*/ 2147483647 h 24"/>
                    <a:gd name="T2" fmla="*/ 2147483647 w 66"/>
                    <a:gd name="T3" fmla="*/ 2147483647 h 24"/>
                    <a:gd name="T4" fmla="*/ 2147483647 w 66"/>
                    <a:gd name="T5" fmla="*/ 2147483647 h 24"/>
                    <a:gd name="T6" fmla="*/ 2147483647 w 66"/>
                    <a:gd name="T7" fmla="*/ 2147483647 h 24"/>
                    <a:gd name="T8" fmla="*/ 2147483647 w 66"/>
                    <a:gd name="T9" fmla="*/ 2147483647 h 24"/>
                    <a:gd name="T10" fmla="*/ 2147483647 w 66"/>
                    <a:gd name="T11" fmla="*/ 2147483647 h 24"/>
                    <a:gd name="T12" fmla="*/ 2147483647 w 66"/>
                    <a:gd name="T13" fmla="*/ 2147483647 h 24"/>
                    <a:gd name="T14" fmla="*/ 2147483647 w 66"/>
                    <a:gd name="T15" fmla="*/ 2147483647 h 24"/>
                    <a:gd name="T16" fmla="*/ 2147483647 w 66"/>
                    <a:gd name="T17" fmla="*/ 2147483647 h 24"/>
                    <a:gd name="T18" fmla="*/ 2147483647 w 66"/>
                    <a:gd name="T19" fmla="*/ 2147483647 h 24"/>
                    <a:gd name="T20" fmla="*/ 2147483647 w 66"/>
                    <a:gd name="T21" fmla="*/ 0 h 24"/>
                    <a:gd name="T22" fmla="*/ 2147483647 w 66"/>
                    <a:gd name="T23" fmla="*/ 0 h 24"/>
                    <a:gd name="T24" fmla="*/ 2147483647 w 66"/>
                    <a:gd name="T25" fmla="*/ 2147483647 h 24"/>
                    <a:gd name="T26" fmla="*/ 2147483647 w 66"/>
                    <a:gd name="T27" fmla="*/ 2147483647 h 24"/>
                    <a:gd name="T28" fmla="*/ 2147483647 w 66"/>
                    <a:gd name="T29" fmla="*/ 0 h 24"/>
                    <a:gd name="T30" fmla="*/ 2147483647 w 66"/>
                    <a:gd name="T31" fmla="*/ 2147483647 h 24"/>
                    <a:gd name="T32" fmla="*/ 2147483647 w 66"/>
                    <a:gd name="T33" fmla="*/ 2147483647 h 24"/>
                    <a:gd name="T34" fmla="*/ 2147483647 w 66"/>
                    <a:gd name="T35" fmla="*/ 2147483647 h 24"/>
                    <a:gd name="T36" fmla="*/ 2147483647 w 66"/>
                    <a:gd name="T37" fmla="*/ 2147483647 h 24"/>
                    <a:gd name="T38" fmla="*/ 2147483647 w 66"/>
                    <a:gd name="T39" fmla="*/ 2147483647 h 24"/>
                    <a:gd name="T40" fmla="*/ 2147483647 w 66"/>
                    <a:gd name="T41" fmla="*/ 2147483647 h 24"/>
                    <a:gd name="T42" fmla="*/ 2147483647 w 66"/>
                    <a:gd name="T43" fmla="*/ 2147483647 h 24"/>
                    <a:gd name="T44" fmla="*/ 2147483647 w 66"/>
                    <a:gd name="T45" fmla="*/ 2147483647 h 24"/>
                    <a:gd name="T46" fmla="*/ 2147483647 w 66"/>
                    <a:gd name="T47" fmla="*/ 2147483647 h 24"/>
                    <a:gd name="T48" fmla="*/ 2147483647 w 66"/>
                    <a:gd name="T49" fmla="*/ 2147483647 h 24"/>
                    <a:gd name="T50" fmla="*/ 2147483647 w 66"/>
                    <a:gd name="T51" fmla="*/ 2147483647 h 24"/>
                    <a:gd name="T52" fmla="*/ 2147483647 w 66"/>
                    <a:gd name="T53" fmla="*/ 2147483647 h 24"/>
                    <a:gd name="T54" fmla="*/ 2147483647 w 66"/>
                    <a:gd name="T55" fmla="*/ 2147483647 h 24"/>
                    <a:gd name="T56" fmla="*/ 2147483647 w 66"/>
                    <a:gd name="T57" fmla="*/ 2147483647 h 24"/>
                    <a:gd name="T58" fmla="*/ 0 w 66"/>
                    <a:gd name="T59" fmla="*/ 2147483647 h 24"/>
                    <a:gd name="T60" fmla="*/ 0 w 66"/>
                    <a:gd name="T61" fmla="*/ 2147483647 h 24"/>
                    <a:gd name="T62" fmla="*/ 0 w 66"/>
                    <a:gd name="T63" fmla="*/ 2147483647 h 24"/>
                    <a:gd name="T64" fmla="*/ 2147483647 w 66"/>
                    <a:gd name="T65" fmla="*/ 2147483647 h 24"/>
                    <a:gd name="T66" fmla="*/ 2147483647 w 66"/>
                    <a:gd name="T67" fmla="*/ 0 h 24"/>
                    <a:gd name="T68" fmla="*/ 2147483647 w 66"/>
                    <a:gd name="T69" fmla="*/ 2147483647 h 24"/>
                    <a:gd name="T70" fmla="*/ 2147483647 w 66"/>
                    <a:gd name="T71" fmla="*/ 2147483647 h 24"/>
                    <a:gd name="T72" fmla="*/ 2147483647 w 66"/>
                    <a:gd name="T73" fmla="*/ 2147483647 h 24"/>
                    <a:gd name="T74" fmla="*/ 2147483647 w 66"/>
                    <a:gd name="T75" fmla="*/ 2147483647 h 24"/>
                    <a:gd name="T76" fmla="*/ 2147483647 w 66"/>
                    <a:gd name="T77" fmla="*/ 2147483647 h 2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66"/>
                    <a:gd name="T118" fmla="*/ 0 h 24"/>
                    <a:gd name="T119" fmla="*/ 66 w 66"/>
                    <a:gd name="T120" fmla="*/ 24 h 2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66" h="24">
                      <a:moveTo>
                        <a:pt x="10" y="6"/>
                      </a:moveTo>
                      <a:lnTo>
                        <a:pt x="16" y="10"/>
                      </a:lnTo>
                      <a:lnTo>
                        <a:pt x="22" y="12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6" y="6"/>
                      </a:lnTo>
                      <a:lnTo>
                        <a:pt x="30" y="6"/>
                      </a:lnTo>
                      <a:lnTo>
                        <a:pt x="34" y="8"/>
                      </a:lnTo>
                      <a:lnTo>
                        <a:pt x="38" y="12"/>
                      </a:lnTo>
                      <a:lnTo>
                        <a:pt x="40" y="4"/>
                      </a:lnTo>
                      <a:lnTo>
                        <a:pt x="42" y="0"/>
                      </a:lnTo>
                      <a:lnTo>
                        <a:pt x="46" y="0"/>
                      </a:lnTo>
                      <a:lnTo>
                        <a:pt x="56" y="2"/>
                      </a:lnTo>
                      <a:lnTo>
                        <a:pt x="62" y="2"/>
                      </a:lnTo>
                      <a:lnTo>
                        <a:pt x="64" y="0"/>
                      </a:lnTo>
                      <a:lnTo>
                        <a:pt x="66" y="6"/>
                      </a:lnTo>
                      <a:lnTo>
                        <a:pt x="62" y="12"/>
                      </a:lnTo>
                      <a:lnTo>
                        <a:pt x="56" y="16"/>
                      </a:lnTo>
                      <a:lnTo>
                        <a:pt x="46" y="20"/>
                      </a:lnTo>
                      <a:lnTo>
                        <a:pt x="42" y="20"/>
                      </a:lnTo>
                      <a:lnTo>
                        <a:pt x="36" y="20"/>
                      </a:lnTo>
                      <a:lnTo>
                        <a:pt x="34" y="24"/>
                      </a:lnTo>
                      <a:lnTo>
                        <a:pt x="28" y="24"/>
                      </a:lnTo>
                      <a:lnTo>
                        <a:pt x="24" y="24"/>
                      </a:lnTo>
                      <a:lnTo>
                        <a:pt x="20" y="22"/>
                      </a:lnTo>
                      <a:lnTo>
                        <a:pt x="18" y="20"/>
                      </a:lnTo>
                      <a:lnTo>
                        <a:pt x="18" y="14"/>
                      </a:lnTo>
                      <a:lnTo>
                        <a:pt x="6" y="14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6" y="10"/>
                      </a:lnTo>
                      <a:lnTo>
                        <a:pt x="16" y="8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Freeform 52"/>
                <p:cNvSpPr/>
                <p:nvPr/>
              </p:nvSpPr>
              <p:spPr bwMode="auto">
                <a:xfrm>
                  <a:off x="3156077" y="2426475"/>
                  <a:ext cx="237541" cy="59734"/>
                </a:xfrm>
                <a:custGeom>
                  <a:avLst/>
                  <a:gdLst>
                    <a:gd name="T0" fmla="*/ 2147483647 w 164"/>
                    <a:gd name="T1" fmla="*/ 2147483647 h 38"/>
                    <a:gd name="T2" fmla="*/ 2147483647 w 164"/>
                    <a:gd name="T3" fmla="*/ 2147483647 h 38"/>
                    <a:gd name="T4" fmla="*/ 2147483647 w 164"/>
                    <a:gd name="T5" fmla="*/ 2147483647 h 38"/>
                    <a:gd name="T6" fmla="*/ 2147483647 w 164"/>
                    <a:gd name="T7" fmla="*/ 2147483647 h 38"/>
                    <a:gd name="T8" fmla="*/ 2147483647 w 164"/>
                    <a:gd name="T9" fmla="*/ 2147483647 h 38"/>
                    <a:gd name="T10" fmla="*/ 2147483647 w 164"/>
                    <a:gd name="T11" fmla="*/ 2147483647 h 38"/>
                    <a:gd name="T12" fmla="*/ 2147483647 w 164"/>
                    <a:gd name="T13" fmla="*/ 2147483647 h 38"/>
                    <a:gd name="T14" fmla="*/ 2147483647 w 164"/>
                    <a:gd name="T15" fmla="*/ 2147483647 h 38"/>
                    <a:gd name="T16" fmla="*/ 0 w 164"/>
                    <a:gd name="T17" fmla="*/ 2147483647 h 38"/>
                    <a:gd name="T18" fmla="*/ 2147483647 w 164"/>
                    <a:gd name="T19" fmla="*/ 2147483647 h 38"/>
                    <a:gd name="T20" fmla="*/ 2147483647 w 164"/>
                    <a:gd name="T21" fmla="*/ 0 h 38"/>
                    <a:gd name="T22" fmla="*/ 2147483647 w 164"/>
                    <a:gd name="T23" fmla="*/ 2147483647 h 38"/>
                    <a:gd name="T24" fmla="*/ 2147483647 w 164"/>
                    <a:gd name="T25" fmla="*/ 2147483647 h 38"/>
                    <a:gd name="T26" fmla="*/ 2147483647 w 164"/>
                    <a:gd name="T27" fmla="*/ 2147483647 h 38"/>
                    <a:gd name="T28" fmla="*/ 2147483647 w 164"/>
                    <a:gd name="T29" fmla="*/ 2147483647 h 38"/>
                    <a:gd name="T30" fmla="*/ 2147483647 w 164"/>
                    <a:gd name="T31" fmla="*/ 2147483647 h 38"/>
                    <a:gd name="T32" fmla="*/ 2147483647 w 164"/>
                    <a:gd name="T33" fmla="*/ 2147483647 h 38"/>
                    <a:gd name="T34" fmla="*/ 2147483647 w 164"/>
                    <a:gd name="T35" fmla="*/ 2147483647 h 38"/>
                    <a:gd name="T36" fmla="*/ 2147483647 w 164"/>
                    <a:gd name="T37" fmla="*/ 2147483647 h 38"/>
                    <a:gd name="T38" fmla="*/ 2147483647 w 164"/>
                    <a:gd name="T39" fmla="*/ 2147483647 h 38"/>
                    <a:gd name="T40" fmla="*/ 2147483647 w 164"/>
                    <a:gd name="T41" fmla="*/ 2147483647 h 38"/>
                    <a:gd name="T42" fmla="*/ 2147483647 w 164"/>
                    <a:gd name="T43" fmla="*/ 2147483647 h 38"/>
                    <a:gd name="T44" fmla="*/ 2147483647 w 164"/>
                    <a:gd name="T45" fmla="*/ 2147483647 h 38"/>
                    <a:gd name="T46" fmla="*/ 2147483647 w 164"/>
                    <a:gd name="T47" fmla="*/ 2147483647 h 38"/>
                    <a:gd name="T48" fmla="*/ 2147483647 w 164"/>
                    <a:gd name="T49" fmla="*/ 2147483647 h 38"/>
                    <a:gd name="T50" fmla="*/ 2147483647 w 164"/>
                    <a:gd name="T51" fmla="*/ 2147483647 h 38"/>
                    <a:gd name="T52" fmla="*/ 2147483647 w 164"/>
                    <a:gd name="T53" fmla="*/ 2147483647 h 38"/>
                    <a:gd name="T54" fmla="*/ 2147483647 w 164"/>
                    <a:gd name="T55" fmla="*/ 2147483647 h 38"/>
                    <a:gd name="T56" fmla="*/ 2147483647 w 164"/>
                    <a:gd name="T57" fmla="*/ 2147483647 h 38"/>
                    <a:gd name="T58" fmla="*/ 2147483647 w 164"/>
                    <a:gd name="T59" fmla="*/ 2147483647 h 38"/>
                    <a:gd name="T60" fmla="*/ 2147483647 w 164"/>
                    <a:gd name="T61" fmla="*/ 2147483647 h 38"/>
                    <a:gd name="T62" fmla="*/ 2147483647 w 164"/>
                    <a:gd name="T63" fmla="*/ 2147483647 h 38"/>
                    <a:gd name="T64" fmla="*/ 2147483647 w 164"/>
                    <a:gd name="T65" fmla="*/ 2147483647 h 38"/>
                    <a:gd name="T66" fmla="*/ 2147483647 w 164"/>
                    <a:gd name="T67" fmla="*/ 2147483647 h 38"/>
                    <a:gd name="T68" fmla="*/ 2147483647 w 164"/>
                    <a:gd name="T69" fmla="*/ 2147483647 h 38"/>
                    <a:gd name="T70" fmla="*/ 2147483647 w 164"/>
                    <a:gd name="T71" fmla="*/ 2147483647 h 38"/>
                    <a:gd name="T72" fmla="*/ 2147483647 w 164"/>
                    <a:gd name="T73" fmla="*/ 2147483647 h 38"/>
                    <a:gd name="T74" fmla="*/ 2147483647 w 164"/>
                    <a:gd name="T75" fmla="*/ 2147483647 h 38"/>
                    <a:gd name="T76" fmla="*/ 2147483647 w 164"/>
                    <a:gd name="T77" fmla="*/ 2147483647 h 38"/>
                    <a:gd name="T78" fmla="*/ 2147483647 w 164"/>
                    <a:gd name="T79" fmla="*/ 2147483647 h 38"/>
                    <a:gd name="T80" fmla="*/ 2147483647 w 164"/>
                    <a:gd name="T81" fmla="*/ 2147483647 h 38"/>
                    <a:gd name="T82" fmla="*/ 2147483647 w 164"/>
                    <a:gd name="T83" fmla="*/ 2147483647 h 38"/>
                    <a:gd name="T84" fmla="*/ 2147483647 w 164"/>
                    <a:gd name="T85" fmla="*/ 2147483647 h 38"/>
                    <a:gd name="T86" fmla="*/ 2147483647 w 164"/>
                    <a:gd name="T87" fmla="*/ 2147483647 h 38"/>
                    <a:gd name="T88" fmla="*/ 2147483647 w 164"/>
                    <a:gd name="T89" fmla="*/ 2147483647 h 38"/>
                    <a:gd name="T90" fmla="*/ 2147483647 w 164"/>
                    <a:gd name="T91" fmla="*/ 2147483647 h 38"/>
                    <a:gd name="T92" fmla="*/ 2147483647 w 164"/>
                    <a:gd name="T93" fmla="*/ 2147483647 h 38"/>
                    <a:gd name="T94" fmla="*/ 2147483647 w 164"/>
                    <a:gd name="T95" fmla="*/ 2147483647 h 38"/>
                    <a:gd name="T96" fmla="*/ 2147483647 w 164"/>
                    <a:gd name="T97" fmla="*/ 2147483647 h 38"/>
                    <a:gd name="T98" fmla="*/ 2147483647 w 164"/>
                    <a:gd name="T99" fmla="*/ 2147483647 h 38"/>
                    <a:gd name="T100" fmla="*/ 2147483647 w 164"/>
                    <a:gd name="T101" fmla="*/ 2147483647 h 38"/>
                    <a:gd name="T102" fmla="*/ 2147483647 w 164"/>
                    <a:gd name="T103" fmla="*/ 2147483647 h 38"/>
                    <a:gd name="T104" fmla="*/ 2147483647 w 164"/>
                    <a:gd name="T105" fmla="*/ 2147483647 h 38"/>
                    <a:gd name="T106" fmla="*/ 2147483647 w 164"/>
                    <a:gd name="T107" fmla="*/ 2147483647 h 38"/>
                    <a:gd name="T108" fmla="*/ 2147483647 w 164"/>
                    <a:gd name="T109" fmla="*/ 2147483647 h 38"/>
                    <a:gd name="T110" fmla="*/ 2147483647 w 164"/>
                    <a:gd name="T111" fmla="*/ 2147483647 h 38"/>
                    <a:gd name="T112" fmla="*/ 2147483647 w 164"/>
                    <a:gd name="T113" fmla="*/ 2147483647 h 38"/>
                    <a:gd name="T114" fmla="*/ 2147483647 w 164"/>
                    <a:gd name="T115" fmla="*/ 2147483647 h 3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64"/>
                    <a:gd name="T175" fmla="*/ 0 h 38"/>
                    <a:gd name="T176" fmla="*/ 164 w 164"/>
                    <a:gd name="T177" fmla="*/ 38 h 3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64" h="38">
                      <a:moveTo>
                        <a:pt x="30" y="22"/>
                      </a:moveTo>
                      <a:lnTo>
                        <a:pt x="36" y="18"/>
                      </a:lnTo>
                      <a:lnTo>
                        <a:pt x="32" y="16"/>
                      </a:lnTo>
                      <a:lnTo>
                        <a:pt x="28" y="16"/>
                      </a:lnTo>
                      <a:lnTo>
                        <a:pt x="22" y="16"/>
                      </a:lnTo>
                      <a:lnTo>
                        <a:pt x="12" y="18"/>
                      </a:lnTo>
                      <a:lnTo>
                        <a:pt x="8" y="16"/>
                      </a:lnTo>
                      <a:lnTo>
                        <a:pt x="4" y="14"/>
                      </a:lnTo>
                      <a:lnTo>
                        <a:pt x="0" y="6"/>
                      </a:lnTo>
                      <a:lnTo>
                        <a:pt x="8" y="2"/>
                      </a:lnTo>
                      <a:lnTo>
                        <a:pt x="20" y="0"/>
                      </a:lnTo>
                      <a:lnTo>
                        <a:pt x="28" y="2"/>
                      </a:lnTo>
                      <a:lnTo>
                        <a:pt x="32" y="6"/>
                      </a:lnTo>
                      <a:lnTo>
                        <a:pt x="38" y="8"/>
                      </a:lnTo>
                      <a:lnTo>
                        <a:pt x="44" y="10"/>
                      </a:lnTo>
                      <a:lnTo>
                        <a:pt x="58" y="10"/>
                      </a:lnTo>
                      <a:lnTo>
                        <a:pt x="60" y="8"/>
                      </a:lnTo>
                      <a:lnTo>
                        <a:pt x="64" y="6"/>
                      </a:lnTo>
                      <a:lnTo>
                        <a:pt x="68" y="6"/>
                      </a:lnTo>
                      <a:lnTo>
                        <a:pt x="62" y="10"/>
                      </a:lnTo>
                      <a:lnTo>
                        <a:pt x="60" y="12"/>
                      </a:lnTo>
                      <a:lnTo>
                        <a:pt x="58" y="16"/>
                      </a:lnTo>
                      <a:lnTo>
                        <a:pt x="60" y="18"/>
                      </a:lnTo>
                      <a:lnTo>
                        <a:pt x="60" y="20"/>
                      </a:lnTo>
                      <a:lnTo>
                        <a:pt x="66" y="20"/>
                      </a:lnTo>
                      <a:lnTo>
                        <a:pt x="80" y="20"/>
                      </a:lnTo>
                      <a:lnTo>
                        <a:pt x="94" y="20"/>
                      </a:lnTo>
                      <a:lnTo>
                        <a:pt x="108" y="20"/>
                      </a:lnTo>
                      <a:lnTo>
                        <a:pt x="120" y="18"/>
                      </a:lnTo>
                      <a:lnTo>
                        <a:pt x="136" y="18"/>
                      </a:lnTo>
                      <a:lnTo>
                        <a:pt x="144" y="18"/>
                      </a:lnTo>
                      <a:lnTo>
                        <a:pt x="152" y="20"/>
                      </a:lnTo>
                      <a:lnTo>
                        <a:pt x="164" y="22"/>
                      </a:lnTo>
                      <a:lnTo>
                        <a:pt x="160" y="30"/>
                      </a:lnTo>
                      <a:lnTo>
                        <a:pt x="156" y="36"/>
                      </a:lnTo>
                      <a:lnTo>
                        <a:pt x="148" y="38"/>
                      </a:lnTo>
                      <a:lnTo>
                        <a:pt x="140" y="38"/>
                      </a:lnTo>
                      <a:lnTo>
                        <a:pt x="132" y="38"/>
                      </a:lnTo>
                      <a:lnTo>
                        <a:pt x="124" y="36"/>
                      </a:lnTo>
                      <a:lnTo>
                        <a:pt x="118" y="36"/>
                      </a:lnTo>
                      <a:lnTo>
                        <a:pt x="110" y="34"/>
                      </a:lnTo>
                      <a:lnTo>
                        <a:pt x="104" y="34"/>
                      </a:lnTo>
                      <a:lnTo>
                        <a:pt x="96" y="32"/>
                      </a:lnTo>
                      <a:lnTo>
                        <a:pt x="90" y="30"/>
                      </a:lnTo>
                      <a:lnTo>
                        <a:pt x="86" y="30"/>
                      </a:lnTo>
                      <a:lnTo>
                        <a:pt x="78" y="32"/>
                      </a:lnTo>
                      <a:lnTo>
                        <a:pt x="72" y="34"/>
                      </a:lnTo>
                      <a:lnTo>
                        <a:pt x="68" y="38"/>
                      </a:lnTo>
                      <a:lnTo>
                        <a:pt x="62" y="38"/>
                      </a:lnTo>
                      <a:lnTo>
                        <a:pt x="42" y="36"/>
                      </a:lnTo>
                      <a:lnTo>
                        <a:pt x="32" y="36"/>
                      </a:lnTo>
                      <a:lnTo>
                        <a:pt x="28" y="36"/>
                      </a:lnTo>
                      <a:lnTo>
                        <a:pt x="24" y="38"/>
                      </a:lnTo>
                      <a:lnTo>
                        <a:pt x="24" y="30"/>
                      </a:lnTo>
                      <a:lnTo>
                        <a:pt x="28" y="24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3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Freeform 53"/>
                <p:cNvSpPr/>
                <p:nvPr/>
              </p:nvSpPr>
              <p:spPr bwMode="auto">
                <a:xfrm>
                  <a:off x="3118024" y="2460990"/>
                  <a:ext cx="46124" cy="22567"/>
                </a:xfrm>
                <a:custGeom>
                  <a:avLst/>
                  <a:gdLst>
                    <a:gd name="T0" fmla="*/ 2147483647 w 30"/>
                    <a:gd name="T1" fmla="*/ 2147483647 h 14"/>
                    <a:gd name="T2" fmla="*/ 2147483647 w 30"/>
                    <a:gd name="T3" fmla="*/ 2147483647 h 14"/>
                    <a:gd name="T4" fmla="*/ 2147483647 w 30"/>
                    <a:gd name="T5" fmla="*/ 2147483647 h 14"/>
                    <a:gd name="T6" fmla="*/ 2147483647 w 30"/>
                    <a:gd name="T7" fmla="*/ 2147483647 h 14"/>
                    <a:gd name="T8" fmla="*/ 2147483647 w 30"/>
                    <a:gd name="T9" fmla="*/ 2147483647 h 14"/>
                    <a:gd name="T10" fmla="*/ 0 w 30"/>
                    <a:gd name="T11" fmla="*/ 2147483647 h 14"/>
                    <a:gd name="T12" fmla="*/ 2147483647 w 30"/>
                    <a:gd name="T13" fmla="*/ 2147483647 h 14"/>
                    <a:gd name="T14" fmla="*/ 2147483647 w 30"/>
                    <a:gd name="T15" fmla="*/ 0 h 14"/>
                    <a:gd name="T16" fmla="*/ 2147483647 w 30"/>
                    <a:gd name="T17" fmla="*/ 0 h 14"/>
                    <a:gd name="T18" fmla="*/ 2147483647 w 30"/>
                    <a:gd name="T19" fmla="*/ 2147483647 h 14"/>
                    <a:gd name="T20" fmla="*/ 2147483647 w 30"/>
                    <a:gd name="T21" fmla="*/ 2147483647 h 14"/>
                    <a:gd name="T22" fmla="*/ 2147483647 w 30"/>
                    <a:gd name="T23" fmla="*/ 2147483647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"/>
                    <a:gd name="T37" fmla="*/ 0 h 14"/>
                    <a:gd name="T38" fmla="*/ 30 w 30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" h="14">
                      <a:moveTo>
                        <a:pt x="30" y="8"/>
                      </a:moveTo>
                      <a:lnTo>
                        <a:pt x="28" y="12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0" y="12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26" y="2"/>
                      </a:lnTo>
                      <a:lnTo>
                        <a:pt x="28" y="4"/>
                      </a:lnTo>
                      <a:lnTo>
                        <a:pt x="3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Freeform 54"/>
                <p:cNvSpPr/>
                <p:nvPr/>
              </p:nvSpPr>
              <p:spPr bwMode="auto">
                <a:xfrm>
                  <a:off x="3166455" y="2390634"/>
                  <a:ext cx="51890" cy="29203"/>
                </a:xfrm>
                <a:custGeom>
                  <a:avLst/>
                  <a:gdLst>
                    <a:gd name="T0" fmla="*/ 2147483647 w 36"/>
                    <a:gd name="T1" fmla="*/ 2147483647 h 18"/>
                    <a:gd name="T2" fmla="*/ 2147483647 w 36"/>
                    <a:gd name="T3" fmla="*/ 2147483647 h 18"/>
                    <a:gd name="T4" fmla="*/ 2147483647 w 36"/>
                    <a:gd name="T5" fmla="*/ 2147483647 h 18"/>
                    <a:gd name="T6" fmla="*/ 2147483647 w 36"/>
                    <a:gd name="T7" fmla="*/ 2147483647 h 18"/>
                    <a:gd name="T8" fmla="*/ 2147483647 w 36"/>
                    <a:gd name="T9" fmla="*/ 2147483647 h 18"/>
                    <a:gd name="T10" fmla="*/ 2147483647 w 36"/>
                    <a:gd name="T11" fmla="*/ 2147483647 h 18"/>
                    <a:gd name="T12" fmla="*/ 2147483647 w 36"/>
                    <a:gd name="T13" fmla="*/ 2147483647 h 18"/>
                    <a:gd name="T14" fmla="*/ 2147483647 w 36"/>
                    <a:gd name="T15" fmla="*/ 2147483647 h 18"/>
                    <a:gd name="T16" fmla="*/ 2147483647 w 36"/>
                    <a:gd name="T17" fmla="*/ 2147483647 h 18"/>
                    <a:gd name="T18" fmla="*/ 0 w 36"/>
                    <a:gd name="T19" fmla="*/ 2147483647 h 18"/>
                    <a:gd name="T20" fmla="*/ 2147483647 w 36"/>
                    <a:gd name="T21" fmla="*/ 2147483647 h 18"/>
                    <a:gd name="T22" fmla="*/ 2147483647 w 36"/>
                    <a:gd name="T23" fmla="*/ 0 h 18"/>
                    <a:gd name="T24" fmla="*/ 2147483647 w 36"/>
                    <a:gd name="T25" fmla="*/ 0 h 18"/>
                    <a:gd name="T26" fmla="*/ 2147483647 w 36"/>
                    <a:gd name="T27" fmla="*/ 0 h 18"/>
                    <a:gd name="T28" fmla="*/ 2147483647 w 36"/>
                    <a:gd name="T29" fmla="*/ 2147483647 h 18"/>
                    <a:gd name="T30" fmla="*/ 2147483647 w 36"/>
                    <a:gd name="T31" fmla="*/ 2147483647 h 1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6"/>
                    <a:gd name="T49" fmla="*/ 0 h 18"/>
                    <a:gd name="T50" fmla="*/ 36 w 36"/>
                    <a:gd name="T51" fmla="*/ 18 h 1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6" h="18">
                      <a:moveTo>
                        <a:pt x="32" y="6"/>
                      </a:moveTo>
                      <a:lnTo>
                        <a:pt x="26" y="10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34" y="16"/>
                      </a:lnTo>
                      <a:lnTo>
                        <a:pt x="36" y="18"/>
                      </a:lnTo>
                      <a:lnTo>
                        <a:pt x="16" y="18"/>
                      </a:lnTo>
                      <a:lnTo>
                        <a:pt x="8" y="14"/>
                      </a:lnTo>
                      <a:lnTo>
                        <a:pt x="2" y="12"/>
                      </a:lnTo>
                      <a:lnTo>
                        <a:pt x="0" y="6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24" y="4"/>
                      </a:lnTo>
                      <a:lnTo>
                        <a:pt x="32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55"/>
                <p:cNvSpPr/>
                <p:nvPr/>
              </p:nvSpPr>
              <p:spPr bwMode="auto">
                <a:xfrm>
                  <a:off x="3234488" y="2314970"/>
                  <a:ext cx="556952" cy="136727"/>
                </a:xfrm>
                <a:custGeom>
                  <a:avLst/>
                  <a:gdLst>
                    <a:gd name="T0" fmla="*/ 2147483647 w 382"/>
                    <a:gd name="T1" fmla="*/ 2147483647 h 86"/>
                    <a:gd name="T2" fmla="*/ 2147483647 w 382"/>
                    <a:gd name="T3" fmla="*/ 2147483647 h 86"/>
                    <a:gd name="T4" fmla="*/ 2147483647 w 382"/>
                    <a:gd name="T5" fmla="*/ 2147483647 h 86"/>
                    <a:gd name="T6" fmla="*/ 2147483647 w 382"/>
                    <a:gd name="T7" fmla="*/ 2147483647 h 86"/>
                    <a:gd name="T8" fmla="*/ 2147483647 w 382"/>
                    <a:gd name="T9" fmla="*/ 2147483647 h 86"/>
                    <a:gd name="T10" fmla="*/ 2147483647 w 382"/>
                    <a:gd name="T11" fmla="*/ 2147483647 h 86"/>
                    <a:gd name="T12" fmla="*/ 2147483647 w 382"/>
                    <a:gd name="T13" fmla="*/ 2147483647 h 86"/>
                    <a:gd name="T14" fmla="*/ 2147483647 w 382"/>
                    <a:gd name="T15" fmla="*/ 2147483647 h 86"/>
                    <a:gd name="T16" fmla="*/ 2147483647 w 382"/>
                    <a:gd name="T17" fmla="*/ 2147483647 h 86"/>
                    <a:gd name="T18" fmla="*/ 2147483647 w 382"/>
                    <a:gd name="T19" fmla="*/ 2147483647 h 86"/>
                    <a:gd name="T20" fmla="*/ 2147483647 w 382"/>
                    <a:gd name="T21" fmla="*/ 2147483647 h 86"/>
                    <a:gd name="T22" fmla="*/ 2147483647 w 382"/>
                    <a:gd name="T23" fmla="*/ 2147483647 h 86"/>
                    <a:gd name="T24" fmla="*/ 2147483647 w 382"/>
                    <a:gd name="T25" fmla="*/ 2147483647 h 86"/>
                    <a:gd name="T26" fmla="*/ 2147483647 w 382"/>
                    <a:gd name="T27" fmla="*/ 2147483647 h 86"/>
                    <a:gd name="T28" fmla="*/ 2147483647 w 382"/>
                    <a:gd name="T29" fmla="*/ 2147483647 h 86"/>
                    <a:gd name="T30" fmla="*/ 2147483647 w 382"/>
                    <a:gd name="T31" fmla="*/ 2147483647 h 86"/>
                    <a:gd name="T32" fmla="*/ 2147483647 w 382"/>
                    <a:gd name="T33" fmla="*/ 2147483647 h 86"/>
                    <a:gd name="T34" fmla="*/ 2147483647 w 382"/>
                    <a:gd name="T35" fmla="*/ 2147483647 h 86"/>
                    <a:gd name="T36" fmla="*/ 2147483647 w 382"/>
                    <a:gd name="T37" fmla="*/ 2147483647 h 86"/>
                    <a:gd name="T38" fmla="*/ 2147483647 w 382"/>
                    <a:gd name="T39" fmla="*/ 2147483647 h 86"/>
                    <a:gd name="T40" fmla="*/ 2147483647 w 382"/>
                    <a:gd name="T41" fmla="*/ 2147483647 h 86"/>
                    <a:gd name="T42" fmla="*/ 2147483647 w 382"/>
                    <a:gd name="T43" fmla="*/ 2147483647 h 86"/>
                    <a:gd name="T44" fmla="*/ 2147483647 w 382"/>
                    <a:gd name="T45" fmla="*/ 2147483647 h 86"/>
                    <a:gd name="T46" fmla="*/ 2147483647 w 382"/>
                    <a:gd name="T47" fmla="*/ 2147483647 h 86"/>
                    <a:gd name="T48" fmla="*/ 2147483647 w 382"/>
                    <a:gd name="T49" fmla="*/ 2147483647 h 86"/>
                    <a:gd name="T50" fmla="*/ 2147483647 w 382"/>
                    <a:gd name="T51" fmla="*/ 2147483647 h 86"/>
                    <a:gd name="T52" fmla="*/ 0 w 382"/>
                    <a:gd name="T53" fmla="*/ 2147483647 h 86"/>
                    <a:gd name="T54" fmla="*/ 2147483647 w 382"/>
                    <a:gd name="T55" fmla="*/ 2147483647 h 86"/>
                    <a:gd name="T56" fmla="*/ 2147483647 w 382"/>
                    <a:gd name="T57" fmla="*/ 2147483647 h 86"/>
                    <a:gd name="T58" fmla="*/ 2147483647 w 382"/>
                    <a:gd name="T59" fmla="*/ 2147483647 h 86"/>
                    <a:gd name="T60" fmla="*/ 2147483647 w 382"/>
                    <a:gd name="T61" fmla="*/ 2147483647 h 86"/>
                    <a:gd name="T62" fmla="*/ 2147483647 w 382"/>
                    <a:gd name="T63" fmla="*/ 2147483647 h 86"/>
                    <a:gd name="T64" fmla="*/ 2147483647 w 382"/>
                    <a:gd name="T65" fmla="*/ 2147483647 h 86"/>
                    <a:gd name="T66" fmla="*/ 2147483647 w 382"/>
                    <a:gd name="T67" fmla="*/ 2147483647 h 86"/>
                    <a:gd name="T68" fmla="*/ 2147483647 w 382"/>
                    <a:gd name="T69" fmla="*/ 2147483647 h 86"/>
                    <a:gd name="T70" fmla="*/ 2147483647 w 382"/>
                    <a:gd name="T71" fmla="*/ 2147483647 h 86"/>
                    <a:gd name="T72" fmla="*/ 2147483647 w 382"/>
                    <a:gd name="T73" fmla="*/ 2147483647 h 86"/>
                    <a:gd name="T74" fmla="*/ 2147483647 w 382"/>
                    <a:gd name="T75" fmla="*/ 2147483647 h 86"/>
                    <a:gd name="T76" fmla="*/ 2147483647 w 382"/>
                    <a:gd name="T77" fmla="*/ 2147483647 h 86"/>
                    <a:gd name="T78" fmla="*/ 2147483647 w 382"/>
                    <a:gd name="T79" fmla="*/ 2147483647 h 86"/>
                    <a:gd name="T80" fmla="*/ 2147483647 w 382"/>
                    <a:gd name="T81" fmla="*/ 2147483647 h 86"/>
                    <a:gd name="T82" fmla="*/ 2147483647 w 382"/>
                    <a:gd name="T83" fmla="*/ 2147483647 h 86"/>
                    <a:gd name="T84" fmla="*/ 2147483647 w 382"/>
                    <a:gd name="T85" fmla="*/ 2147483647 h 86"/>
                    <a:gd name="T86" fmla="*/ 2147483647 w 382"/>
                    <a:gd name="T87" fmla="*/ 2147483647 h 86"/>
                    <a:gd name="T88" fmla="*/ 2147483647 w 382"/>
                    <a:gd name="T89" fmla="*/ 2147483647 h 86"/>
                    <a:gd name="T90" fmla="*/ 2147483647 w 382"/>
                    <a:gd name="T91" fmla="*/ 2147483647 h 86"/>
                    <a:gd name="T92" fmla="*/ 2147483647 w 382"/>
                    <a:gd name="T93" fmla="*/ 2147483647 h 86"/>
                    <a:gd name="T94" fmla="*/ 2147483647 w 382"/>
                    <a:gd name="T95" fmla="*/ 2147483647 h 86"/>
                    <a:gd name="T96" fmla="*/ 2147483647 w 382"/>
                    <a:gd name="T97" fmla="*/ 0 h 86"/>
                    <a:gd name="T98" fmla="*/ 2147483647 w 382"/>
                    <a:gd name="T99" fmla="*/ 2147483647 h 86"/>
                    <a:gd name="T100" fmla="*/ 2147483647 w 382"/>
                    <a:gd name="T101" fmla="*/ 2147483647 h 86"/>
                    <a:gd name="T102" fmla="*/ 2147483647 w 382"/>
                    <a:gd name="T103" fmla="*/ 2147483647 h 86"/>
                    <a:gd name="T104" fmla="*/ 2147483647 w 382"/>
                    <a:gd name="T105" fmla="*/ 2147483647 h 86"/>
                    <a:gd name="T106" fmla="*/ 2147483647 w 382"/>
                    <a:gd name="T107" fmla="*/ 2147483647 h 86"/>
                    <a:gd name="T108" fmla="*/ 2147483647 w 382"/>
                    <a:gd name="T109" fmla="*/ 2147483647 h 86"/>
                    <a:gd name="T110" fmla="*/ 2147483647 w 382"/>
                    <a:gd name="T111" fmla="*/ 2147483647 h 86"/>
                    <a:gd name="T112" fmla="*/ 2147483647 w 382"/>
                    <a:gd name="T113" fmla="*/ 2147483647 h 86"/>
                    <a:gd name="T114" fmla="*/ 2147483647 w 382"/>
                    <a:gd name="T115" fmla="*/ 2147483647 h 86"/>
                    <a:gd name="T116" fmla="*/ 2147483647 w 382"/>
                    <a:gd name="T117" fmla="*/ 2147483647 h 86"/>
                    <a:gd name="T118" fmla="*/ 2147483647 w 382"/>
                    <a:gd name="T119" fmla="*/ 2147483647 h 86"/>
                    <a:gd name="T120" fmla="*/ 2147483647 w 382"/>
                    <a:gd name="T121" fmla="*/ 2147483647 h 86"/>
                    <a:gd name="T122" fmla="*/ 2147483647 w 382"/>
                    <a:gd name="T123" fmla="*/ 2147483647 h 86"/>
                    <a:gd name="T124" fmla="*/ 2147483647 w 382"/>
                    <a:gd name="T125" fmla="*/ 2147483647 h 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82"/>
                    <a:gd name="T190" fmla="*/ 0 h 86"/>
                    <a:gd name="T191" fmla="*/ 382 w 382"/>
                    <a:gd name="T192" fmla="*/ 86 h 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82" h="86">
                      <a:moveTo>
                        <a:pt x="174" y="60"/>
                      </a:moveTo>
                      <a:lnTo>
                        <a:pt x="168" y="58"/>
                      </a:lnTo>
                      <a:lnTo>
                        <a:pt x="164" y="50"/>
                      </a:lnTo>
                      <a:lnTo>
                        <a:pt x="158" y="50"/>
                      </a:lnTo>
                      <a:lnTo>
                        <a:pt x="156" y="58"/>
                      </a:lnTo>
                      <a:lnTo>
                        <a:pt x="154" y="64"/>
                      </a:lnTo>
                      <a:lnTo>
                        <a:pt x="150" y="70"/>
                      </a:lnTo>
                      <a:lnTo>
                        <a:pt x="146" y="72"/>
                      </a:lnTo>
                      <a:lnTo>
                        <a:pt x="142" y="72"/>
                      </a:lnTo>
                      <a:lnTo>
                        <a:pt x="140" y="72"/>
                      </a:lnTo>
                      <a:lnTo>
                        <a:pt x="136" y="68"/>
                      </a:lnTo>
                      <a:lnTo>
                        <a:pt x="132" y="66"/>
                      </a:lnTo>
                      <a:lnTo>
                        <a:pt x="126" y="66"/>
                      </a:lnTo>
                      <a:lnTo>
                        <a:pt x="136" y="70"/>
                      </a:lnTo>
                      <a:lnTo>
                        <a:pt x="142" y="74"/>
                      </a:lnTo>
                      <a:lnTo>
                        <a:pt x="132" y="82"/>
                      </a:lnTo>
                      <a:lnTo>
                        <a:pt x="120" y="86"/>
                      </a:lnTo>
                      <a:lnTo>
                        <a:pt x="114" y="86"/>
                      </a:lnTo>
                      <a:lnTo>
                        <a:pt x="112" y="84"/>
                      </a:lnTo>
                      <a:lnTo>
                        <a:pt x="106" y="82"/>
                      </a:lnTo>
                      <a:lnTo>
                        <a:pt x="102" y="80"/>
                      </a:lnTo>
                      <a:lnTo>
                        <a:pt x="46" y="80"/>
                      </a:lnTo>
                      <a:lnTo>
                        <a:pt x="32" y="82"/>
                      </a:lnTo>
                      <a:lnTo>
                        <a:pt x="28" y="82"/>
                      </a:lnTo>
                      <a:lnTo>
                        <a:pt x="26" y="82"/>
                      </a:lnTo>
                      <a:lnTo>
                        <a:pt x="24" y="80"/>
                      </a:lnTo>
                      <a:lnTo>
                        <a:pt x="22" y="76"/>
                      </a:lnTo>
                      <a:lnTo>
                        <a:pt x="24" y="72"/>
                      </a:lnTo>
                      <a:lnTo>
                        <a:pt x="26" y="70"/>
                      </a:lnTo>
                      <a:lnTo>
                        <a:pt x="34" y="72"/>
                      </a:lnTo>
                      <a:lnTo>
                        <a:pt x="50" y="76"/>
                      </a:lnTo>
                      <a:lnTo>
                        <a:pt x="52" y="68"/>
                      </a:lnTo>
                      <a:lnTo>
                        <a:pt x="54" y="64"/>
                      </a:lnTo>
                      <a:lnTo>
                        <a:pt x="58" y="62"/>
                      </a:lnTo>
                      <a:lnTo>
                        <a:pt x="64" y="62"/>
                      </a:lnTo>
                      <a:lnTo>
                        <a:pt x="68" y="64"/>
                      </a:lnTo>
                      <a:lnTo>
                        <a:pt x="72" y="64"/>
                      </a:lnTo>
                      <a:lnTo>
                        <a:pt x="76" y="66"/>
                      </a:lnTo>
                      <a:lnTo>
                        <a:pt x="80" y="66"/>
                      </a:lnTo>
                      <a:lnTo>
                        <a:pt x="76" y="60"/>
                      </a:lnTo>
                      <a:lnTo>
                        <a:pt x="74" y="54"/>
                      </a:lnTo>
                      <a:lnTo>
                        <a:pt x="72" y="50"/>
                      </a:lnTo>
                      <a:lnTo>
                        <a:pt x="64" y="52"/>
                      </a:lnTo>
                      <a:lnTo>
                        <a:pt x="64" y="50"/>
                      </a:lnTo>
                      <a:lnTo>
                        <a:pt x="62" y="48"/>
                      </a:lnTo>
                      <a:lnTo>
                        <a:pt x="50" y="52"/>
                      </a:lnTo>
                      <a:lnTo>
                        <a:pt x="42" y="54"/>
                      </a:lnTo>
                      <a:lnTo>
                        <a:pt x="34" y="54"/>
                      </a:lnTo>
                      <a:lnTo>
                        <a:pt x="22" y="54"/>
                      </a:lnTo>
                      <a:lnTo>
                        <a:pt x="10" y="52"/>
                      </a:lnTo>
                      <a:lnTo>
                        <a:pt x="6" y="50"/>
                      </a:lnTo>
                      <a:lnTo>
                        <a:pt x="4" y="46"/>
                      </a:lnTo>
                      <a:lnTo>
                        <a:pt x="2" y="42"/>
                      </a:lnTo>
                      <a:lnTo>
                        <a:pt x="0" y="38"/>
                      </a:lnTo>
                      <a:lnTo>
                        <a:pt x="2" y="36"/>
                      </a:lnTo>
                      <a:lnTo>
                        <a:pt x="6" y="32"/>
                      </a:lnTo>
                      <a:lnTo>
                        <a:pt x="24" y="26"/>
                      </a:lnTo>
                      <a:lnTo>
                        <a:pt x="42" y="24"/>
                      </a:lnTo>
                      <a:lnTo>
                        <a:pt x="58" y="22"/>
                      </a:lnTo>
                      <a:lnTo>
                        <a:pt x="78" y="26"/>
                      </a:lnTo>
                      <a:lnTo>
                        <a:pt x="88" y="32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104" y="36"/>
                      </a:lnTo>
                      <a:lnTo>
                        <a:pt x="104" y="34"/>
                      </a:lnTo>
                      <a:lnTo>
                        <a:pt x="108" y="30"/>
                      </a:lnTo>
                      <a:lnTo>
                        <a:pt x="112" y="28"/>
                      </a:lnTo>
                      <a:lnTo>
                        <a:pt x="116" y="26"/>
                      </a:lnTo>
                      <a:lnTo>
                        <a:pt x="126" y="28"/>
                      </a:lnTo>
                      <a:lnTo>
                        <a:pt x="132" y="32"/>
                      </a:lnTo>
                      <a:lnTo>
                        <a:pt x="136" y="36"/>
                      </a:lnTo>
                      <a:lnTo>
                        <a:pt x="142" y="36"/>
                      </a:lnTo>
                      <a:lnTo>
                        <a:pt x="142" y="32"/>
                      </a:lnTo>
                      <a:lnTo>
                        <a:pt x="140" y="30"/>
                      </a:lnTo>
                      <a:lnTo>
                        <a:pt x="130" y="24"/>
                      </a:lnTo>
                      <a:lnTo>
                        <a:pt x="120" y="24"/>
                      </a:lnTo>
                      <a:lnTo>
                        <a:pt x="114" y="24"/>
                      </a:lnTo>
                      <a:lnTo>
                        <a:pt x="98" y="24"/>
                      </a:lnTo>
                      <a:lnTo>
                        <a:pt x="86" y="24"/>
                      </a:lnTo>
                      <a:lnTo>
                        <a:pt x="82" y="24"/>
                      </a:lnTo>
                      <a:lnTo>
                        <a:pt x="80" y="22"/>
                      </a:lnTo>
                      <a:lnTo>
                        <a:pt x="78" y="20"/>
                      </a:lnTo>
                      <a:lnTo>
                        <a:pt x="80" y="14"/>
                      </a:lnTo>
                      <a:lnTo>
                        <a:pt x="84" y="12"/>
                      </a:lnTo>
                      <a:lnTo>
                        <a:pt x="92" y="12"/>
                      </a:lnTo>
                      <a:lnTo>
                        <a:pt x="126" y="12"/>
                      </a:lnTo>
                      <a:lnTo>
                        <a:pt x="134" y="10"/>
                      </a:lnTo>
                      <a:lnTo>
                        <a:pt x="142" y="8"/>
                      </a:lnTo>
                      <a:lnTo>
                        <a:pt x="148" y="8"/>
                      </a:lnTo>
                      <a:lnTo>
                        <a:pt x="158" y="8"/>
                      </a:lnTo>
                      <a:lnTo>
                        <a:pt x="164" y="8"/>
                      </a:lnTo>
                      <a:lnTo>
                        <a:pt x="168" y="8"/>
                      </a:lnTo>
                      <a:lnTo>
                        <a:pt x="168" y="10"/>
                      </a:lnTo>
                      <a:lnTo>
                        <a:pt x="172" y="10"/>
                      </a:lnTo>
                      <a:lnTo>
                        <a:pt x="188" y="8"/>
                      </a:lnTo>
                      <a:lnTo>
                        <a:pt x="202" y="4"/>
                      </a:lnTo>
                      <a:lnTo>
                        <a:pt x="226" y="2"/>
                      </a:lnTo>
                      <a:lnTo>
                        <a:pt x="252" y="0"/>
                      </a:lnTo>
                      <a:lnTo>
                        <a:pt x="306" y="2"/>
                      </a:lnTo>
                      <a:lnTo>
                        <a:pt x="328" y="2"/>
                      </a:lnTo>
                      <a:lnTo>
                        <a:pt x="346" y="2"/>
                      </a:lnTo>
                      <a:lnTo>
                        <a:pt x="364" y="6"/>
                      </a:lnTo>
                      <a:lnTo>
                        <a:pt x="382" y="10"/>
                      </a:lnTo>
                      <a:lnTo>
                        <a:pt x="368" y="16"/>
                      </a:lnTo>
                      <a:lnTo>
                        <a:pt x="352" y="22"/>
                      </a:lnTo>
                      <a:lnTo>
                        <a:pt x="332" y="24"/>
                      </a:lnTo>
                      <a:lnTo>
                        <a:pt x="324" y="24"/>
                      </a:lnTo>
                      <a:lnTo>
                        <a:pt x="316" y="24"/>
                      </a:lnTo>
                      <a:lnTo>
                        <a:pt x="304" y="24"/>
                      </a:lnTo>
                      <a:lnTo>
                        <a:pt x="310" y="24"/>
                      </a:lnTo>
                      <a:lnTo>
                        <a:pt x="318" y="24"/>
                      </a:lnTo>
                      <a:lnTo>
                        <a:pt x="310" y="26"/>
                      </a:lnTo>
                      <a:lnTo>
                        <a:pt x="302" y="26"/>
                      </a:lnTo>
                      <a:lnTo>
                        <a:pt x="282" y="26"/>
                      </a:lnTo>
                      <a:lnTo>
                        <a:pt x="272" y="28"/>
                      </a:lnTo>
                      <a:lnTo>
                        <a:pt x="262" y="32"/>
                      </a:lnTo>
                      <a:lnTo>
                        <a:pt x="250" y="36"/>
                      </a:lnTo>
                      <a:lnTo>
                        <a:pt x="240" y="36"/>
                      </a:lnTo>
                      <a:lnTo>
                        <a:pt x="222" y="36"/>
                      </a:lnTo>
                      <a:lnTo>
                        <a:pt x="216" y="36"/>
                      </a:lnTo>
                      <a:lnTo>
                        <a:pt x="210" y="36"/>
                      </a:lnTo>
                      <a:lnTo>
                        <a:pt x="208" y="40"/>
                      </a:lnTo>
                      <a:lnTo>
                        <a:pt x="206" y="44"/>
                      </a:lnTo>
                      <a:lnTo>
                        <a:pt x="196" y="52"/>
                      </a:lnTo>
                      <a:lnTo>
                        <a:pt x="184" y="58"/>
                      </a:lnTo>
                      <a:lnTo>
                        <a:pt x="174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56"/>
                <p:cNvSpPr/>
                <p:nvPr/>
              </p:nvSpPr>
              <p:spPr bwMode="auto">
                <a:xfrm>
                  <a:off x="3151464" y="2502140"/>
                  <a:ext cx="415120" cy="300003"/>
                </a:xfrm>
                <a:custGeom>
                  <a:avLst/>
                  <a:gdLst>
                    <a:gd name="T0" fmla="*/ 2147483647 w 284"/>
                    <a:gd name="T1" fmla="*/ 2147483647 h 190"/>
                    <a:gd name="T2" fmla="*/ 2147483647 w 284"/>
                    <a:gd name="T3" fmla="*/ 2147483647 h 190"/>
                    <a:gd name="T4" fmla="*/ 2147483647 w 284"/>
                    <a:gd name="T5" fmla="*/ 2147483647 h 190"/>
                    <a:gd name="T6" fmla="*/ 2147483647 w 284"/>
                    <a:gd name="T7" fmla="*/ 2147483647 h 190"/>
                    <a:gd name="T8" fmla="*/ 2147483647 w 284"/>
                    <a:gd name="T9" fmla="*/ 2147483647 h 190"/>
                    <a:gd name="T10" fmla="*/ 2147483647 w 284"/>
                    <a:gd name="T11" fmla="*/ 2147483647 h 190"/>
                    <a:gd name="T12" fmla="*/ 2147483647 w 284"/>
                    <a:gd name="T13" fmla="*/ 2147483647 h 190"/>
                    <a:gd name="T14" fmla="*/ 2147483647 w 284"/>
                    <a:gd name="T15" fmla="*/ 2147483647 h 190"/>
                    <a:gd name="T16" fmla="*/ 2147483647 w 284"/>
                    <a:gd name="T17" fmla="*/ 2147483647 h 190"/>
                    <a:gd name="T18" fmla="*/ 2147483647 w 284"/>
                    <a:gd name="T19" fmla="*/ 2147483647 h 190"/>
                    <a:gd name="T20" fmla="*/ 2147483647 w 284"/>
                    <a:gd name="T21" fmla="*/ 2147483647 h 190"/>
                    <a:gd name="T22" fmla="*/ 2147483647 w 284"/>
                    <a:gd name="T23" fmla="*/ 2147483647 h 190"/>
                    <a:gd name="T24" fmla="*/ 2147483647 w 284"/>
                    <a:gd name="T25" fmla="*/ 2147483647 h 190"/>
                    <a:gd name="T26" fmla="*/ 2147483647 w 284"/>
                    <a:gd name="T27" fmla="*/ 2147483647 h 190"/>
                    <a:gd name="T28" fmla="*/ 2147483647 w 284"/>
                    <a:gd name="T29" fmla="*/ 2147483647 h 190"/>
                    <a:gd name="T30" fmla="*/ 2147483647 w 284"/>
                    <a:gd name="T31" fmla="*/ 2147483647 h 190"/>
                    <a:gd name="T32" fmla="*/ 2147483647 w 284"/>
                    <a:gd name="T33" fmla="*/ 2147483647 h 190"/>
                    <a:gd name="T34" fmla="*/ 2147483647 w 284"/>
                    <a:gd name="T35" fmla="*/ 2147483647 h 190"/>
                    <a:gd name="T36" fmla="*/ 2147483647 w 284"/>
                    <a:gd name="T37" fmla="*/ 2147483647 h 190"/>
                    <a:gd name="T38" fmla="*/ 2147483647 w 284"/>
                    <a:gd name="T39" fmla="*/ 2147483647 h 190"/>
                    <a:gd name="T40" fmla="*/ 2147483647 w 284"/>
                    <a:gd name="T41" fmla="*/ 2147483647 h 190"/>
                    <a:gd name="T42" fmla="*/ 2147483647 w 284"/>
                    <a:gd name="T43" fmla="*/ 2147483647 h 190"/>
                    <a:gd name="T44" fmla="*/ 2147483647 w 284"/>
                    <a:gd name="T45" fmla="*/ 2147483647 h 190"/>
                    <a:gd name="T46" fmla="*/ 2147483647 w 284"/>
                    <a:gd name="T47" fmla="*/ 2147483647 h 190"/>
                    <a:gd name="T48" fmla="*/ 2147483647 w 284"/>
                    <a:gd name="T49" fmla="*/ 2147483647 h 190"/>
                    <a:gd name="T50" fmla="*/ 2147483647 w 284"/>
                    <a:gd name="T51" fmla="*/ 2147483647 h 190"/>
                    <a:gd name="T52" fmla="*/ 2147483647 w 284"/>
                    <a:gd name="T53" fmla="*/ 2147483647 h 190"/>
                    <a:gd name="T54" fmla="*/ 2147483647 w 284"/>
                    <a:gd name="T55" fmla="*/ 2147483647 h 190"/>
                    <a:gd name="T56" fmla="*/ 2147483647 w 284"/>
                    <a:gd name="T57" fmla="*/ 2147483647 h 190"/>
                    <a:gd name="T58" fmla="*/ 2147483647 w 284"/>
                    <a:gd name="T59" fmla="*/ 2147483647 h 190"/>
                    <a:gd name="T60" fmla="*/ 2147483647 w 284"/>
                    <a:gd name="T61" fmla="*/ 2147483647 h 190"/>
                    <a:gd name="T62" fmla="*/ 2147483647 w 284"/>
                    <a:gd name="T63" fmla="*/ 2147483647 h 190"/>
                    <a:gd name="T64" fmla="*/ 2147483647 w 284"/>
                    <a:gd name="T65" fmla="*/ 2147483647 h 190"/>
                    <a:gd name="T66" fmla="*/ 2147483647 w 284"/>
                    <a:gd name="T67" fmla="*/ 2147483647 h 190"/>
                    <a:gd name="T68" fmla="*/ 2147483647 w 284"/>
                    <a:gd name="T69" fmla="*/ 2147483647 h 190"/>
                    <a:gd name="T70" fmla="*/ 2147483647 w 284"/>
                    <a:gd name="T71" fmla="*/ 2147483647 h 190"/>
                    <a:gd name="T72" fmla="*/ 2147483647 w 284"/>
                    <a:gd name="T73" fmla="*/ 2147483647 h 190"/>
                    <a:gd name="T74" fmla="*/ 2147483647 w 284"/>
                    <a:gd name="T75" fmla="*/ 2147483647 h 190"/>
                    <a:gd name="T76" fmla="*/ 2147483647 w 284"/>
                    <a:gd name="T77" fmla="*/ 2147483647 h 190"/>
                    <a:gd name="T78" fmla="*/ 2147483647 w 284"/>
                    <a:gd name="T79" fmla="*/ 2147483647 h 190"/>
                    <a:gd name="T80" fmla="*/ 2147483647 w 284"/>
                    <a:gd name="T81" fmla="*/ 2147483647 h 190"/>
                    <a:gd name="T82" fmla="*/ 2147483647 w 284"/>
                    <a:gd name="T83" fmla="*/ 2147483647 h 190"/>
                    <a:gd name="T84" fmla="*/ 2147483647 w 284"/>
                    <a:gd name="T85" fmla="*/ 2147483647 h 190"/>
                    <a:gd name="T86" fmla="*/ 2147483647 w 284"/>
                    <a:gd name="T87" fmla="*/ 2147483647 h 190"/>
                    <a:gd name="T88" fmla="*/ 2147483647 w 284"/>
                    <a:gd name="T89" fmla="*/ 2147483647 h 190"/>
                    <a:gd name="T90" fmla="*/ 2147483647 w 284"/>
                    <a:gd name="T91" fmla="*/ 2147483647 h 190"/>
                    <a:gd name="T92" fmla="*/ 2147483647 w 284"/>
                    <a:gd name="T93" fmla="*/ 2147483647 h 190"/>
                    <a:gd name="T94" fmla="*/ 2147483647 w 284"/>
                    <a:gd name="T95" fmla="*/ 2147483647 h 190"/>
                    <a:gd name="T96" fmla="*/ 2147483647 w 284"/>
                    <a:gd name="T97" fmla="*/ 2147483647 h 190"/>
                    <a:gd name="T98" fmla="*/ 2147483647 w 284"/>
                    <a:gd name="T99" fmla="*/ 2147483647 h 190"/>
                    <a:gd name="T100" fmla="*/ 2147483647 w 284"/>
                    <a:gd name="T101" fmla="*/ 2147483647 h 190"/>
                    <a:gd name="T102" fmla="*/ 2147483647 w 284"/>
                    <a:gd name="T103" fmla="*/ 2147483647 h 190"/>
                    <a:gd name="T104" fmla="*/ 2147483647 w 284"/>
                    <a:gd name="T105" fmla="*/ 2147483647 h 190"/>
                    <a:gd name="T106" fmla="*/ 2147483647 w 284"/>
                    <a:gd name="T107" fmla="*/ 2147483647 h 190"/>
                    <a:gd name="T108" fmla="*/ 2147483647 w 284"/>
                    <a:gd name="T109" fmla="*/ 2147483647 h 190"/>
                    <a:gd name="T110" fmla="*/ 2147483647 w 284"/>
                    <a:gd name="T111" fmla="*/ 2147483647 h 190"/>
                    <a:gd name="T112" fmla="*/ 2147483647 w 284"/>
                    <a:gd name="T113" fmla="*/ 2147483647 h 190"/>
                    <a:gd name="T114" fmla="*/ 2147483647 w 284"/>
                    <a:gd name="T115" fmla="*/ 0 h 190"/>
                    <a:gd name="T116" fmla="*/ 2147483647 w 284"/>
                    <a:gd name="T117" fmla="*/ 2147483647 h 190"/>
                    <a:gd name="T118" fmla="*/ 2147483647 w 284"/>
                    <a:gd name="T119" fmla="*/ 2147483647 h 190"/>
                    <a:gd name="T120" fmla="*/ 2147483647 w 284"/>
                    <a:gd name="T121" fmla="*/ 2147483647 h 190"/>
                    <a:gd name="T122" fmla="*/ 2147483647 w 284"/>
                    <a:gd name="T123" fmla="*/ 2147483647 h 19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84"/>
                    <a:gd name="T187" fmla="*/ 0 h 190"/>
                    <a:gd name="T188" fmla="*/ 284 w 284"/>
                    <a:gd name="T189" fmla="*/ 190 h 19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84" h="190">
                      <a:moveTo>
                        <a:pt x="114" y="0"/>
                      </a:moveTo>
                      <a:lnTo>
                        <a:pt x="124" y="0"/>
                      </a:lnTo>
                      <a:lnTo>
                        <a:pt x="122" y="10"/>
                      </a:lnTo>
                      <a:lnTo>
                        <a:pt x="126" y="8"/>
                      </a:lnTo>
                      <a:lnTo>
                        <a:pt x="130" y="4"/>
                      </a:lnTo>
                      <a:lnTo>
                        <a:pt x="132" y="2"/>
                      </a:lnTo>
                      <a:lnTo>
                        <a:pt x="138" y="0"/>
                      </a:lnTo>
                      <a:lnTo>
                        <a:pt x="146" y="0"/>
                      </a:lnTo>
                      <a:lnTo>
                        <a:pt x="158" y="4"/>
                      </a:lnTo>
                      <a:lnTo>
                        <a:pt x="168" y="8"/>
                      </a:lnTo>
                      <a:lnTo>
                        <a:pt x="170" y="12"/>
                      </a:lnTo>
                      <a:lnTo>
                        <a:pt x="172" y="14"/>
                      </a:lnTo>
                      <a:lnTo>
                        <a:pt x="142" y="20"/>
                      </a:lnTo>
                      <a:lnTo>
                        <a:pt x="158" y="22"/>
                      </a:lnTo>
                      <a:lnTo>
                        <a:pt x="172" y="20"/>
                      </a:lnTo>
                      <a:lnTo>
                        <a:pt x="176" y="22"/>
                      </a:lnTo>
                      <a:lnTo>
                        <a:pt x="180" y="24"/>
                      </a:lnTo>
                      <a:lnTo>
                        <a:pt x="184" y="28"/>
                      </a:lnTo>
                      <a:lnTo>
                        <a:pt x="186" y="34"/>
                      </a:lnTo>
                      <a:lnTo>
                        <a:pt x="190" y="40"/>
                      </a:lnTo>
                      <a:lnTo>
                        <a:pt x="196" y="34"/>
                      </a:lnTo>
                      <a:lnTo>
                        <a:pt x="198" y="32"/>
                      </a:lnTo>
                      <a:lnTo>
                        <a:pt x="202" y="32"/>
                      </a:lnTo>
                      <a:lnTo>
                        <a:pt x="212" y="36"/>
                      </a:lnTo>
                      <a:lnTo>
                        <a:pt x="224" y="44"/>
                      </a:lnTo>
                      <a:lnTo>
                        <a:pt x="246" y="58"/>
                      </a:lnTo>
                      <a:lnTo>
                        <a:pt x="236" y="64"/>
                      </a:lnTo>
                      <a:lnTo>
                        <a:pt x="230" y="68"/>
                      </a:lnTo>
                      <a:lnTo>
                        <a:pt x="228" y="74"/>
                      </a:lnTo>
                      <a:lnTo>
                        <a:pt x="218" y="74"/>
                      </a:lnTo>
                      <a:lnTo>
                        <a:pt x="218" y="80"/>
                      </a:lnTo>
                      <a:lnTo>
                        <a:pt x="224" y="80"/>
                      </a:lnTo>
                      <a:lnTo>
                        <a:pt x="234" y="82"/>
                      </a:lnTo>
                      <a:lnTo>
                        <a:pt x="246" y="86"/>
                      </a:lnTo>
                      <a:lnTo>
                        <a:pt x="256" y="94"/>
                      </a:lnTo>
                      <a:lnTo>
                        <a:pt x="258" y="98"/>
                      </a:lnTo>
                      <a:lnTo>
                        <a:pt x="258" y="102"/>
                      </a:lnTo>
                      <a:lnTo>
                        <a:pt x="264" y="104"/>
                      </a:lnTo>
                      <a:lnTo>
                        <a:pt x="268" y="106"/>
                      </a:lnTo>
                      <a:lnTo>
                        <a:pt x="272" y="108"/>
                      </a:lnTo>
                      <a:lnTo>
                        <a:pt x="276" y="108"/>
                      </a:lnTo>
                      <a:lnTo>
                        <a:pt x="280" y="108"/>
                      </a:lnTo>
                      <a:lnTo>
                        <a:pt x="284" y="106"/>
                      </a:lnTo>
                      <a:lnTo>
                        <a:pt x="284" y="112"/>
                      </a:lnTo>
                      <a:lnTo>
                        <a:pt x="276" y="114"/>
                      </a:lnTo>
                      <a:lnTo>
                        <a:pt x="268" y="116"/>
                      </a:lnTo>
                      <a:lnTo>
                        <a:pt x="268" y="126"/>
                      </a:lnTo>
                      <a:lnTo>
                        <a:pt x="262" y="124"/>
                      </a:lnTo>
                      <a:lnTo>
                        <a:pt x="258" y="122"/>
                      </a:lnTo>
                      <a:lnTo>
                        <a:pt x="252" y="130"/>
                      </a:lnTo>
                      <a:lnTo>
                        <a:pt x="246" y="134"/>
                      </a:lnTo>
                      <a:lnTo>
                        <a:pt x="242" y="136"/>
                      </a:lnTo>
                      <a:lnTo>
                        <a:pt x="236" y="136"/>
                      </a:lnTo>
                      <a:lnTo>
                        <a:pt x="232" y="134"/>
                      </a:lnTo>
                      <a:lnTo>
                        <a:pt x="230" y="130"/>
                      </a:lnTo>
                      <a:lnTo>
                        <a:pt x="228" y="128"/>
                      </a:lnTo>
                      <a:lnTo>
                        <a:pt x="228" y="120"/>
                      </a:lnTo>
                      <a:lnTo>
                        <a:pt x="224" y="112"/>
                      </a:lnTo>
                      <a:lnTo>
                        <a:pt x="210" y="112"/>
                      </a:lnTo>
                      <a:lnTo>
                        <a:pt x="212" y="118"/>
                      </a:lnTo>
                      <a:lnTo>
                        <a:pt x="208" y="120"/>
                      </a:lnTo>
                      <a:lnTo>
                        <a:pt x="204" y="120"/>
                      </a:lnTo>
                      <a:lnTo>
                        <a:pt x="198" y="122"/>
                      </a:lnTo>
                      <a:lnTo>
                        <a:pt x="198" y="124"/>
                      </a:lnTo>
                      <a:lnTo>
                        <a:pt x="200" y="128"/>
                      </a:lnTo>
                      <a:lnTo>
                        <a:pt x="206" y="130"/>
                      </a:lnTo>
                      <a:lnTo>
                        <a:pt x="206" y="138"/>
                      </a:lnTo>
                      <a:lnTo>
                        <a:pt x="214" y="140"/>
                      </a:lnTo>
                      <a:lnTo>
                        <a:pt x="220" y="144"/>
                      </a:lnTo>
                      <a:lnTo>
                        <a:pt x="222" y="152"/>
                      </a:lnTo>
                      <a:lnTo>
                        <a:pt x="220" y="158"/>
                      </a:lnTo>
                      <a:lnTo>
                        <a:pt x="218" y="164"/>
                      </a:lnTo>
                      <a:lnTo>
                        <a:pt x="218" y="168"/>
                      </a:lnTo>
                      <a:lnTo>
                        <a:pt x="216" y="172"/>
                      </a:lnTo>
                      <a:lnTo>
                        <a:pt x="220" y="178"/>
                      </a:lnTo>
                      <a:lnTo>
                        <a:pt x="212" y="176"/>
                      </a:lnTo>
                      <a:lnTo>
                        <a:pt x="202" y="172"/>
                      </a:lnTo>
                      <a:lnTo>
                        <a:pt x="196" y="166"/>
                      </a:lnTo>
                      <a:lnTo>
                        <a:pt x="192" y="164"/>
                      </a:lnTo>
                      <a:lnTo>
                        <a:pt x="192" y="162"/>
                      </a:lnTo>
                      <a:lnTo>
                        <a:pt x="188" y="160"/>
                      </a:lnTo>
                      <a:lnTo>
                        <a:pt x="182" y="158"/>
                      </a:lnTo>
                      <a:lnTo>
                        <a:pt x="170" y="158"/>
                      </a:lnTo>
                      <a:lnTo>
                        <a:pt x="172" y="160"/>
                      </a:lnTo>
                      <a:lnTo>
                        <a:pt x="180" y="168"/>
                      </a:lnTo>
                      <a:lnTo>
                        <a:pt x="196" y="182"/>
                      </a:lnTo>
                      <a:lnTo>
                        <a:pt x="194" y="188"/>
                      </a:lnTo>
                      <a:lnTo>
                        <a:pt x="190" y="190"/>
                      </a:lnTo>
                      <a:lnTo>
                        <a:pt x="184" y="188"/>
                      </a:lnTo>
                      <a:lnTo>
                        <a:pt x="174" y="184"/>
                      </a:lnTo>
                      <a:lnTo>
                        <a:pt x="160" y="176"/>
                      </a:lnTo>
                      <a:lnTo>
                        <a:pt x="134" y="176"/>
                      </a:lnTo>
                      <a:lnTo>
                        <a:pt x="132" y="172"/>
                      </a:lnTo>
                      <a:lnTo>
                        <a:pt x="134" y="170"/>
                      </a:lnTo>
                      <a:lnTo>
                        <a:pt x="134" y="168"/>
                      </a:lnTo>
                      <a:lnTo>
                        <a:pt x="134" y="164"/>
                      </a:lnTo>
                      <a:lnTo>
                        <a:pt x="134" y="160"/>
                      </a:lnTo>
                      <a:lnTo>
                        <a:pt x="134" y="158"/>
                      </a:lnTo>
                      <a:lnTo>
                        <a:pt x="132" y="158"/>
                      </a:lnTo>
                      <a:lnTo>
                        <a:pt x="124" y="152"/>
                      </a:lnTo>
                      <a:lnTo>
                        <a:pt x="120" y="148"/>
                      </a:lnTo>
                      <a:lnTo>
                        <a:pt x="120" y="144"/>
                      </a:lnTo>
                      <a:lnTo>
                        <a:pt x="102" y="144"/>
                      </a:lnTo>
                      <a:lnTo>
                        <a:pt x="94" y="144"/>
                      </a:lnTo>
                      <a:lnTo>
                        <a:pt x="88" y="146"/>
                      </a:lnTo>
                      <a:lnTo>
                        <a:pt x="78" y="148"/>
                      </a:lnTo>
                      <a:lnTo>
                        <a:pt x="70" y="150"/>
                      </a:lnTo>
                      <a:lnTo>
                        <a:pt x="62" y="148"/>
                      </a:lnTo>
                      <a:lnTo>
                        <a:pt x="60" y="146"/>
                      </a:lnTo>
                      <a:lnTo>
                        <a:pt x="60" y="144"/>
                      </a:lnTo>
                      <a:lnTo>
                        <a:pt x="60" y="142"/>
                      </a:lnTo>
                      <a:lnTo>
                        <a:pt x="62" y="138"/>
                      </a:lnTo>
                      <a:lnTo>
                        <a:pt x="70" y="136"/>
                      </a:lnTo>
                      <a:lnTo>
                        <a:pt x="86" y="128"/>
                      </a:lnTo>
                      <a:lnTo>
                        <a:pt x="88" y="132"/>
                      </a:lnTo>
                      <a:lnTo>
                        <a:pt x="92" y="134"/>
                      </a:lnTo>
                      <a:lnTo>
                        <a:pt x="104" y="134"/>
                      </a:lnTo>
                      <a:lnTo>
                        <a:pt x="114" y="132"/>
                      </a:lnTo>
                      <a:lnTo>
                        <a:pt x="116" y="130"/>
                      </a:lnTo>
                      <a:lnTo>
                        <a:pt x="120" y="128"/>
                      </a:lnTo>
                      <a:lnTo>
                        <a:pt x="122" y="126"/>
                      </a:lnTo>
                      <a:lnTo>
                        <a:pt x="122" y="120"/>
                      </a:lnTo>
                      <a:lnTo>
                        <a:pt x="134" y="116"/>
                      </a:lnTo>
                      <a:lnTo>
                        <a:pt x="142" y="112"/>
                      </a:lnTo>
                      <a:lnTo>
                        <a:pt x="162" y="98"/>
                      </a:lnTo>
                      <a:lnTo>
                        <a:pt x="152" y="84"/>
                      </a:lnTo>
                      <a:lnTo>
                        <a:pt x="148" y="82"/>
                      </a:lnTo>
                      <a:lnTo>
                        <a:pt x="142" y="80"/>
                      </a:lnTo>
                      <a:lnTo>
                        <a:pt x="142" y="76"/>
                      </a:lnTo>
                      <a:lnTo>
                        <a:pt x="128" y="76"/>
                      </a:lnTo>
                      <a:lnTo>
                        <a:pt x="130" y="74"/>
                      </a:lnTo>
                      <a:lnTo>
                        <a:pt x="134" y="74"/>
                      </a:lnTo>
                      <a:lnTo>
                        <a:pt x="134" y="66"/>
                      </a:lnTo>
                      <a:lnTo>
                        <a:pt x="130" y="64"/>
                      </a:lnTo>
                      <a:lnTo>
                        <a:pt x="126" y="62"/>
                      </a:lnTo>
                      <a:lnTo>
                        <a:pt x="118" y="56"/>
                      </a:lnTo>
                      <a:lnTo>
                        <a:pt x="114" y="54"/>
                      </a:lnTo>
                      <a:lnTo>
                        <a:pt x="112" y="54"/>
                      </a:lnTo>
                      <a:lnTo>
                        <a:pt x="110" y="56"/>
                      </a:lnTo>
                      <a:lnTo>
                        <a:pt x="104" y="58"/>
                      </a:lnTo>
                      <a:lnTo>
                        <a:pt x="100" y="62"/>
                      </a:lnTo>
                      <a:lnTo>
                        <a:pt x="96" y="64"/>
                      </a:lnTo>
                      <a:lnTo>
                        <a:pt x="92" y="66"/>
                      </a:lnTo>
                      <a:lnTo>
                        <a:pt x="88" y="66"/>
                      </a:lnTo>
                      <a:lnTo>
                        <a:pt x="88" y="64"/>
                      </a:lnTo>
                      <a:lnTo>
                        <a:pt x="88" y="56"/>
                      </a:lnTo>
                      <a:lnTo>
                        <a:pt x="76" y="58"/>
                      </a:lnTo>
                      <a:lnTo>
                        <a:pt x="64" y="58"/>
                      </a:lnTo>
                      <a:lnTo>
                        <a:pt x="36" y="56"/>
                      </a:lnTo>
                      <a:lnTo>
                        <a:pt x="32" y="56"/>
                      </a:lnTo>
                      <a:lnTo>
                        <a:pt x="26" y="54"/>
                      </a:lnTo>
                      <a:lnTo>
                        <a:pt x="24" y="52"/>
                      </a:lnTo>
                      <a:lnTo>
                        <a:pt x="22" y="46"/>
                      </a:lnTo>
                      <a:lnTo>
                        <a:pt x="18" y="48"/>
                      </a:lnTo>
                      <a:lnTo>
                        <a:pt x="14" y="50"/>
                      </a:lnTo>
                      <a:lnTo>
                        <a:pt x="10" y="52"/>
                      </a:lnTo>
                      <a:lnTo>
                        <a:pt x="6" y="52"/>
                      </a:lnTo>
                      <a:lnTo>
                        <a:pt x="4" y="52"/>
                      </a:lnTo>
                      <a:lnTo>
                        <a:pt x="2" y="48"/>
                      </a:lnTo>
                      <a:lnTo>
                        <a:pt x="0" y="44"/>
                      </a:lnTo>
                      <a:lnTo>
                        <a:pt x="6" y="40"/>
                      </a:lnTo>
                      <a:lnTo>
                        <a:pt x="14" y="40"/>
                      </a:lnTo>
                      <a:lnTo>
                        <a:pt x="6" y="36"/>
                      </a:lnTo>
                      <a:lnTo>
                        <a:pt x="4" y="34"/>
                      </a:lnTo>
                      <a:lnTo>
                        <a:pt x="4" y="30"/>
                      </a:lnTo>
                      <a:lnTo>
                        <a:pt x="4" y="28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22" y="14"/>
                      </a:lnTo>
                      <a:lnTo>
                        <a:pt x="32" y="10"/>
                      </a:lnTo>
                      <a:lnTo>
                        <a:pt x="56" y="6"/>
                      </a:lnTo>
                      <a:lnTo>
                        <a:pt x="64" y="4"/>
                      </a:lnTo>
                      <a:lnTo>
                        <a:pt x="72" y="0"/>
                      </a:lnTo>
                      <a:lnTo>
                        <a:pt x="82" y="0"/>
                      </a:lnTo>
                      <a:lnTo>
                        <a:pt x="78" y="6"/>
                      </a:lnTo>
                      <a:lnTo>
                        <a:pt x="72" y="8"/>
                      </a:lnTo>
                      <a:lnTo>
                        <a:pt x="62" y="12"/>
                      </a:lnTo>
                      <a:lnTo>
                        <a:pt x="58" y="16"/>
                      </a:lnTo>
                      <a:lnTo>
                        <a:pt x="54" y="18"/>
                      </a:lnTo>
                      <a:lnTo>
                        <a:pt x="50" y="22"/>
                      </a:lnTo>
                      <a:lnTo>
                        <a:pt x="48" y="28"/>
                      </a:lnTo>
                      <a:lnTo>
                        <a:pt x="56" y="28"/>
                      </a:lnTo>
                      <a:lnTo>
                        <a:pt x="60" y="24"/>
                      </a:lnTo>
                      <a:lnTo>
                        <a:pt x="64" y="18"/>
                      </a:lnTo>
                      <a:lnTo>
                        <a:pt x="70" y="14"/>
                      </a:lnTo>
                      <a:lnTo>
                        <a:pt x="76" y="12"/>
                      </a:lnTo>
                      <a:lnTo>
                        <a:pt x="94" y="6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Freeform 57"/>
                <p:cNvSpPr/>
                <p:nvPr/>
              </p:nvSpPr>
              <p:spPr bwMode="auto">
                <a:xfrm>
                  <a:off x="3303675" y="2630901"/>
                  <a:ext cx="47278" cy="29203"/>
                </a:xfrm>
                <a:custGeom>
                  <a:avLst/>
                  <a:gdLst>
                    <a:gd name="T0" fmla="*/ 2147483647 w 32"/>
                    <a:gd name="T1" fmla="*/ 2147483647 h 18"/>
                    <a:gd name="T2" fmla="*/ 2147483647 w 32"/>
                    <a:gd name="T3" fmla="*/ 0 h 18"/>
                    <a:gd name="T4" fmla="*/ 2147483647 w 32"/>
                    <a:gd name="T5" fmla="*/ 0 h 18"/>
                    <a:gd name="T6" fmla="*/ 2147483647 w 32"/>
                    <a:gd name="T7" fmla="*/ 2147483647 h 18"/>
                    <a:gd name="T8" fmla="*/ 2147483647 w 32"/>
                    <a:gd name="T9" fmla="*/ 2147483647 h 18"/>
                    <a:gd name="T10" fmla="*/ 2147483647 w 32"/>
                    <a:gd name="T11" fmla="*/ 2147483647 h 18"/>
                    <a:gd name="T12" fmla="*/ 2147483647 w 32"/>
                    <a:gd name="T13" fmla="*/ 2147483647 h 18"/>
                    <a:gd name="T14" fmla="*/ 2147483647 w 32"/>
                    <a:gd name="T15" fmla="*/ 2147483647 h 18"/>
                    <a:gd name="T16" fmla="*/ 2147483647 w 32"/>
                    <a:gd name="T17" fmla="*/ 2147483647 h 18"/>
                    <a:gd name="T18" fmla="*/ 2147483647 w 32"/>
                    <a:gd name="T19" fmla="*/ 2147483647 h 18"/>
                    <a:gd name="T20" fmla="*/ 0 w 32"/>
                    <a:gd name="T21" fmla="*/ 2147483647 h 18"/>
                    <a:gd name="T22" fmla="*/ 2147483647 w 32"/>
                    <a:gd name="T23" fmla="*/ 2147483647 h 18"/>
                    <a:gd name="T24" fmla="*/ 2147483647 w 32"/>
                    <a:gd name="T25" fmla="*/ 2147483647 h 18"/>
                    <a:gd name="T26" fmla="*/ 2147483647 w 32"/>
                    <a:gd name="T27" fmla="*/ 2147483647 h 18"/>
                    <a:gd name="T28" fmla="*/ 2147483647 w 32"/>
                    <a:gd name="T29" fmla="*/ 2147483647 h 18"/>
                    <a:gd name="T30" fmla="*/ 2147483647 w 32"/>
                    <a:gd name="T31" fmla="*/ 0 h 18"/>
                    <a:gd name="T32" fmla="*/ 2147483647 w 32"/>
                    <a:gd name="T33" fmla="*/ 2147483647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"/>
                    <a:gd name="T52" fmla="*/ 0 h 18"/>
                    <a:gd name="T53" fmla="*/ 32 w 32"/>
                    <a:gd name="T54" fmla="*/ 18 h 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" h="18">
                      <a:moveTo>
                        <a:pt x="16" y="2"/>
                      </a:moveTo>
                      <a:lnTo>
                        <a:pt x="28" y="0"/>
                      </a:lnTo>
                      <a:lnTo>
                        <a:pt x="30" y="0"/>
                      </a:lnTo>
                      <a:lnTo>
                        <a:pt x="32" y="2"/>
                      </a:lnTo>
                      <a:lnTo>
                        <a:pt x="30" y="6"/>
                      </a:lnTo>
                      <a:lnTo>
                        <a:pt x="28" y="10"/>
                      </a:lnTo>
                      <a:lnTo>
                        <a:pt x="22" y="14"/>
                      </a:lnTo>
                      <a:lnTo>
                        <a:pt x="14" y="18"/>
                      </a:lnTo>
                      <a:lnTo>
                        <a:pt x="6" y="18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2" y="10"/>
                      </a:lnTo>
                      <a:lnTo>
                        <a:pt x="8" y="6"/>
                      </a:lnTo>
                      <a:lnTo>
                        <a:pt x="12" y="2"/>
                      </a:ln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Freeform 59"/>
                <p:cNvSpPr/>
                <p:nvPr/>
              </p:nvSpPr>
              <p:spPr bwMode="auto">
                <a:xfrm>
                  <a:off x="1955689" y="3152587"/>
                  <a:ext cx="1276492" cy="687615"/>
                </a:xfrm>
                <a:custGeom>
                  <a:avLst/>
                  <a:gdLst>
                    <a:gd name="T0" fmla="*/ 2147483647 w 872"/>
                    <a:gd name="T1" fmla="*/ 2147483647 h 434"/>
                    <a:gd name="T2" fmla="*/ 2147483647 w 872"/>
                    <a:gd name="T3" fmla="*/ 2147483647 h 434"/>
                    <a:gd name="T4" fmla="*/ 2147483647 w 872"/>
                    <a:gd name="T5" fmla="*/ 2147483647 h 434"/>
                    <a:gd name="T6" fmla="*/ 2147483647 w 872"/>
                    <a:gd name="T7" fmla="*/ 2147483647 h 434"/>
                    <a:gd name="T8" fmla="*/ 2147483647 w 872"/>
                    <a:gd name="T9" fmla="*/ 2147483647 h 434"/>
                    <a:gd name="T10" fmla="*/ 2147483647 w 872"/>
                    <a:gd name="T11" fmla="*/ 2147483647 h 434"/>
                    <a:gd name="T12" fmla="*/ 2147483647 w 872"/>
                    <a:gd name="T13" fmla="*/ 2147483647 h 434"/>
                    <a:gd name="T14" fmla="*/ 2147483647 w 872"/>
                    <a:gd name="T15" fmla="*/ 2147483647 h 434"/>
                    <a:gd name="T16" fmla="*/ 2147483647 w 872"/>
                    <a:gd name="T17" fmla="*/ 2147483647 h 434"/>
                    <a:gd name="T18" fmla="*/ 2147483647 w 872"/>
                    <a:gd name="T19" fmla="*/ 2147483647 h 434"/>
                    <a:gd name="T20" fmla="*/ 2147483647 w 872"/>
                    <a:gd name="T21" fmla="*/ 2147483647 h 434"/>
                    <a:gd name="T22" fmla="*/ 2147483647 w 872"/>
                    <a:gd name="T23" fmla="*/ 2147483647 h 434"/>
                    <a:gd name="T24" fmla="*/ 2147483647 w 872"/>
                    <a:gd name="T25" fmla="*/ 2147483647 h 434"/>
                    <a:gd name="T26" fmla="*/ 2147483647 w 872"/>
                    <a:gd name="T27" fmla="*/ 2147483647 h 434"/>
                    <a:gd name="T28" fmla="*/ 2147483647 w 872"/>
                    <a:gd name="T29" fmla="*/ 2147483647 h 434"/>
                    <a:gd name="T30" fmla="*/ 2147483647 w 872"/>
                    <a:gd name="T31" fmla="*/ 2147483647 h 434"/>
                    <a:gd name="T32" fmla="*/ 2147483647 w 872"/>
                    <a:gd name="T33" fmla="*/ 2147483647 h 434"/>
                    <a:gd name="T34" fmla="*/ 2147483647 w 872"/>
                    <a:gd name="T35" fmla="*/ 2147483647 h 434"/>
                    <a:gd name="T36" fmla="*/ 2147483647 w 872"/>
                    <a:gd name="T37" fmla="*/ 2147483647 h 434"/>
                    <a:gd name="T38" fmla="*/ 2147483647 w 872"/>
                    <a:gd name="T39" fmla="*/ 2147483647 h 434"/>
                    <a:gd name="T40" fmla="*/ 2147483647 w 872"/>
                    <a:gd name="T41" fmla="*/ 2147483647 h 434"/>
                    <a:gd name="T42" fmla="*/ 2147483647 w 872"/>
                    <a:gd name="T43" fmla="*/ 2147483647 h 434"/>
                    <a:gd name="T44" fmla="*/ 2147483647 w 872"/>
                    <a:gd name="T45" fmla="*/ 2147483647 h 434"/>
                    <a:gd name="T46" fmla="*/ 2147483647 w 872"/>
                    <a:gd name="T47" fmla="*/ 2147483647 h 434"/>
                    <a:gd name="T48" fmla="*/ 2147483647 w 872"/>
                    <a:gd name="T49" fmla="*/ 2147483647 h 434"/>
                    <a:gd name="T50" fmla="*/ 2147483647 w 872"/>
                    <a:gd name="T51" fmla="*/ 2147483647 h 434"/>
                    <a:gd name="T52" fmla="*/ 2147483647 w 872"/>
                    <a:gd name="T53" fmla="*/ 2147483647 h 434"/>
                    <a:gd name="T54" fmla="*/ 2147483647 w 872"/>
                    <a:gd name="T55" fmla="*/ 2147483647 h 434"/>
                    <a:gd name="T56" fmla="*/ 2147483647 w 872"/>
                    <a:gd name="T57" fmla="*/ 2147483647 h 434"/>
                    <a:gd name="T58" fmla="*/ 2147483647 w 872"/>
                    <a:gd name="T59" fmla="*/ 2147483647 h 434"/>
                    <a:gd name="T60" fmla="*/ 2147483647 w 872"/>
                    <a:gd name="T61" fmla="*/ 2147483647 h 434"/>
                    <a:gd name="T62" fmla="*/ 2147483647 w 872"/>
                    <a:gd name="T63" fmla="*/ 2147483647 h 434"/>
                    <a:gd name="T64" fmla="*/ 2147483647 w 872"/>
                    <a:gd name="T65" fmla="*/ 2147483647 h 434"/>
                    <a:gd name="T66" fmla="*/ 2147483647 w 872"/>
                    <a:gd name="T67" fmla="*/ 2147483647 h 434"/>
                    <a:gd name="T68" fmla="*/ 2147483647 w 872"/>
                    <a:gd name="T69" fmla="*/ 2147483647 h 434"/>
                    <a:gd name="T70" fmla="*/ 2147483647 w 872"/>
                    <a:gd name="T71" fmla="*/ 2147483647 h 434"/>
                    <a:gd name="T72" fmla="*/ 2147483647 w 872"/>
                    <a:gd name="T73" fmla="*/ 2147483647 h 434"/>
                    <a:gd name="T74" fmla="*/ 2147483647 w 872"/>
                    <a:gd name="T75" fmla="*/ 2147483647 h 434"/>
                    <a:gd name="T76" fmla="*/ 2147483647 w 872"/>
                    <a:gd name="T77" fmla="*/ 2147483647 h 434"/>
                    <a:gd name="T78" fmla="*/ 2147483647 w 872"/>
                    <a:gd name="T79" fmla="*/ 2147483647 h 434"/>
                    <a:gd name="T80" fmla="*/ 2147483647 w 872"/>
                    <a:gd name="T81" fmla="*/ 2147483647 h 434"/>
                    <a:gd name="T82" fmla="*/ 2147483647 w 872"/>
                    <a:gd name="T83" fmla="*/ 2147483647 h 434"/>
                    <a:gd name="T84" fmla="*/ 2147483647 w 872"/>
                    <a:gd name="T85" fmla="*/ 2147483647 h 434"/>
                    <a:gd name="T86" fmla="*/ 2147483647 w 872"/>
                    <a:gd name="T87" fmla="*/ 2147483647 h 434"/>
                    <a:gd name="T88" fmla="*/ 2147483647 w 872"/>
                    <a:gd name="T89" fmla="*/ 2147483647 h 434"/>
                    <a:gd name="T90" fmla="*/ 2147483647 w 872"/>
                    <a:gd name="T91" fmla="*/ 2147483647 h 434"/>
                    <a:gd name="T92" fmla="*/ 2147483647 w 872"/>
                    <a:gd name="T93" fmla="*/ 2147483647 h 434"/>
                    <a:gd name="T94" fmla="*/ 2147483647 w 872"/>
                    <a:gd name="T95" fmla="*/ 2147483647 h 434"/>
                    <a:gd name="T96" fmla="*/ 2147483647 w 872"/>
                    <a:gd name="T97" fmla="*/ 2147483647 h 434"/>
                    <a:gd name="T98" fmla="*/ 2147483647 w 872"/>
                    <a:gd name="T99" fmla="*/ 2147483647 h 434"/>
                    <a:gd name="T100" fmla="*/ 2147483647 w 872"/>
                    <a:gd name="T101" fmla="*/ 2147483647 h 434"/>
                    <a:gd name="T102" fmla="*/ 2147483647 w 872"/>
                    <a:gd name="T103" fmla="*/ 2147483647 h 434"/>
                    <a:gd name="T104" fmla="*/ 0 w 872"/>
                    <a:gd name="T105" fmla="*/ 2147483647 h 434"/>
                    <a:gd name="T106" fmla="*/ 2147483647 w 872"/>
                    <a:gd name="T107" fmla="*/ 2147483647 h 434"/>
                    <a:gd name="T108" fmla="*/ 2147483647 w 872"/>
                    <a:gd name="T109" fmla="*/ 2147483647 h 43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872"/>
                    <a:gd name="T166" fmla="*/ 0 h 434"/>
                    <a:gd name="T167" fmla="*/ 872 w 872"/>
                    <a:gd name="T168" fmla="*/ 434 h 43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872" h="434">
                      <a:moveTo>
                        <a:pt x="4" y="226"/>
                      </a:moveTo>
                      <a:lnTo>
                        <a:pt x="4" y="228"/>
                      </a:lnTo>
                      <a:lnTo>
                        <a:pt x="4" y="230"/>
                      </a:lnTo>
                      <a:lnTo>
                        <a:pt x="2" y="236"/>
                      </a:lnTo>
                      <a:lnTo>
                        <a:pt x="4" y="244"/>
                      </a:lnTo>
                      <a:lnTo>
                        <a:pt x="6" y="254"/>
                      </a:lnTo>
                      <a:lnTo>
                        <a:pt x="14" y="260"/>
                      </a:lnTo>
                      <a:lnTo>
                        <a:pt x="26" y="264"/>
                      </a:lnTo>
                      <a:lnTo>
                        <a:pt x="30" y="266"/>
                      </a:lnTo>
                      <a:lnTo>
                        <a:pt x="32" y="268"/>
                      </a:lnTo>
                      <a:lnTo>
                        <a:pt x="40" y="278"/>
                      </a:lnTo>
                      <a:lnTo>
                        <a:pt x="44" y="290"/>
                      </a:lnTo>
                      <a:lnTo>
                        <a:pt x="46" y="300"/>
                      </a:lnTo>
                      <a:lnTo>
                        <a:pt x="66" y="298"/>
                      </a:lnTo>
                      <a:lnTo>
                        <a:pt x="74" y="298"/>
                      </a:lnTo>
                      <a:lnTo>
                        <a:pt x="80" y="300"/>
                      </a:lnTo>
                      <a:lnTo>
                        <a:pt x="124" y="326"/>
                      </a:lnTo>
                      <a:lnTo>
                        <a:pt x="174" y="326"/>
                      </a:lnTo>
                      <a:lnTo>
                        <a:pt x="178" y="316"/>
                      </a:lnTo>
                      <a:lnTo>
                        <a:pt x="194" y="318"/>
                      </a:lnTo>
                      <a:lnTo>
                        <a:pt x="198" y="318"/>
                      </a:lnTo>
                      <a:lnTo>
                        <a:pt x="204" y="316"/>
                      </a:lnTo>
                      <a:lnTo>
                        <a:pt x="206" y="324"/>
                      </a:lnTo>
                      <a:lnTo>
                        <a:pt x="212" y="328"/>
                      </a:lnTo>
                      <a:lnTo>
                        <a:pt x="216" y="332"/>
                      </a:lnTo>
                      <a:lnTo>
                        <a:pt x="220" y="336"/>
                      </a:lnTo>
                      <a:lnTo>
                        <a:pt x="224" y="356"/>
                      </a:lnTo>
                      <a:lnTo>
                        <a:pt x="226" y="360"/>
                      </a:lnTo>
                      <a:lnTo>
                        <a:pt x="230" y="364"/>
                      </a:lnTo>
                      <a:lnTo>
                        <a:pt x="234" y="366"/>
                      </a:lnTo>
                      <a:lnTo>
                        <a:pt x="238" y="366"/>
                      </a:lnTo>
                      <a:lnTo>
                        <a:pt x="244" y="364"/>
                      </a:lnTo>
                      <a:lnTo>
                        <a:pt x="250" y="360"/>
                      </a:lnTo>
                      <a:lnTo>
                        <a:pt x="254" y="354"/>
                      </a:lnTo>
                      <a:lnTo>
                        <a:pt x="256" y="354"/>
                      </a:lnTo>
                      <a:lnTo>
                        <a:pt x="262" y="354"/>
                      </a:lnTo>
                      <a:lnTo>
                        <a:pt x="270" y="354"/>
                      </a:lnTo>
                      <a:lnTo>
                        <a:pt x="276" y="358"/>
                      </a:lnTo>
                      <a:lnTo>
                        <a:pt x="278" y="366"/>
                      </a:lnTo>
                      <a:lnTo>
                        <a:pt x="282" y="374"/>
                      </a:lnTo>
                      <a:lnTo>
                        <a:pt x="286" y="392"/>
                      </a:lnTo>
                      <a:lnTo>
                        <a:pt x="288" y="408"/>
                      </a:lnTo>
                      <a:lnTo>
                        <a:pt x="290" y="412"/>
                      </a:lnTo>
                      <a:lnTo>
                        <a:pt x="294" y="414"/>
                      </a:lnTo>
                      <a:lnTo>
                        <a:pt x="302" y="420"/>
                      </a:lnTo>
                      <a:lnTo>
                        <a:pt x="320" y="426"/>
                      </a:lnTo>
                      <a:lnTo>
                        <a:pt x="322" y="426"/>
                      </a:lnTo>
                      <a:lnTo>
                        <a:pt x="322" y="408"/>
                      </a:lnTo>
                      <a:lnTo>
                        <a:pt x="322" y="402"/>
                      </a:lnTo>
                      <a:lnTo>
                        <a:pt x="324" y="394"/>
                      </a:lnTo>
                      <a:lnTo>
                        <a:pt x="328" y="388"/>
                      </a:lnTo>
                      <a:lnTo>
                        <a:pt x="332" y="382"/>
                      </a:lnTo>
                      <a:lnTo>
                        <a:pt x="338" y="378"/>
                      </a:lnTo>
                      <a:lnTo>
                        <a:pt x="340" y="374"/>
                      </a:lnTo>
                      <a:lnTo>
                        <a:pt x="342" y="370"/>
                      </a:lnTo>
                      <a:lnTo>
                        <a:pt x="350" y="370"/>
                      </a:lnTo>
                      <a:lnTo>
                        <a:pt x="358" y="368"/>
                      </a:lnTo>
                      <a:lnTo>
                        <a:pt x="370" y="360"/>
                      </a:lnTo>
                      <a:lnTo>
                        <a:pt x="372" y="358"/>
                      </a:lnTo>
                      <a:lnTo>
                        <a:pt x="374" y="356"/>
                      </a:lnTo>
                      <a:lnTo>
                        <a:pt x="374" y="354"/>
                      </a:lnTo>
                      <a:lnTo>
                        <a:pt x="378" y="352"/>
                      </a:lnTo>
                      <a:lnTo>
                        <a:pt x="384" y="354"/>
                      </a:lnTo>
                      <a:lnTo>
                        <a:pt x="386" y="352"/>
                      </a:lnTo>
                      <a:lnTo>
                        <a:pt x="386" y="350"/>
                      </a:lnTo>
                      <a:lnTo>
                        <a:pt x="388" y="348"/>
                      </a:lnTo>
                      <a:lnTo>
                        <a:pt x="392" y="348"/>
                      </a:lnTo>
                      <a:lnTo>
                        <a:pt x="398" y="348"/>
                      </a:lnTo>
                      <a:lnTo>
                        <a:pt x="404" y="350"/>
                      </a:lnTo>
                      <a:lnTo>
                        <a:pt x="408" y="352"/>
                      </a:lnTo>
                      <a:lnTo>
                        <a:pt x="414" y="354"/>
                      </a:lnTo>
                      <a:lnTo>
                        <a:pt x="418" y="352"/>
                      </a:lnTo>
                      <a:lnTo>
                        <a:pt x="424" y="352"/>
                      </a:lnTo>
                      <a:lnTo>
                        <a:pt x="430" y="356"/>
                      </a:lnTo>
                      <a:lnTo>
                        <a:pt x="434" y="358"/>
                      </a:lnTo>
                      <a:lnTo>
                        <a:pt x="440" y="360"/>
                      </a:lnTo>
                      <a:lnTo>
                        <a:pt x="444" y="358"/>
                      </a:lnTo>
                      <a:lnTo>
                        <a:pt x="450" y="356"/>
                      </a:lnTo>
                      <a:lnTo>
                        <a:pt x="452" y="358"/>
                      </a:lnTo>
                      <a:lnTo>
                        <a:pt x="454" y="360"/>
                      </a:lnTo>
                      <a:lnTo>
                        <a:pt x="456" y="362"/>
                      </a:lnTo>
                      <a:lnTo>
                        <a:pt x="460" y="362"/>
                      </a:lnTo>
                      <a:lnTo>
                        <a:pt x="462" y="362"/>
                      </a:lnTo>
                      <a:lnTo>
                        <a:pt x="462" y="358"/>
                      </a:lnTo>
                      <a:lnTo>
                        <a:pt x="458" y="356"/>
                      </a:lnTo>
                      <a:lnTo>
                        <a:pt x="456" y="354"/>
                      </a:lnTo>
                      <a:lnTo>
                        <a:pt x="456" y="340"/>
                      </a:lnTo>
                      <a:lnTo>
                        <a:pt x="466" y="338"/>
                      </a:lnTo>
                      <a:lnTo>
                        <a:pt x="474" y="336"/>
                      </a:lnTo>
                      <a:lnTo>
                        <a:pt x="486" y="340"/>
                      </a:lnTo>
                      <a:lnTo>
                        <a:pt x="490" y="338"/>
                      </a:lnTo>
                      <a:lnTo>
                        <a:pt x="494" y="336"/>
                      </a:lnTo>
                      <a:lnTo>
                        <a:pt x="510" y="336"/>
                      </a:lnTo>
                      <a:lnTo>
                        <a:pt x="512" y="338"/>
                      </a:lnTo>
                      <a:lnTo>
                        <a:pt x="516" y="340"/>
                      </a:lnTo>
                      <a:lnTo>
                        <a:pt x="522" y="342"/>
                      </a:lnTo>
                      <a:lnTo>
                        <a:pt x="524" y="346"/>
                      </a:lnTo>
                      <a:lnTo>
                        <a:pt x="524" y="348"/>
                      </a:lnTo>
                      <a:lnTo>
                        <a:pt x="524" y="352"/>
                      </a:lnTo>
                      <a:lnTo>
                        <a:pt x="530" y="350"/>
                      </a:lnTo>
                      <a:lnTo>
                        <a:pt x="532" y="348"/>
                      </a:lnTo>
                      <a:lnTo>
                        <a:pt x="542" y="344"/>
                      </a:lnTo>
                      <a:lnTo>
                        <a:pt x="550" y="346"/>
                      </a:lnTo>
                      <a:lnTo>
                        <a:pt x="552" y="350"/>
                      </a:lnTo>
                      <a:lnTo>
                        <a:pt x="552" y="354"/>
                      </a:lnTo>
                      <a:lnTo>
                        <a:pt x="554" y="356"/>
                      </a:lnTo>
                      <a:lnTo>
                        <a:pt x="556" y="360"/>
                      </a:lnTo>
                      <a:lnTo>
                        <a:pt x="558" y="362"/>
                      </a:lnTo>
                      <a:lnTo>
                        <a:pt x="562" y="364"/>
                      </a:lnTo>
                      <a:lnTo>
                        <a:pt x="560" y="370"/>
                      </a:lnTo>
                      <a:lnTo>
                        <a:pt x="558" y="372"/>
                      </a:lnTo>
                      <a:lnTo>
                        <a:pt x="556" y="376"/>
                      </a:lnTo>
                      <a:lnTo>
                        <a:pt x="556" y="380"/>
                      </a:lnTo>
                      <a:lnTo>
                        <a:pt x="558" y="382"/>
                      </a:lnTo>
                      <a:lnTo>
                        <a:pt x="560" y="386"/>
                      </a:lnTo>
                      <a:lnTo>
                        <a:pt x="558" y="388"/>
                      </a:lnTo>
                      <a:lnTo>
                        <a:pt x="558" y="390"/>
                      </a:lnTo>
                      <a:lnTo>
                        <a:pt x="558" y="400"/>
                      </a:lnTo>
                      <a:lnTo>
                        <a:pt x="564" y="408"/>
                      </a:lnTo>
                      <a:lnTo>
                        <a:pt x="564" y="416"/>
                      </a:lnTo>
                      <a:lnTo>
                        <a:pt x="566" y="422"/>
                      </a:lnTo>
                      <a:lnTo>
                        <a:pt x="570" y="428"/>
                      </a:lnTo>
                      <a:lnTo>
                        <a:pt x="574" y="432"/>
                      </a:lnTo>
                      <a:lnTo>
                        <a:pt x="578" y="434"/>
                      </a:lnTo>
                      <a:lnTo>
                        <a:pt x="584" y="434"/>
                      </a:lnTo>
                      <a:lnTo>
                        <a:pt x="584" y="428"/>
                      </a:lnTo>
                      <a:lnTo>
                        <a:pt x="588" y="420"/>
                      </a:lnTo>
                      <a:lnTo>
                        <a:pt x="590" y="414"/>
                      </a:lnTo>
                      <a:lnTo>
                        <a:pt x="592" y="408"/>
                      </a:lnTo>
                      <a:lnTo>
                        <a:pt x="592" y="398"/>
                      </a:lnTo>
                      <a:lnTo>
                        <a:pt x="594" y="388"/>
                      </a:lnTo>
                      <a:lnTo>
                        <a:pt x="592" y="380"/>
                      </a:lnTo>
                      <a:lnTo>
                        <a:pt x="588" y="370"/>
                      </a:lnTo>
                      <a:lnTo>
                        <a:pt x="586" y="358"/>
                      </a:lnTo>
                      <a:lnTo>
                        <a:pt x="584" y="348"/>
                      </a:lnTo>
                      <a:lnTo>
                        <a:pt x="586" y="332"/>
                      </a:lnTo>
                      <a:lnTo>
                        <a:pt x="590" y="322"/>
                      </a:lnTo>
                      <a:lnTo>
                        <a:pt x="598" y="310"/>
                      </a:lnTo>
                      <a:lnTo>
                        <a:pt x="606" y="300"/>
                      </a:lnTo>
                      <a:lnTo>
                        <a:pt x="608" y="300"/>
                      </a:lnTo>
                      <a:lnTo>
                        <a:pt x="612" y="298"/>
                      </a:lnTo>
                      <a:lnTo>
                        <a:pt x="616" y="296"/>
                      </a:lnTo>
                      <a:lnTo>
                        <a:pt x="618" y="294"/>
                      </a:lnTo>
                      <a:lnTo>
                        <a:pt x="624" y="292"/>
                      </a:lnTo>
                      <a:lnTo>
                        <a:pt x="626" y="290"/>
                      </a:lnTo>
                      <a:lnTo>
                        <a:pt x="632" y="282"/>
                      </a:lnTo>
                      <a:lnTo>
                        <a:pt x="634" y="276"/>
                      </a:lnTo>
                      <a:lnTo>
                        <a:pt x="638" y="274"/>
                      </a:lnTo>
                      <a:lnTo>
                        <a:pt x="644" y="274"/>
                      </a:lnTo>
                      <a:lnTo>
                        <a:pt x="644" y="272"/>
                      </a:lnTo>
                      <a:lnTo>
                        <a:pt x="646" y="272"/>
                      </a:lnTo>
                      <a:lnTo>
                        <a:pt x="650" y="272"/>
                      </a:lnTo>
                      <a:lnTo>
                        <a:pt x="654" y="268"/>
                      </a:lnTo>
                      <a:lnTo>
                        <a:pt x="658" y="264"/>
                      </a:lnTo>
                      <a:lnTo>
                        <a:pt x="660" y="260"/>
                      </a:lnTo>
                      <a:lnTo>
                        <a:pt x="668" y="258"/>
                      </a:lnTo>
                      <a:lnTo>
                        <a:pt x="672" y="258"/>
                      </a:lnTo>
                      <a:lnTo>
                        <a:pt x="678" y="254"/>
                      </a:lnTo>
                      <a:lnTo>
                        <a:pt x="676" y="250"/>
                      </a:lnTo>
                      <a:lnTo>
                        <a:pt x="678" y="246"/>
                      </a:lnTo>
                      <a:lnTo>
                        <a:pt x="688" y="244"/>
                      </a:lnTo>
                      <a:lnTo>
                        <a:pt x="690" y="242"/>
                      </a:lnTo>
                      <a:lnTo>
                        <a:pt x="692" y="240"/>
                      </a:lnTo>
                      <a:lnTo>
                        <a:pt x="696" y="238"/>
                      </a:lnTo>
                      <a:lnTo>
                        <a:pt x="698" y="234"/>
                      </a:lnTo>
                      <a:lnTo>
                        <a:pt x="696" y="230"/>
                      </a:lnTo>
                      <a:lnTo>
                        <a:pt x="696" y="226"/>
                      </a:lnTo>
                      <a:lnTo>
                        <a:pt x="694" y="222"/>
                      </a:lnTo>
                      <a:lnTo>
                        <a:pt x="692" y="218"/>
                      </a:lnTo>
                      <a:lnTo>
                        <a:pt x="690" y="216"/>
                      </a:lnTo>
                      <a:lnTo>
                        <a:pt x="688" y="214"/>
                      </a:lnTo>
                      <a:lnTo>
                        <a:pt x="694" y="214"/>
                      </a:lnTo>
                      <a:lnTo>
                        <a:pt x="692" y="214"/>
                      </a:lnTo>
                      <a:lnTo>
                        <a:pt x="692" y="212"/>
                      </a:lnTo>
                      <a:lnTo>
                        <a:pt x="694" y="208"/>
                      </a:lnTo>
                      <a:lnTo>
                        <a:pt x="700" y="210"/>
                      </a:lnTo>
                      <a:lnTo>
                        <a:pt x="704" y="208"/>
                      </a:lnTo>
                      <a:lnTo>
                        <a:pt x="706" y="206"/>
                      </a:lnTo>
                      <a:lnTo>
                        <a:pt x="706" y="198"/>
                      </a:lnTo>
                      <a:lnTo>
                        <a:pt x="702" y="190"/>
                      </a:lnTo>
                      <a:lnTo>
                        <a:pt x="702" y="188"/>
                      </a:lnTo>
                      <a:lnTo>
                        <a:pt x="706" y="192"/>
                      </a:lnTo>
                      <a:lnTo>
                        <a:pt x="708" y="196"/>
                      </a:lnTo>
                      <a:lnTo>
                        <a:pt x="714" y="196"/>
                      </a:lnTo>
                      <a:lnTo>
                        <a:pt x="716" y="194"/>
                      </a:lnTo>
                      <a:lnTo>
                        <a:pt x="718" y="188"/>
                      </a:lnTo>
                      <a:lnTo>
                        <a:pt x="718" y="168"/>
                      </a:lnTo>
                      <a:lnTo>
                        <a:pt x="718" y="172"/>
                      </a:lnTo>
                      <a:lnTo>
                        <a:pt x="718" y="174"/>
                      </a:lnTo>
                      <a:lnTo>
                        <a:pt x="720" y="174"/>
                      </a:lnTo>
                      <a:lnTo>
                        <a:pt x="720" y="178"/>
                      </a:lnTo>
                      <a:lnTo>
                        <a:pt x="722" y="182"/>
                      </a:lnTo>
                      <a:lnTo>
                        <a:pt x="726" y="176"/>
                      </a:lnTo>
                      <a:lnTo>
                        <a:pt x="732" y="172"/>
                      </a:lnTo>
                      <a:lnTo>
                        <a:pt x="734" y="172"/>
                      </a:lnTo>
                      <a:lnTo>
                        <a:pt x="740" y="164"/>
                      </a:lnTo>
                      <a:lnTo>
                        <a:pt x="744" y="158"/>
                      </a:lnTo>
                      <a:lnTo>
                        <a:pt x="742" y="150"/>
                      </a:lnTo>
                      <a:lnTo>
                        <a:pt x="744" y="148"/>
                      </a:lnTo>
                      <a:lnTo>
                        <a:pt x="746" y="146"/>
                      </a:lnTo>
                      <a:lnTo>
                        <a:pt x="756" y="146"/>
                      </a:lnTo>
                      <a:lnTo>
                        <a:pt x="766" y="146"/>
                      </a:lnTo>
                      <a:lnTo>
                        <a:pt x="770" y="142"/>
                      </a:lnTo>
                      <a:lnTo>
                        <a:pt x="752" y="142"/>
                      </a:lnTo>
                      <a:lnTo>
                        <a:pt x="760" y="140"/>
                      </a:lnTo>
                      <a:lnTo>
                        <a:pt x="770" y="140"/>
                      </a:lnTo>
                      <a:lnTo>
                        <a:pt x="776" y="138"/>
                      </a:lnTo>
                      <a:lnTo>
                        <a:pt x="786" y="134"/>
                      </a:lnTo>
                      <a:lnTo>
                        <a:pt x="790" y="132"/>
                      </a:lnTo>
                      <a:lnTo>
                        <a:pt x="792" y="130"/>
                      </a:lnTo>
                      <a:lnTo>
                        <a:pt x="802" y="132"/>
                      </a:lnTo>
                      <a:lnTo>
                        <a:pt x="808" y="130"/>
                      </a:lnTo>
                      <a:lnTo>
                        <a:pt x="812" y="128"/>
                      </a:lnTo>
                      <a:lnTo>
                        <a:pt x="810" y="124"/>
                      </a:lnTo>
                      <a:lnTo>
                        <a:pt x="808" y="126"/>
                      </a:lnTo>
                      <a:lnTo>
                        <a:pt x="806" y="128"/>
                      </a:lnTo>
                      <a:lnTo>
                        <a:pt x="800" y="128"/>
                      </a:lnTo>
                      <a:lnTo>
                        <a:pt x="802" y="126"/>
                      </a:lnTo>
                      <a:lnTo>
                        <a:pt x="802" y="122"/>
                      </a:lnTo>
                      <a:lnTo>
                        <a:pt x="800" y="118"/>
                      </a:lnTo>
                      <a:lnTo>
                        <a:pt x="802" y="112"/>
                      </a:lnTo>
                      <a:lnTo>
                        <a:pt x="804" y="108"/>
                      </a:lnTo>
                      <a:lnTo>
                        <a:pt x="806" y="104"/>
                      </a:lnTo>
                      <a:lnTo>
                        <a:pt x="808" y="98"/>
                      </a:lnTo>
                      <a:lnTo>
                        <a:pt x="814" y="94"/>
                      </a:lnTo>
                      <a:lnTo>
                        <a:pt x="822" y="90"/>
                      </a:lnTo>
                      <a:lnTo>
                        <a:pt x="838" y="84"/>
                      </a:lnTo>
                      <a:lnTo>
                        <a:pt x="854" y="80"/>
                      </a:lnTo>
                      <a:lnTo>
                        <a:pt x="870" y="74"/>
                      </a:lnTo>
                      <a:lnTo>
                        <a:pt x="864" y="54"/>
                      </a:lnTo>
                      <a:lnTo>
                        <a:pt x="864" y="50"/>
                      </a:lnTo>
                      <a:lnTo>
                        <a:pt x="866" y="46"/>
                      </a:lnTo>
                      <a:lnTo>
                        <a:pt x="872" y="38"/>
                      </a:lnTo>
                      <a:lnTo>
                        <a:pt x="852" y="32"/>
                      </a:lnTo>
                      <a:lnTo>
                        <a:pt x="846" y="34"/>
                      </a:lnTo>
                      <a:lnTo>
                        <a:pt x="840" y="38"/>
                      </a:lnTo>
                      <a:lnTo>
                        <a:pt x="830" y="52"/>
                      </a:lnTo>
                      <a:lnTo>
                        <a:pt x="824" y="58"/>
                      </a:lnTo>
                      <a:lnTo>
                        <a:pt x="820" y="66"/>
                      </a:lnTo>
                      <a:lnTo>
                        <a:pt x="814" y="70"/>
                      </a:lnTo>
                      <a:lnTo>
                        <a:pt x="804" y="72"/>
                      </a:lnTo>
                      <a:lnTo>
                        <a:pt x="798" y="74"/>
                      </a:lnTo>
                      <a:lnTo>
                        <a:pt x="766" y="74"/>
                      </a:lnTo>
                      <a:lnTo>
                        <a:pt x="758" y="78"/>
                      </a:lnTo>
                      <a:lnTo>
                        <a:pt x="750" y="80"/>
                      </a:lnTo>
                      <a:lnTo>
                        <a:pt x="738" y="90"/>
                      </a:lnTo>
                      <a:lnTo>
                        <a:pt x="724" y="100"/>
                      </a:lnTo>
                      <a:lnTo>
                        <a:pt x="718" y="102"/>
                      </a:lnTo>
                      <a:lnTo>
                        <a:pt x="712" y="104"/>
                      </a:lnTo>
                      <a:lnTo>
                        <a:pt x="706" y="102"/>
                      </a:lnTo>
                      <a:lnTo>
                        <a:pt x="700" y="100"/>
                      </a:lnTo>
                      <a:lnTo>
                        <a:pt x="694" y="100"/>
                      </a:lnTo>
                      <a:lnTo>
                        <a:pt x="692" y="102"/>
                      </a:lnTo>
                      <a:lnTo>
                        <a:pt x="688" y="106"/>
                      </a:lnTo>
                      <a:lnTo>
                        <a:pt x="686" y="110"/>
                      </a:lnTo>
                      <a:lnTo>
                        <a:pt x="684" y="116"/>
                      </a:lnTo>
                      <a:lnTo>
                        <a:pt x="672" y="122"/>
                      </a:lnTo>
                      <a:lnTo>
                        <a:pt x="658" y="128"/>
                      </a:lnTo>
                      <a:lnTo>
                        <a:pt x="642" y="134"/>
                      </a:lnTo>
                      <a:lnTo>
                        <a:pt x="632" y="136"/>
                      </a:lnTo>
                      <a:lnTo>
                        <a:pt x="622" y="134"/>
                      </a:lnTo>
                      <a:lnTo>
                        <a:pt x="618" y="134"/>
                      </a:lnTo>
                      <a:lnTo>
                        <a:pt x="618" y="132"/>
                      </a:lnTo>
                      <a:lnTo>
                        <a:pt x="618" y="126"/>
                      </a:lnTo>
                      <a:lnTo>
                        <a:pt x="622" y="122"/>
                      </a:lnTo>
                      <a:lnTo>
                        <a:pt x="630" y="118"/>
                      </a:lnTo>
                      <a:lnTo>
                        <a:pt x="636" y="112"/>
                      </a:lnTo>
                      <a:lnTo>
                        <a:pt x="640" y="108"/>
                      </a:lnTo>
                      <a:lnTo>
                        <a:pt x="640" y="106"/>
                      </a:lnTo>
                      <a:lnTo>
                        <a:pt x="638" y="104"/>
                      </a:lnTo>
                      <a:lnTo>
                        <a:pt x="636" y="102"/>
                      </a:lnTo>
                      <a:lnTo>
                        <a:pt x="638" y="96"/>
                      </a:lnTo>
                      <a:lnTo>
                        <a:pt x="636" y="94"/>
                      </a:lnTo>
                      <a:lnTo>
                        <a:pt x="634" y="88"/>
                      </a:lnTo>
                      <a:lnTo>
                        <a:pt x="632" y="92"/>
                      </a:lnTo>
                      <a:lnTo>
                        <a:pt x="630" y="96"/>
                      </a:lnTo>
                      <a:lnTo>
                        <a:pt x="622" y="96"/>
                      </a:lnTo>
                      <a:lnTo>
                        <a:pt x="626" y="90"/>
                      </a:lnTo>
                      <a:lnTo>
                        <a:pt x="632" y="86"/>
                      </a:lnTo>
                      <a:lnTo>
                        <a:pt x="634" y="80"/>
                      </a:lnTo>
                      <a:lnTo>
                        <a:pt x="636" y="72"/>
                      </a:lnTo>
                      <a:lnTo>
                        <a:pt x="636" y="68"/>
                      </a:lnTo>
                      <a:lnTo>
                        <a:pt x="632" y="66"/>
                      </a:lnTo>
                      <a:lnTo>
                        <a:pt x="630" y="64"/>
                      </a:lnTo>
                      <a:lnTo>
                        <a:pt x="622" y="64"/>
                      </a:lnTo>
                      <a:lnTo>
                        <a:pt x="618" y="64"/>
                      </a:lnTo>
                      <a:lnTo>
                        <a:pt x="610" y="72"/>
                      </a:lnTo>
                      <a:lnTo>
                        <a:pt x="602" y="78"/>
                      </a:lnTo>
                      <a:lnTo>
                        <a:pt x="592" y="82"/>
                      </a:lnTo>
                      <a:lnTo>
                        <a:pt x="584" y="92"/>
                      </a:lnTo>
                      <a:lnTo>
                        <a:pt x="582" y="96"/>
                      </a:lnTo>
                      <a:lnTo>
                        <a:pt x="580" y="104"/>
                      </a:lnTo>
                      <a:lnTo>
                        <a:pt x="578" y="116"/>
                      </a:lnTo>
                      <a:lnTo>
                        <a:pt x="576" y="122"/>
                      </a:lnTo>
                      <a:lnTo>
                        <a:pt x="572" y="128"/>
                      </a:lnTo>
                      <a:lnTo>
                        <a:pt x="566" y="132"/>
                      </a:lnTo>
                      <a:lnTo>
                        <a:pt x="558" y="134"/>
                      </a:lnTo>
                      <a:lnTo>
                        <a:pt x="554" y="132"/>
                      </a:lnTo>
                      <a:lnTo>
                        <a:pt x="552" y="130"/>
                      </a:lnTo>
                      <a:lnTo>
                        <a:pt x="550" y="128"/>
                      </a:lnTo>
                      <a:lnTo>
                        <a:pt x="552" y="122"/>
                      </a:lnTo>
                      <a:lnTo>
                        <a:pt x="554" y="114"/>
                      </a:lnTo>
                      <a:lnTo>
                        <a:pt x="560" y="102"/>
                      </a:lnTo>
                      <a:lnTo>
                        <a:pt x="568" y="90"/>
                      </a:lnTo>
                      <a:lnTo>
                        <a:pt x="576" y="80"/>
                      </a:lnTo>
                      <a:lnTo>
                        <a:pt x="576" y="78"/>
                      </a:lnTo>
                      <a:lnTo>
                        <a:pt x="578" y="74"/>
                      </a:lnTo>
                      <a:lnTo>
                        <a:pt x="584" y="66"/>
                      </a:lnTo>
                      <a:lnTo>
                        <a:pt x="594" y="60"/>
                      </a:lnTo>
                      <a:lnTo>
                        <a:pt x="602" y="58"/>
                      </a:lnTo>
                      <a:lnTo>
                        <a:pt x="620" y="58"/>
                      </a:lnTo>
                      <a:lnTo>
                        <a:pt x="624" y="56"/>
                      </a:lnTo>
                      <a:lnTo>
                        <a:pt x="628" y="56"/>
                      </a:lnTo>
                      <a:lnTo>
                        <a:pt x="634" y="52"/>
                      </a:lnTo>
                      <a:lnTo>
                        <a:pt x="626" y="50"/>
                      </a:lnTo>
                      <a:lnTo>
                        <a:pt x="618" y="50"/>
                      </a:lnTo>
                      <a:lnTo>
                        <a:pt x="612" y="50"/>
                      </a:lnTo>
                      <a:lnTo>
                        <a:pt x="606" y="48"/>
                      </a:lnTo>
                      <a:lnTo>
                        <a:pt x="596" y="46"/>
                      </a:lnTo>
                      <a:lnTo>
                        <a:pt x="592" y="44"/>
                      </a:lnTo>
                      <a:lnTo>
                        <a:pt x="590" y="40"/>
                      </a:lnTo>
                      <a:lnTo>
                        <a:pt x="590" y="36"/>
                      </a:lnTo>
                      <a:lnTo>
                        <a:pt x="584" y="36"/>
                      </a:lnTo>
                      <a:lnTo>
                        <a:pt x="582" y="36"/>
                      </a:lnTo>
                      <a:lnTo>
                        <a:pt x="580" y="34"/>
                      </a:lnTo>
                      <a:lnTo>
                        <a:pt x="586" y="30"/>
                      </a:lnTo>
                      <a:lnTo>
                        <a:pt x="564" y="38"/>
                      </a:lnTo>
                      <a:lnTo>
                        <a:pt x="550" y="40"/>
                      </a:lnTo>
                      <a:lnTo>
                        <a:pt x="540" y="42"/>
                      </a:lnTo>
                      <a:lnTo>
                        <a:pt x="536" y="42"/>
                      </a:lnTo>
                      <a:lnTo>
                        <a:pt x="532" y="42"/>
                      </a:lnTo>
                      <a:lnTo>
                        <a:pt x="528" y="40"/>
                      </a:lnTo>
                      <a:lnTo>
                        <a:pt x="536" y="34"/>
                      </a:lnTo>
                      <a:lnTo>
                        <a:pt x="544" y="30"/>
                      </a:lnTo>
                      <a:lnTo>
                        <a:pt x="552" y="26"/>
                      </a:lnTo>
                      <a:lnTo>
                        <a:pt x="562" y="22"/>
                      </a:lnTo>
                      <a:lnTo>
                        <a:pt x="550" y="20"/>
                      </a:lnTo>
                      <a:lnTo>
                        <a:pt x="540" y="16"/>
                      </a:lnTo>
                      <a:lnTo>
                        <a:pt x="540" y="18"/>
                      </a:lnTo>
                      <a:lnTo>
                        <a:pt x="534" y="16"/>
                      </a:lnTo>
                      <a:lnTo>
                        <a:pt x="528" y="14"/>
                      </a:lnTo>
                      <a:lnTo>
                        <a:pt x="522" y="14"/>
                      </a:lnTo>
                      <a:lnTo>
                        <a:pt x="516" y="12"/>
                      </a:lnTo>
                      <a:lnTo>
                        <a:pt x="510" y="10"/>
                      </a:lnTo>
                      <a:lnTo>
                        <a:pt x="506" y="6"/>
                      </a:lnTo>
                      <a:lnTo>
                        <a:pt x="506" y="0"/>
                      </a:lnTo>
                      <a:lnTo>
                        <a:pt x="112" y="0"/>
                      </a:lnTo>
                      <a:lnTo>
                        <a:pt x="110" y="6"/>
                      </a:lnTo>
                      <a:lnTo>
                        <a:pt x="106" y="14"/>
                      </a:lnTo>
                      <a:lnTo>
                        <a:pt x="104" y="22"/>
                      </a:lnTo>
                      <a:lnTo>
                        <a:pt x="100" y="24"/>
                      </a:lnTo>
                      <a:lnTo>
                        <a:pt x="96" y="26"/>
                      </a:lnTo>
                      <a:lnTo>
                        <a:pt x="94" y="22"/>
                      </a:lnTo>
                      <a:lnTo>
                        <a:pt x="92" y="20"/>
                      </a:lnTo>
                      <a:lnTo>
                        <a:pt x="82" y="16"/>
                      </a:lnTo>
                      <a:lnTo>
                        <a:pt x="78" y="26"/>
                      </a:lnTo>
                      <a:lnTo>
                        <a:pt x="64" y="52"/>
                      </a:lnTo>
                      <a:lnTo>
                        <a:pt x="48" y="80"/>
                      </a:lnTo>
                      <a:lnTo>
                        <a:pt x="40" y="90"/>
                      </a:lnTo>
                      <a:lnTo>
                        <a:pt x="32" y="98"/>
                      </a:lnTo>
                      <a:lnTo>
                        <a:pt x="26" y="106"/>
                      </a:lnTo>
                      <a:lnTo>
                        <a:pt x="20" y="114"/>
                      </a:lnTo>
                      <a:lnTo>
                        <a:pt x="14" y="126"/>
                      </a:lnTo>
                      <a:lnTo>
                        <a:pt x="12" y="136"/>
                      </a:lnTo>
                      <a:lnTo>
                        <a:pt x="8" y="146"/>
                      </a:lnTo>
                      <a:lnTo>
                        <a:pt x="2" y="158"/>
                      </a:lnTo>
                      <a:lnTo>
                        <a:pt x="2" y="162"/>
                      </a:lnTo>
                      <a:lnTo>
                        <a:pt x="2" y="166"/>
                      </a:lnTo>
                      <a:lnTo>
                        <a:pt x="2" y="170"/>
                      </a:lnTo>
                      <a:lnTo>
                        <a:pt x="0" y="172"/>
                      </a:lnTo>
                      <a:lnTo>
                        <a:pt x="0" y="174"/>
                      </a:lnTo>
                      <a:lnTo>
                        <a:pt x="0" y="178"/>
                      </a:lnTo>
                      <a:lnTo>
                        <a:pt x="2" y="190"/>
                      </a:lnTo>
                      <a:lnTo>
                        <a:pt x="4" y="198"/>
                      </a:lnTo>
                      <a:lnTo>
                        <a:pt x="6" y="196"/>
                      </a:lnTo>
                      <a:lnTo>
                        <a:pt x="10" y="194"/>
                      </a:lnTo>
                      <a:lnTo>
                        <a:pt x="18" y="196"/>
                      </a:lnTo>
                      <a:lnTo>
                        <a:pt x="10" y="196"/>
                      </a:lnTo>
                      <a:lnTo>
                        <a:pt x="8" y="198"/>
                      </a:lnTo>
                      <a:lnTo>
                        <a:pt x="6" y="200"/>
                      </a:lnTo>
                      <a:lnTo>
                        <a:pt x="8" y="204"/>
                      </a:lnTo>
                      <a:lnTo>
                        <a:pt x="4" y="202"/>
                      </a:lnTo>
                      <a:lnTo>
                        <a:pt x="2" y="206"/>
                      </a:lnTo>
                      <a:lnTo>
                        <a:pt x="4" y="214"/>
                      </a:lnTo>
                      <a:lnTo>
                        <a:pt x="4" y="216"/>
                      </a:lnTo>
                      <a:lnTo>
                        <a:pt x="6" y="216"/>
                      </a:lnTo>
                      <a:lnTo>
                        <a:pt x="6" y="220"/>
                      </a:lnTo>
                      <a:lnTo>
                        <a:pt x="6" y="222"/>
                      </a:lnTo>
                      <a:lnTo>
                        <a:pt x="4" y="2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Freeform 60"/>
                <p:cNvSpPr/>
                <p:nvPr/>
              </p:nvSpPr>
              <p:spPr bwMode="auto">
                <a:xfrm>
                  <a:off x="1403350" y="2564529"/>
                  <a:ext cx="838311" cy="439383"/>
                </a:xfrm>
                <a:custGeom>
                  <a:avLst/>
                  <a:gdLst>
                    <a:gd name="T0" fmla="*/ 2147483647 w 574"/>
                    <a:gd name="T1" fmla="*/ 2147483647 h 278"/>
                    <a:gd name="T2" fmla="*/ 2147483647 w 574"/>
                    <a:gd name="T3" fmla="*/ 2147483647 h 278"/>
                    <a:gd name="T4" fmla="*/ 2147483647 w 574"/>
                    <a:gd name="T5" fmla="*/ 2147483647 h 278"/>
                    <a:gd name="T6" fmla="*/ 2147483647 w 574"/>
                    <a:gd name="T7" fmla="*/ 2147483647 h 278"/>
                    <a:gd name="T8" fmla="*/ 2147483647 w 574"/>
                    <a:gd name="T9" fmla="*/ 2147483647 h 278"/>
                    <a:gd name="T10" fmla="*/ 2147483647 w 574"/>
                    <a:gd name="T11" fmla="*/ 2147483647 h 278"/>
                    <a:gd name="T12" fmla="*/ 2147483647 w 574"/>
                    <a:gd name="T13" fmla="*/ 2147483647 h 278"/>
                    <a:gd name="T14" fmla="*/ 2147483647 w 574"/>
                    <a:gd name="T15" fmla="*/ 2147483647 h 278"/>
                    <a:gd name="T16" fmla="*/ 2147483647 w 574"/>
                    <a:gd name="T17" fmla="*/ 2147483647 h 278"/>
                    <a:gd name="T18" fmla="*/ 2147483647 w 574"/>
                    <a:gd name="T19" fmla="*/ 2147483647 h 278"/>
                    <a:gd name="T20" fmla="*/ 2147483647 w 574"/>
                    <a:gd name="T21" fmla="*/ 2147483647 h 278"/>
                    <a:gd name="T22" fmla="*/ 2147483647 w 574"/>
                    <a:gd name="T23" fmla="*/ 2147483647 h 278"/>
                    <a:gd name="T24" fmla="*/ 2147483647 w 574"/>
                    <a:gd name="T25" fmla="*/ 2147483647 h 278"/>
                    <a:gd name="T26" fmla="*/ 2147483647 w 574"/>
                    <a:gd name="T27" fmla="*/ 2147483647 h 278"/>
                    <a:gd name="T28" fmla="*/ 2147483647 w 574"/>
                    <a:gd name="T29" fmla="*/ 2147483647 h 278"/>
                    <a:gd name="T30" fmla="*/ 2147483647 w 574"/>
                    <a:gd name="T31" fmla="*/ 2147483647 h 278"/>
                    <a:gd name="T32" fmla="*/ 2147483647 w 574"/>
                    <a:gd name="T33" fmla="*/ 2147483647 h 278"/>
                    <a:gd name="T34" fmla="*/ 2147483647 w 574"/>
                    <a:gd name="T35" fmla="*/ 2147483647 h 278"/>
                    <a:gd name="T36" fmla="*/ 2147483647 w 574"/>
                    <a:gd name="T37" fmla="*/ 2147483647 h 278"/>
                    <a:gd name="T38" fmla="*/ 2147483647 w 574"/>
                    <a:gd name="T39" fmla="*/ 2147483647 h 278"/>
                    <a:gd name="T40" fmla="*/ 2147483647 w 574"/>
                    <a:gd name="T41" fmla="*/ 2147483647 h 278"/>
                    <a:gd name="T42" fmla="*/ 2147483647 w 574"/>
                    <a:gd name="T43" fmla="*/ 2147483647 h 278"/>
                    <a:gd name="T44" fmla="*/ 2147483647 w 574"/>
                    <a:gd name="T45" fmla="*/ 2147483647 h 278"/>
                    <a:gd name="T46" fmla="*/ 2147483647 w 574"/>
                    <a:gd name="T47" fmla="*/ 2147483647 h 278"/>
                    <a:gd name="T48" fmla="*/ 2147483647 w 574"/>
                    <a:gd name="T49" fmla="*/ 2147483647 h 278"/>
                    <a:gd name="T50" fmla="*/ 2147483647 w 574"/>
                    <a:gd name="T51" fmla="*/ 2147483647 h 278"/>
                    <a:gd name="T52" fmla="*/ 2147483647 w 574"/>
                    <a:gd name="T53" fmla="*/ 2147483647 h 278"/>
                    <a:gd name="T54" fmla="*/ 2147483647 w 574"/>
                    <a:gd name="T55" fmla="*/ 2147483647 h 278"/>
                    <a:gd name="T56" fmla="*/ 2147483647 w 574"/>
                    <a:gd name="T57" fmla="*/ 2147483647 h 278"/>
                    <a:gd name="T58" fmla="*/ 2147483647 w 574"/>
                    <a:gd name="T59" fmla="*/ 2147483647 h 278"/>
                    <a:gd name="T60" fmla="*/ 2147483647 w 574"/>
                    <a:gd name="T61" fmla="*/ 2147483647 h 278"/>
                    <a:gd name="T62" fmla="*/ 2147483647 w 574"/>
                    <a:gd name="T63" fmla="*/ 2147483647 h 278"/>
                    <a:gd name="T64" fmla="*/ 2147483647 w 574"/>
                    <a:gd name="T65" fmla="*/ 2147483647 h 278"/>
                    <a:gd name="T66" fmla="*/ 2147483647 w 574"/>
                    <a:gd name="T67" fmla="*/ 2147483647 h 278"/>
                    <a:gd name="T68" fmla="*/ 2147483647 w 574"/>
                    <a:gd name="T69" fmla="*/ 2147483647 h 278"/>
                    <a:gd name="T70" fmla="*/ 2147483647 w 574"/>
                    <a:gd name="T71" fmla="*/ 2147483647 h 278"/>
                    <a:gd name="T72" fmla="*/ 2147483647 w 574"/>
                    <a:gd name="T73" fmla="*/ 2147483647 h 278"/>
                    <a:gd name="T74" fmla="*/ 2147483647 w 574"/>
                    <a:gd name="T75" fmla="*/ 2147483647 h 278"/>
                    <a:gd name="T76" fmla="*/ 2147483647 w 574"/>
                    <a:gd name="T77" fmla="*/ 2147483647 h 278"/>
                    <a:gd name="T78" fmla="*/ 2147483647 w 574"/>
                    <a:gd name="T79" fmla="*/ 2147483647 h 278"/>
                    <a:gd name="T80" fmla="*/ 2147483647 w 574"/>
                    <a:gd name="T81" fmla="*/ 2147483647 h 278"/>
                    <a:gd name="T82" fmla="*/ 2147483647 w 574"/>
                    <a:gd name="T83" fmla="*/ 2147483647 h 278"/>
                    <a:gd name="T84" fmla="*/ 2147483647 w 574"/>
                    <a:gd name="T85" fmla="*/ 2147483647 h 278"/>
                    <a:gd name="T86" fmla="*/ 2147483647 w 574"/>
                    <a:gd name="T87" fmla="*/ 2147483647 h 278"/>
                    <a:gd name="T88" fmla="*/ 2147483647 w 574"/>
                    <a:gd name="T89" fmla="*/ 2147483647 h 278"/>
                    <a:gd name="T90" fmla="*/ 2147483647 w 574"/>
                    <a:gd name="T91" fmla="*/ 2147483647 h 278"/>
                    <a:gd name="T92" fmla="*/ 2147483647 w 574"/>
                    <a:gd name="T93" fmla="*/ 2147483647 h 278"/>
                    <a:gd name="T94" fmla="*/ 2147483647 w 574"/>
                    <a:gd name="T95" fmla="*/ 2147483647 h 278"/>
                    <a:gd name="T96" fmla="*/ 2147483647 w 574"/>
                    <a:gd name="T97" fmla="*/ 2147483647 h 27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74"/>
                    <a:gd name="T148" fmla="*/ 0 h 278"/>
                    <a:gd name="T149" fmla="*/ 574 w 574"/>
                    <a:gd name="T150" fmla="*/ 278 h 27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74" h="278">
                      <a:moveTo>
                        <a:pt x="400" y="178"/>
                      </a:moveTo>
                      <a:lnTo>
                        <a:pt x="388" y="182"/>
                      </a:lnTo>
                      <a:lnTo>
                        <a:pt x="376" y="184"/>
                      </a:lnTo>
                      <a:lnTo>
                        <a:pt x="366" y="182"/>
                      </a:lnTo>
                      <a:lnTo>
                        <a:pt x="356" y="180"/>
                      </a:lnTo>
                      <a:lnTo>
                        <a:pt x="350" y="176"/>
                      </a:lnTo>
                      <a:lnTo>
                        <a:pt x="348" y="172"/>
                      </a:lnTo>
                      <a:lnTo>
                        <a:pt x="346" y="168"/>
                      </a:lnTo>
                      <a:lnTo>
                        <a:pt x="338" y="168"/>
                      </a:lnTo>
                      <a:lnTo>
                        <a:pt x="324" y="178"/>
                      </a:lnTo>
                      <a:lnTo>
                        <a:pt x="318" y="182"/>
                      </a:lnTo>
                      <a:lnTo>
                        <a:pt x="308" y="184"/>
                      </a:lnTo>
                      <a:lnTo>
                        <a:pt x="300" y="184"/>
                      </a:lnTo>
                      <a:lnTo>
                        <a:pt x="290" y="188"/>
                      </a:lnTo>
                      <a:lnTo>
                        <a:pt x="282" y="192"/>
                      </a:lnTo>
                      <a:lnTo>
                        <a:pt x="272" y="200"/>
                      </a:lnTo>
                      <a:lnTo>
                        <a:pt x="258" y="200"/>
                      </a:lnTo>
                      <a:lnTo>
                        <a:pt x="262" y="194"/>
                      </a:lnTo>
                      <a:lnTo>
                        <a:pt x="266" y="190"/>
                      </a:lnTo>
                      <a:lnTo>
                        <a:pt x="276" y="182"/>
                      </a:lnTo>
                      <a:lnTo>
                        <a:pt x="286" y="178"/>
                      </a:lnTo>
                      <a:lnTo>
                        <a:pt x="298" y="170"/>
                      </a:lnTo>
                      <a:lnTo>
                        <a:pt x="290" y="170"/>
                      </a:lnTo>
                      <a:lnTo>
                        <a:pt x="282" y="174"/>
                      </a:lnTo>
                      <a:lnTo>
                        <a:pt x="268" y="180"/>
                      </a:lnTo>
                      <a:lnTo>
                        <a:pt x="252" y="190"/>
                      </a:lnTo>
                      <a:lnTo>
                        <a:pt x="246" y="192"/>
                      </a:lnTo>
                      <a:lnTo>
                        <a:pt x="240" y="194"/>
                      </a:lnTo>
                      <a:lnTo>
                        <a:pt x="234" y="196"/>
                      </a:lnTo>
                      <a:lnTo>
                        <a:pt x="230" y="202"/>
                      </a:lnTo>
                      <a:lnTo>
                        <a:pt x="224" y="206"/>
                      </a:lnTo>
                      <a:lnTo>
                        <a:pt x="218" y="210"/>
                      </a:lnTo>
                      <a:lnTo>
                        <a:pt x="206" y="214"/>
                      </a:lnTo>
                      <a:lnTo>
                        <a:pt x="194" y="218"/>
                      </a:lnTo>
                      <a:lnTo>
                        <a:pt x="184" y="220"/>
                      </a:lnTo>
                      <a:lnTo>
                        <a:pt x="172" y="224"/>
                      </a:lnTo>
                      <a:lnTo>
                        <a:pt x="164" y="230"/>
                      </a:lnTo>
                      <a:lnTo>
                        <a:pt x="160" y="234"/>
                      </a:lnTo>
                      <a:lnTo>
                        <a:pt x="154" y="234"/>
                      </a:lnTo>
                      <a:lnTo>
                        <a:pt x="132" y="240"/>
                      </a:lnTo>
                      <a:lnTo>
                        <a:pt x="110" y="248"/>
                      </a:lnTo>
                      <a:lnTo>
                        <a:pt x="86" y="258"/>
                      </a:lnTo>
                      <a:lnTo>
                        <a:pt x="64" y="266"/>
                      </a:lnTo>
                      <a:lnTo>
                        <a:pt x="64" y="264"/>
                      </a:lnTo>
                      <a:lnTo>
                        <a:pt x="62" y="262"/>
                      </a:lnTo>
                      <a:lnTo>
                        <a:pt x="60" y="262"/>
                      </a:lnTo>
                      <a:lnTo>
                        <a:pt x="54" y="262"/>
                      </a:lnTo>
                      <a:lnTo>
                        <a:pt x="48" y="264"/>
                      </a:lnTo>
                      <a:lnTo>
                        <a:pt x="34" y="270"/>
                      </a:lnTo>
                      <a:lnTo>
                        <a:pt x="22" y="276"/>
                      </a:lnTo>
                      <a:lnTo>
                        <a:pt x="14" y="278"/>
                      </a:lnTo>
                      <a:lnTo>
                        <a:pt x="8" y="278"/>
                      </a:lnTo>
                      <a:lnTo>
                        <a:pt x="0" y="278"/>
                      </a:lnTo>
                      <a:lnTo>
                        <a:pt x="14" y="270"/>
                      </a:lnTo>
                      <a:lnTo>
                        <a:pt x="36" y="262"/>
                      </a:lnTo>
                      <a:lnTo>
                        <a:pt x="58" y="258"/>
                      </a:lnTo>
                      <a:lnTo>
                        <a:pt x="76" y="256"/>
                      </a:lnTo>
                      <a:lnTo>
                        <a:pt x="82" y="256"/>
                      </a:lnTo>
                      <a:lnTo>
                        <a:pt x="84" y="254"/>
                      </a:lnTo>
                      <a:lnTo>
                        <a:pt x="90" y="248"/>
                      </a:lnTo>
                      <a:lnTo>
                        <a:pt x="96" y="244"/>
                      </a:lnTo>
                      <a:lnTo>
                        <a:pt x="102" y="242"/>
                      </a:lnTo>
                      <a:lnTo>
                        <a:pt x="120" y="236"/>
                      </a:lnTo>
                      <a:lnTo>
                        <a:pt x="136" y="232"/>
                      </a:lnTo>
                      <a:lnTo>
                        <a:pt x="166" y="210"/>
                      </a:lnTo>
                      <a:lnTo>
                        <a:pt x="164" y="206"/>
                      </a:lnTo>
                      <a:lnTo>
                        <a:pt x="162" y="204"/>
                      </a:lnTo>
                      <a:lnTo>
                        <a:pt x="154" y="210"/>
                      </a:lnTo>
                      <a:lnTo>
                        <a:pt x="146" y="210"/>
                      </a:lnTo>
                      <a:lnTo>
                        <a:pt x="146" y="204"/>
                      </a:lnTo>
                      <a:lnTo>
                        <a:pt x="144" y="202"/>
                      </a:lnTo>
                      <a:lnTo>
                        <a:pt x="140" y="202"/>
                      </a:lnTo>
                      <a:lnTo>
                        <a:pt x="136" y="202"/>
                      </a:lnTo>
                      <a:lnTo>
                        <a:pt x="132" y="204"/>
                      </a:lnTo>
                      <a:lnTo>
                        <a:pt x="124" y="208"/>
                      </a:lnTo>
                      <a:lnTo>
                        <a:pt x="112" y="208"/>
                      </a:lnTo>
                      <a:lnTo>
                        <a:pt x="118" y="204"/>
                      </a:lnTo>
                      <a:lnTo>
                        <a:pt x="126" y="198"/>
                      </a:lnTo>
                      <a:lnTo>
                        <a:pt x="132" y="192"/>
                      </a:lnTo>
                      <a:lnTo>
                        <a:pt x="136" y="186"/>
                      </a:lnTo>
                      <a:lnTo>
                        <a:pt x="132" y="186"/>
                      </a:lnTo>
                      <a:lnTo>
                        <a:pt x="128" y="186"/>
                      </a:lnTo>
                      <a:lnTo>
                        <a:pt x="120" y="186"/>
                      </a:lnTo>
                      <a:lnTo>
                        <a:pt x="116" y="186"/>
                      </a:lnTo>
                      <a:lnTo>
                        <a:pt x="112" y="184"/>
                      </a:lnTo>
                      <a:lnTo>
                        <a:pt x="110" y="178"/>
                      </a:lnTo>
                      <a:lnTo>
                        <a:pt x="110" y="160"/>
                      </a:lnTo>
                      <a:lnTo>
                        <a:pt x="152" y="128"/>
                      </a:lnTo>
                      <a:lnTo>
                        <a:pt x="158" y="130"/>
                      </a:lnTo>
                      <a:lnTo>
                        <a:pt x="166" y="132"/>
                      </a:lnTo>
                      <a:lnTo>
                        <a:pt x="190" y="130"/>
                      </a:lnTo>
                      <a:lnTo>
                        <a:pt x="214" y="124"/>
                      </a:lnTo>
                      <a:lnTo>
                        <a:pt x="224" y="122"/>
                      </a:lnTo>
                      <a:lnTo>
                        <a:pt x="236" y="116"/>
                      </a:lnTo>
                      <a:lnTo>
                        <a:pt x="244" y="110"/>
                      </a:lnTo>
                      <a:lnTo>
                        <a:pt x="246" y="104"/>
                      </a:lnTo>
                      <a:lnTo>
                        <a:pt x="234" y="108"/>
                      </a:lnTo>
                      <a:lnTo>
                        <a:pt x="228" y="110"/>
                      </a:lnTo>
                      <a:lnTo>
                        <a:pt x="220" y="112"/>
                      </a:lnTo>
                      <a:lnTo>
                        <a:pt x="212" y="110"/>
                      </a:lnTo>
                      <a:lnTo>
                        <a:pt x="202" y="108"/>
                      </a:lnTo>
                      <a:lnTo>
                        <a:pt x="186" y="102"/>
                      </a:lnTo>
                      <a:lnTo>
                        <a:pt x="234" y="70"/>
                      </a:lnTo>
                      <a:lnTo>
                        <a:pt x="242" y="70"/>
                      </a:lnTo>
                      <a:lnTo>
                        <a:pt x="252" y="72"/>
                      </a:lnTo>
                      <a:lnTo>
                        <a:pt x="252" y="78"/>
                      </a:lnTo>
                      <a:lnTo>
                        <a:pt x="254" y="80"/>
                      </a:lnTo>
                      <a:lnTo>
                        <a:pt x="258" y="82"/>
                      </a:lnTo>
                      <a:lnTo>
                        <a:pt x="264" y="82"/>
                      </a:lnTo>
                      <a:lnTo>
                        <a:pt x="268" y="82"/>
                      </a:lnTo>
                      <a:lnTo>
                        <a:pt x="272" y="80"/>
                      </a:lnTo>
                      <a:lnTo>
                        <a:pt x="272" y="76"/>
                      </a:lnTo>
                      <a:lnTo>
                        <a:pt x="274" y="70"/>
                      </a:lnTo>
                      <a:lnTo>
                        <a:pt x="270" y="70"/>
                      </a:lnTo>
                      <a:lnTo>
                        <a:pt x="268" y="68"/>
                      </a:lnTo>
                      <a:lnTo>
                        <a:pt x="268" y="66"/>
                      </a:lnTo>
                      <a:lnTo>
                        <a:pt x="268" y="60"/>
                      </a:lnTo>
                      <a:lnTo>
                        <a:pt x="266" y="58"/>
                      </a:lnTo>
                      <a:lnTo>
                        <a:pt x="266" y="54"/>
                      </a:lnTo>
                      <a:lnTo>
                        <a:pt x="266" y="46"/>
                      </a:lnTo>
                      <a:lnTo>
                        <a:pt x="280" y="36"/>
                      </a:lnTo>
                      <a:lnTo>
                        <a:pt x="288" y="38"/>
                      </a:lnTo>
                      <a:lnTo>
                        <a:pt x="296" y="40"/>
                      </a:lnTo>
                      <a:lnTo>
                        <a:pt x="306" y="38"/>
                      </a:lnTo>
                      <a:lnTo>
                        <a:pt x="318" y="32"/>
                      </a:lnTo>
                      <a:lnTo>
                        <a:pt x="324" y="28"/>
                      </a:lnTo>
                      <a:lnTo>
                        <a:pt x="332" y="22"/>
                      </a:lnTo>
                      <a:lnTo>
                        <a:pt x="356" y="14"/>
                      </a:lnTo>
                      <a:lnTo>
                        <a:pt x="384" y="10"/>
                      </a:lnTo>
                      <a:lnTo>
                        <a:pt x="410" y="4"/>
                      </a:lnTo>
                      <a:lnTo>
                        <a:pt x="436" y="0"/>
                      </a:lnTo>
                      <a:lnTo>
                        <a:pt x="444" y="2"/>
                      </a:lnTo>
                      <a:lnTo>
                        <a:pt x="452" y="4"/>
                      </a:lnTo>
                      <a:lnTo>
                        <a:pt x="462" y="6"/>
                      </a:lnTo>
                      <a:lnTo>
                        <a:pt x="472" y="6"/>
                      </a:lnTo>
                      <a:lnTo>
                        <a:pt x="474" y="12"/>
                      </a:lnTo>
                      <a:lnTo>
                        <a:pt x="476" y="12"/>
                      </a:lnTo>
                      <a:lnTo>
                        <a:pt x="510" y="12"/>
                      </a:lnTo>
                      <a:lnTo>
                        <a:pt x="516" y="14"/>
                      </a:lnTo>
                      <a:lnTo>
                        <a:pt x="520" y="16"/>
                      </a:lnTo>
                      <a:lnTo>
                        <a:pt x="534" y="16"/>
                      </a:lnTo>
                      <a:lnTo>
                        <a:pt x="548" y="16"/>
                      </a:lnTo>
                      <a:lnTo>
                        <a:pt x="554" y="18"/>
                      </a:lnTo>
                      <a:lnTo>
                        <a:pt x="562" y="20"/>
                      </a:lnTo>
                      <a:lnTo>
                        <a:pt x="574" y="20"/>
                      </a:lnTo>
                      <a:lnTo>
                        <a:pt x="402" y="178"/>
                      </a:lnTo>
                      <a:lnTo>
                        <a:pt x="40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Freeform 66"/>
                <p:cNvSpPr/>
                <p:nvPr/>
              </p:nvSpPr>
              <p:spPr bwMode="auto">
                <a:xfrm>
                  <a:off x="2022570" y="3625157"/>
                  <a:ext cx="624986" cy="529649"/>
                </a:xfrm>
                <a:custGeom>
                  <a:avLst/>
                  <a:gdLst>
                    <a:gd name="T0" fmla="*/ 2147483647 w 428"/>
                    <a:gd name="T1" fmla="*/ 2147483647 h 336"/>
                    <a:gd name="T2" fmla="*/ 2147483647 w 428"/>
                    <a:gd name="T3" fmla="*/ 2147483647 h 336"/>
                    <a:gd name="T4" fmla="*/ 2147483647 w 428"/>
                    <a:gd name="T5" fmla="*/ 2147483647 h 336"/>
                    <a:gd name="T6" fmla="*/ 2147483647 w 428"/>
                    <a:gd name="T7" fmla="*/ 2147483647 h 336"/>
                    <a:gd name="T8" fmla="*/ 2147483647 w 428"/>
                    <a:gd name="T9" fmla="*/ 2147483647 h 336"/>
                    <a:gd name="T10" fmla="*/ 2147483647 w 428"/>
                    <a:gd name="T11" fmla="*/ 2147483647 h 336"/>
                    <a:gd name="T12" fmla="*/ 2147483647 w 428"/>
                    <a:gd name="T13" fmla="*/ 2147483647 h 336"/>
                    <a:gd name="T14" fmla="*/ 2147483647 w 428"/>
                    <a:gd name="T15" fmla="*/ 2147483647 h 336"/>
                    <a:gd name="T16" fmla="*/ 2147483647 w 428"/>
                    <a:gd name="T17" fmla="*/ 2147483647 h 336"/>
                    <a:gd name="T18" fmla="*/ 2147483647 w 428"/>
                    <a:gd name="T19" fmla="*/ 2147483647 h 336"/>
                    <a:gd name="T20" fmla="*/ 2147483647 w 428"/>
                    <a:gd name="T21" fmla="*/ 2147483647 h 336"/>
                    <a:gd name="T22" fmla="*/ 2147483647 w 428"/>
                    <a:gd name="T23" fmla="*/ 2147483647 h 336"/>
                    <a:gd name="T24" fmla="*/ 2147483647 w 428"/>
                    <a:gd name="T25" fmla="*/ 2147483647 h 336"/>
                    <a:gd name="T26" fmla="*/ 2147483647 w 428"/>
                    <a:gd name="T27" fmla="*/ 2147483647 h 336"/>
                    <a:gd name="T28" fmla="*/ 2147483647 w 428"/>
                    <a:gd name="T29" fmla="*/ 2147483647 h 336"/>
                    <a:gd name="T30" fmla="*/ 2147483647 w 428"/>
                    <a:gd name="T31" fmla="*/ 2147483647 h 336"/>
                    <a:gd name="T32" fmla="*/ 2147483647 w 428"/>
                    <a:gd name="T33" fmla="*/ 0 h 336"/>
                    <a:gd name="T34" fmla="*/ 2147483647 w 428"/>
                    <a:gd name="T35" fmla="*/ 2147483647 h 336"/>
                    <a:gd name="T36" fmla="*/ 2147483647 w 428"/>
                    <a:gd name="T37" fmla="*/ 2147483647 h 336"/>
                    <a:gd name="T38" fmla="*/ 2147483647 w 428"/>
                    <a:gd name="T39" fmla="*/ 2147483647 h 336"/>
                    <a:gd name="T40" fmla="*/ 2147483647 w 428"/>
                    <a:gd name="T41" fmla="*/ 2147483647 h 336"/>
                    <a:gd name="T42" fmla="*/ 2147483647 w 428"/>
                    <a:gd name="T43" fmla="*/ 2147483647 h 336"/>
                    <a:gd name="T44" fmla="*/ 2147483647 w 428"/>
                    <a:gd name="T45" fmla="*/ 2147483647 h 336"/>
                    <a:gd name="T46" fmla="*/ 2147483647 w 428"/>
                    <a:gd name="T47" fmla="*/ 2147483647 h 336"/>
                    <a:gd name="T48" fmla="*/ 2147483647 w 428"/>
                    <a:gd name="T49" fmla="*/ 2147483647 h 336"/>
                    <a:gd name="T50" fmla="*/ 2147483647 w 428"/>
                    <a:gd name="T51" fmla="*/ 2147483647 h 336"/>
                    <a:gd name="T52" fmla="*/ 2147483647 w 428"/>
                    <a:gd name="T53" fmla="*/ 2147483647 h 336"/>
                    <a:gd name="T54" fmla="*/ 2147483647 w 428"/>
                    <a:gd name="T55" fmla="*/ 2147483647 h 336"/>
                    <a:gd name="T56" fmla="*/ 2147483647 w 428"/>
                    <a:gd name="T57" fmla="*/ 2147483647 h 336"/>
                    <a:gd name="T58" fmla="*/ 2147483647 w 428"/>
                    <a:gd name="T59" fmla="*/ 2147483647 h 336"/>
                    <a:gd name="T60" fmla="*/ 2147483647 w 428"/>
                    <a:gd name="T61" fmla="*/ 2147483647 h 336"/>
                    <a:gd name="T62" fmla="*/ 2147483647 w 428"/>
                    <a:gd name="T63" fmla="*/ 2147483647 h 336"/>
                    <a:gd name="T64" fmla="*/ 2147483647 w 428"/>
                    <a:gd name="T65" fmla="*/ 2147483647 h 336"/>
                    <a:gd name="T66" fmla="*/ 2147483647 w 428"/>
                    <a:gd name="T67" fmla="*/ 2147483647 h 336"/>
                    <a:gd name="T68" fmla="*/ 2147483647 w 428"/>
                    <a:gd name="T69" fmla="*/ 2147483647 h 336"/>
                    <a:gd name="T70" fmla="*/ 2147483647 w 428"/>
                    <a:gd name="T71" fmla="*/ 2147483647 h 336"/>
                    <a:gd name="T72" fmla="*/ 2147483647 w 428"/>
                    <a:gd name="T73" fmla="*/ 2147483647 h 336"/>
                    <a:gd name="T74" fmla="*/ 2147483647 w 428"/>
                    <a:gd name="T75" fmla="*/ 2147483647 h 336"/>
                    <a:gd name="T76" fmla="*/ 2147483647 w 428"/>
                    <a:gd name="T77" fmla="*/ 2147483647 h 336"/>
                    <a:gd name="T78" fmla="*/ 2147483647 w 428"/>
                    <a:gd name="T79" fmla="*/ 2147483647 h 336"/>
                    <a:gd name="T80" fmla="*/ 2147483647 w 428"/>
                    <a:gd name="T81" fmla="*/ 2147483647 h 336"/>
                    <a:gd name="T82" fmla="*/ 2147483647 w 428"/>
                    <a:gd name="T83" fmla="*/ 2147483647 h 336"/>
                    <a:gd name="T84" fmla="*/ 2147483647 w 428"/>
                    <a:gd name="T85" fmla="*/ 2147483647 h 336"/>
                    <a:gd name="T86" fmla="*/ 2147483647 w 428"/>
                    <a:gd name="T87" fmla="*/ 2147483647 h 336"/>
                    <a:gd name="T88" fmla="*/ 2147483647 w 428"/>
                    <a:gd name="T89" fmla="*/ 2147483647 h 336"/>
                    <a:gd name="T90" fmla="*/ 2147483647 w 428"/>
                    <a:gd name="T91" fmla="*/ 2147483647 h 336"/>
                    <a:gd name="T92" fmla="*/ 2147483647 w 428"/>
                    <a:gd name="T93" fmla="*/ 2147483647 h 336"/>
                    <a:gd name="T94" fmla="*/ 2147483647 w 428"/>
                    <a:gd name="T95" fmla="*/ 2147483647 h 336"/>
                    <a:gd name="T96" fmla="*/ 2147483647 w 428"/>
                    <a:gd name="T97" fmla="*/ 2147483647 h 336"/>
                    <a:gd name="T98" fmla="*/ 2147483647 w 428"/>
                    <a:gd name="T99" fmla="*/ 2147483647 h 336"/>
                    <a:gd name="T100" fmla="*/ 2147483647 w 428"/>
                    <a:gd name="T101" fmla="*/ 2147483647 h 336"/>
                    <a:gd name="T102" fmla="*/ 2147483647 w 428"/>
                    <a:gd name="T103" fmla="*/ 2147483647 h 336"/>
                    <a:gd name="T104" fmla="*/ 2147483647 w 428"/>
                    <a:gd name="T105" fmla="*/ 2147483647 h 336"/>
                    <a:gd name="T106" fmla="*/ 2147483647 w 428"/>
                    <a:gd name="T107" fmla="*/ 2147483647 h 336"/>
                    <a:gd name="T108" fmla="*/ 2147483647 w 428"/>
                    <a:gd name="T109" fmla="*/ 2147483647 h 336"/>
                    <a:gd name="T110" fmla="*/ 2147483647 w 428"/>
                    <a:gd name="T111" fmla="*/ 2147483647 h 3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8"/>
                    <a:gd name="T169" fmla="*/ 0 h 336"/>
                    <a:gd name="T170" fmla="*/ 428 w 428"/>
                    <a:gd name="T171" fmla="*/ 336 h 3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8" h="336">
                      <a:moveTo>
                        <a:pt x="400" y="274"/>
                      </a:moveTo>
                      <a:lnTo>
                        <a:pt x="402" y="270"/>
                      </a:lnTo>
                      <a:lnTo>
                        <a:pt x="408" y="260"/>
                      </a:lnTo>
                      <a:lnTo>
                        <a:pt x="410" y="250"/>
                      </a:lnTo>
                      <a:lnTo>
                        <a:pt x="416" y="234"/>
                      </a:lnTo>
                      <a:lnTo>
                        <a:pt x="418" y="228"/>
                      </a:lnTo>
                      <a:lnTo>
                        <a:pt x="422" y="222"/>
                      </a:lnTo>
                      <a:lnTo>
                        <a:pt x="428" y="210"/>
                      </a:lnTo>
                      <a:lnTo>
                        <a:pt x="426" y="206"/>
                      </a:lnTo>
                      <a:lnTo>
                        <a:pt x="426" y="202"/>
                      </a:lnTo>
                      <a:lnTo>
                        <a:pt x="422" y="202"/>
                      </a:lnTo>
                      <a:lnTo>
                        <a:pt x="410" y="202"/>
                      </a:lnTo>
                      <a:lnTo>
                        <a:pt x="394" y="204"/>
                      </a:lnTo>
                      <a:lnTo>
                        <a:pt x="378" y="208"/>
                      </a:lnTo>
                      <a:lnTo>
                        <a:pt x="372" y="212"/>
                      </a:lnTo>
                      <a:lnTo>
                        <a:pt x="368" y="216"/>
                      </a:lnTo>
                      <a:lnTo>
                        <a:pt x="364" y="224"/>
                      </a:lnTo>
                      <a:lnTo>
                        <a:pt x="358" y="234"/>
                      </a:lnTo>
                      <a:lnTo>
                        <a:pt x="352" y="246"/>
                      </a:lnTo>
                      <a:lnTo>
                        <a:pt x="346" y="254"/>
                      </a:lnTo>
                      <a:lnTo>
                        <a:pt x="334" y="256"/>
                      </a:lnTo>
                      <a:lnTo>
                        <a:pt x="320" y="260"/>
                      </a:lnTo>
                      <a:lnTo>
                        <a:pt x="310" y="262"/>
                      </a:lnTo>
                      <a:lnTo>
                        <a:pt x="298" y="264"/>
                      </a:lnTo>
                      <a:lnTo>
                        <a:pt x="288" y="262"/>
                      </a:lnTo>
                      <a:lnTo>
                        <a:pt x="280" y="256"/>
                      </a:lnTo>
                      <a:lnTo>
                        <a:pt x="272" y="248"/>
                      </a:lnTo>
                      <a:lnTo>
                        <a:pt x="266" y="238"/>
                      </a:lnTo>
                      <a:lnTo>
                        <a:pt x="260" y="226"/>
                      </a:lnTo>
                      <a:lnTo>
                        <a:pt x="258" y="216"/>
                      </a:lnTo>
                      <a:lnTo>
                        <a:pt x="256" y="204"/>
                      </a:lnTo>
                      <a:lnTo>
                        <a:pt x="256" y="194"/>
                      </a:lnTo>
                      <a:lnTo>
                        <a:pt x="258" y="178"/>
                      </a:lnTo>
                      <a:lnTo>
                        <a:pt x="260" y="160"/>
                      </a:lnTo>
                      <a:lnTo>
                        <a:pt x="268" y="142"/>
                      </a:lnTo>
                      <a:lnTo>
                        <a:pt x="276" y="128"/>
                      </a:lnTo>
                      <a:lnTo>
                        <a:pt x="256" y="122"/>
                      </a:lnTo>
                      <a:lnTo>
                        <a:pt x="248" y="116"/>
                      </a:lnTo>
                      <a:lnTo>
                        <a:pt x="244" y="114"/>
                      </a:lnTo>
                      <a:lnTo>
                        <a:pt x="242" y="110"/>
                      </a:lnTo>
                      <a:lnTo>
                        <a:pt x="240" y="94"/>
                      </a:lnTo>
                      <a:lnTo>
                        <a:pt x="236" y="76"/>
                      </a:lnTo>
                      <a:lnTo>
                        <a:pt x="232" y="68"/>
                      </a:lnTo>
                      <a:lnTo>
                        <a:pt x="230" y="60"/>
                      </a:lnTo>
                      <a:lnTo>
                        <a:pt x="224" y="56"/>
                      </a:lnTo>
                      <a:lnTo>
                        <a:pt x="216" y="56"/>
                      </a:lnTo>
                      <a:lnTo>
                        <a:pt x="210" y="56"/>
                      </a:lnTo>
                      <a:lnTo>
                        <a:pt x="208" y="56"/>
                      </a:lnTo>
                      <a:lnTo>
                        <a:pt x="204" y="62"/>
                      </a:lnTo>
                      <a:lnTo>
                        <a:pt x="198" y="66"/>
                      </a:lnTo>
                      <a:lnTo>
                        <a:pt x="192" y="68"/>
                      </a:lnTo>
                      <a:lnTo>
                        <a:pt x="188" y="68"/>
                      </a:lnTo>
                      <a:lnTo>
                        <a:pt x="184" y="66"/>
                      </a:lnTo>
                      <a:lnTo>
                        <a:pt x="180" y="62"/>
                      </a:lnTo>
                      <a:lnTo>
                        <a:pt x="178" y="58"/>
                      </a:lnTo>
                      <a:lnTo>
                        <a:pt x="174" y="38"/>
                      </a:lnTo>
                      <a:lnTo>
                        <a:pt x="170" y="34"/>
                      </a:lnTo>
                      <a:lnTo>
                        <a:pt x="166" y="30"/>
                      </a:lnTo>
                      <a:lnTo>
                        <a:pt x="160" y="26"/>
                      </a:lnTo>
                      <a:lnTo>
                        <a:pt x="158" y="18"/>
                      </a:lnTo>
                      <a:lnTo>
                        <a:pt x="152" y="20"/>
                      </a:lnTo>
                      <a:lnTo>
                        <a:pt x="148" y="20"/>
                      </a:lnTo>
                      <a:lnTo>
                        <a:pt x="132" y="18"/>
                      </a:lnTo>
                      <a:lnTo>
                        <a:pt x="128" y="28"/>
                      </a:lnTo>
                      <a:lnTo>
                        <a:pt x="78" y="28"/>
                      </a:lnTo>
                      <a:lnTo>
                        <a:pt x="34" y="2"/>
                      </a:lnTo>
                      <a:lnTo>
                        <a:pt x="28" y="0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2" y="36"/>
                      </a:lnTo>
                      <a:lnTo>
                        <a:pt x="2" y="38"/>
                      </a:lnTo>
                      <a:lnTo>
                        <a:pt x="2" y="42"/>
                      </a:lnTo>
                      <a:lnTo>
                        <a:pt x="4" y="48"/>
                      </a:lnTo>
                      <a:lnTo>
                        <a:pt x="4" y="54"/>
                      </a:lnTo>
                      <a:lnTo>
                        <a:pt x="8" y="56"/>
                      </a:lnTo>
                      <a:lnTo>
                        <a:pt x="12" y="62"/>
                      </a:lnTo>
                      <a:lnTo>
                        <a:pt x="20" y="70"/>
                      </a:lnTo>
                      <a:lnTo>
                        <a:pt x="22" y="74"/>
                      </a:lnTo>
                      <a:lnTo>
                        <a:pt x="22" y="78"/>
                      </a:lnTo>
                      <a:lnTo>
                        <a:pt x="20" y="82"/>
                      </a:lnTo>
                      <a:lnTo>
                        <a:pt x="14" y="84"/>
                      </a:lnTo>
                      <a:lnTo>
                        <a:pt x="12" y="88"/>
                      </a:lnTo>
                      <a:lnTo>
                        <a:pt x="8" y="92"/>
                      </a:lnTo>
                      <a:lnTo>
                        <a:pt x="8" y="96"/>
                      </a:lnTo>
                      <a:lnTo>
                        <a:pt x="12" y="102"/>
                      </a:lnTo>
                      <a:lnTo>
                        <a:pt x="16" y="108"/>
                      </a:lnTo>
                      <a:lnTo>
                        <a:pt x="24" y="110"/>
                      </a:lnTo>
                      <a:lnTo>
                        <a:pt x="32" y="112"/>
                      </a:lnTo>
                      <a:lnTo>
                        <a:pt x="34" y="118"/>
                      </a:lnTo>
                      <a:lnTo>
                        <a:pt x="38" y="120"/>
                      </a:lnTo>
                      <a:lnTo>
                        <a:pt x="40" y="124"/>
                      </a:lnTo>
                      <a:lnTo>
                        <a:pt x="40" y="130"/>
                      </a:lnTo>
                      <a:lnTo>
                        <a:pt x="40" y="134"/>
                      </a:lnTo>
                      <a:lnTo>
                        <a:pt x="40" y="138"/>
                      </a:lnTo>
                      <a:lnTo>
                        <a:pt x="38" y="140"/>
                      </a:lnTo>
                      <a:lnTo>
                        <a:pt x="38" y="144"/>
                      </a:lnTo>
                      <a:lnTo>
                        <a:pt x="38" y="148"/>
                      </a:lnTo>
                      <a:lnTo>
                        <a:pt x="40" y="150"/>
                      </a:lnTo>
                      <a:lnTo>
                        <a:pt x="42" y="154"/>
                      </a:lnTo>
                      <a:lnTo>
                        <a:pt x="48" y="158"/>
                      </a:lnTo>
                      <a:lnTo>
                        <a:pt x="54" y="164"/>
                      </a:lnTo>
                      <a:lnTo>
                        <a:pt x="66" y="182"/>
                      </a:lnTo>
                      <a:lnTo>
                        <a:pt x="68" y="180"/>
                      </a:lnTo>
                      <a:lnTo>
                        <a:pt x="72" y="178"/>
                      </a:lnTo>
                      <a:lnTo>
                        <a:pt x="74" y="176"/>
                      </a:lnTo>
                      <a:lnTo>
                        <a:pt x="76" y="172"/>
                      </a:lnTo>
                      <a:lnTo>
                        <a:pt x="74" y="164"/>
                      </a:lnTo>
                      <a:lnTo>
                        <a:pt x="68" y="158"/>
                      </a:lnTo>
                      <a:lnTo>
                        <a:pt x="66" y="152"/>
                      </a:lnTo>
                      <a:lnTo>
                        <a:pt x="60" y="146"/>
                      </a:lnTo>
                      <a:lnTo>
                        <a:pt x="62" y="142"/>
                      </a:lnTo>
                      <a:lnTo>
                        <a:pt x="60" y="138"/>
                      </a:lnTo>
                      <a:lnTo>
                        <a:pt x="56" y="128"/>
                      </a:lnTo>
                      <a:lnTo>
                        <a:pt x="54" y="116"/>
                      </a:lnTo>
                      <a:lnTo>
                        <a:pt x="50" y="108"/>
                      </a:lnTo>
                      <a:lnTo>
                        <a:pt x="48" y="106"/>
                      </a:lnTo>
                      <a:lnTo>
                        <a:pt x="46" y="104"/>
                      </a:lnTo>
                      <a:lnTo>
                        <a:pt x="46" y="102"/>
                      </a:lnTo>
                      <a:lnTo>
                        <a:pt x="44" y="90"/>
                      </a:lnTo>
                      <a:lnTo>
                        <a:pt x="42" y="82"/>
                      </a:lnTo>
                      <a:lnTo>
                        <a:pt x="36" y="62"/>
                      </a:lnTo>
                      <a:lnTo>
                        <a:pt x="34" y="60"/>
                      </a:lnTo>
                      <a:lnTo>
                        <a:pt x="34" y="58"/>
                      </a:lnTo>
                      <a:lnTo>
                        <a:pt x="32" y="56"/>
                      </a:lnTo>
                      <a:lnTo>
                        <a:pt x="30" y="56"/>
                      </a:lnTo>
                      <a:lnTo>
                        <a:pt x="28" y="56"/>
                      </a:lnTo>
                      <a:lnTo>
                        <a:pt x="26" y="48"/>
                      </a:lnTo>
                      <a:lnTo>
                        <a:pt x="28" y="30"/>
                      </a:lnTo>
                      <a:lnTo>
                        <a:pt x="30" y="24"/>
                      </a:lnTo>
                      <a:lnTo>
                        <a:pt x="30" y="22"/>
                      </a:lnTo>
                      <a:lnTo>
                        <a:pt x="32" y="20"/>
                      </a:lnTo>
                      <a:lnTo>
                        <a:pt x="38" y="22"/>
                      </a:lnTo>
                      <a:lnTo>
                        <a:pt x="42" y="24"/>
                      </a:lnTo>
                      <a:lnTo>
                        <a:pt x="46" y="28"/>
                      </a:lnTo>
                      <a:lnTo>
                        <a:pt x="48" y="32"/>
                      </a:lnTo>
                      <a:lnTo>
                        <a:pt x="52" y="44"/>
                      </a:lnTo>
                      <a:lnTo>
                        <a:pt x="54" y="56"/>
                      </a:lnTo>
                      <a:lnTo>
                        <a:pt x="54" y="58"/>
                      </a:lnTo>
                      <a:lnTo>
                        <a:pt x="52" y="64"/>
                      </a:lnTo>
                      <a:lnTo>
                        <a:pt x="50" y="70"/>
                      </a:lnTo>
                      <a:lnTo>
                        <a:pt x="50" y="72"/>
                      </a:lnTo>
                      <a:lnTo>
                        <a:pt x="52" y="74"/>
                      </a:lnTo>
                      <a:lnTo>
                        <a:pt x="58" y="74"/>
                      </a:lnTo>
                      <a:lnTo>
                        <a:pt x="58" y="80"/>
                      </a:lnTo>
                      <a:lnTo>
                        <a:pt x="62" y="84"/>
                      </a:lnTo>
                      <a:lnTo>
                        <a:pt x="66" y="88"/>
                      </a:lnTo>
                      <a:lnTo>
                        <a:pt x="68" y="88"/>
                      </a:lnTo>
                      <a:lnTo>
                        <a:pt x="72" y="100"/>
                      </a:lnTo>
                      <a:lnTo>
                        <a:pt x="76" y="106"/>
                      </a:lnTo>
                      <a:lnTo>
                        <a:pt x="80" y="110"/>
                      </a:lnTo>
                      <a:lnTo>
                        <a:pt x="84" y="112"/>
                      </a:lnTo>
                      <a:lnTo>
                        <a:pt x="86" y="114"/>
                      </a:lnTo>
                      <a:lnTo>
                        <a:pt x="88" y="116"/>
                      </a:lnTo>
                      <a:lnTo>
                        <a:pt x="86" y="120"/>
                      </a:lnTo>
                      <a:lnTo>
                        <a:pt x="84" y="126"/>
                      </a:lnTo>
                      <a:lnTo>
                        <a:pt x="86" y="132"/>
                      </a:lnTo>
                      <a:lnTo>
                        <a:pt x="92" y="140"/>
                      </a:lnTo>
                      <a:lnTo>
                        <a:pt x="104" y="154"/>
                      </a:lnTo>
                      <a:lnTo>
                        <a:pt x="112" y="162"/>
                      </a:lnTo>
                      <a:lnTo>
                        <a:pt x="118" y="168"/>
                      </a:lnTo>
                      <a:lnTo>
                        <a:pt x="122" y="178"/>
                      </a:lnTo>
                      <a:lnTo>
                        <a:pt x="130" y="188"/>
                      </a:lnTo>
                      <a:lnTo>
                        <a:pt x="130" y="202"/>
                      </a:lnTo>
                      <a:lnTo>
                        <a:pt x="132" y="206"/>
                      </a:lnTo>
                      <a:lnTo>
                        <a:pt x="132" y="210"/>
                      </a:lnTo>
                      <a:lnTo>
                        <a:pt x="132" y="216"/>
                      </a:lnTo>
                      <a:lnTo>
                        <a:pt x="130" y="220"/>
                      </a:lnTo>
                      <a:lnTo>
                        <a:pt x="128" y="220"/>
                      </a:lnTo>
                      <a:lnTo>
                        <a:pt x="128" y="226"/>
                      </a:lnTo>
                      <a:lnTo>
                        <a:pt x="124" y="226"/>
                      </a:lnTo>
                      <a:lnTo>
                        <a:pt x="124" y="232"/>
                      </a:lnTo>
                      <a:lnTo>
                        <a:pt x="126" y="238"/>
                      </a:lnTo>
                      <a:lnTo>
                        <a:pt x="130" y="244"/>
                      </a:lnTo>
                      <a:lnTo>
                        <a:pt x="138" y="250"/>
                      </a:lnTo>
                      <a:lnTo>
                        <a:pt x="148" y="256"/>
                      </a:lnTo>
                      <a:lnTo>
                        <a:pt x="150" y="262"/>
                      </a:lnTo>
                      <a:lnTo>
                        <a:pt x="154" y="266"/>
                      </a:lnTo>
                      <a:lnTo>
                        <a:pt x="158" y="270"/>
                      </a:lnTo>
                      <a:lnTo>
                        <a:pt x="166" y="270"/>
                      </a:lnTo>
                      <a:lnTo>
                        <a:pt x="174" y="272"/>
                      </a:lnTo>
                      <a:lnTo>
                        <a:pt x="178" y="274"/>
                      </a:lnTo>
                      <a:lnTo>
                        <a:pt x="190" y="284"/>
                      </a:lnTo>
                      <a:lnTo>
                        <a:pt x="198" y="290"/>
                      </a:lnTo>
                      <a:lnTo>
                        <a:pt x="204" y="294"/>
                      </a:lnTo>
                      <a:lnTo>
                        <a:pt x="218" y="300"/>
                      </a:lnTo>
                      <a:lnTo>
                        <a:pt x="232" y="306"/>
                      </a:lnTo>
                      <a:lnTo>
                        <a:pt x="246" y="312"/>
                      </a:lnTo>
                      <a:lnTo>
                        <a:pt x="254" y="314"/>
                      </a:lnTo>
                      <a:lnTo>
                        <a:pt x="260" y="314"/>
                      </a:lnTo>
                      <a:lnTo>
                        <a:pt x="266" y="314"/>
                      </a:lnTo>
                      <a:lnTo>
                        <a:pt x="274" y="308"/>
                      </a:lnTo>
                      <a:lnTo>
                        <a:pt x="280" y="304"/>
                      </a:lnTo>
                      <a:lnTo>
                        <a:pt x="286" y="302"/>
                      </a:lnTo>
                      <a:lnTo>
                        <a:pt x="290" y="304"/>
                      </a:lnTo>
                      <a:lnTo>
                        <a:pt x="296" y="306"/>
                      </a:lnTo>
                      <a:lnTo>
                        <a:pt x="306" y="312"/>
                      </a:lnTo>
                      <a:lnTo>
                        <a:pt x="314" y="320"/>
                      </a:lnTo>
                      <a:lnTo>
                        <a:pt x="318" y="328"/>
                      </a:lnTo>
                      <a:lnTo>
                        <a:pt x="324" y="336"/>
                      </a:lnTo>
                      <a:lnTo>
                        <a:pt x="328" y="324"/>
                      </a:lnTo>
                      <a:lnTo>
                        <a:pt x="330" y="318"/>
                      </a:lnTo>
                      <a:lnTo>
                        <a:pt x="334" y="312"/>
                      </a:lnTo>
                      <a:lnTo>
                        <a:pt x="354" y="312"/>
                      </a:lnTo>
                      <a:lnTo>
                        <a:pt x="354" y="306"/>
                      </a:lnTo>
                      <a:lnTo>
                        <a:pt x="352" y="302"/>
                      </a:lnTo>
                      <a:lnTo>
                        <a:pt x="348" y="300"/>
                      </a:lnTo>
                      <a:lnTo>
                        <a:pt x="346" y="296"/>
                      </a:lnTo>
                      <a:lnTo>
                        <a:pt x="344" y="292"/>
                      </a:lnTo>
                      <a:lnTo>
                        <a:pt x="348" y="284"/>
                      </a:lnTo>
                      <a:lnTo>
                        <a:pt x="352" y="280"/>
                      </a:lnTo>
                      <a:lnTo>
                        <a:pt x="356" y="278"/>
                      </a:lnTo>
                      <a:lnTo>
                        <a:pt x="380" y="278"/>
                      </a:lnTo>
                      <a:lnTo>
                        <a:pt x="384" y="278"/>
                      </a:lnTo>
                      <a:lnTo>
                        <a:pt x="386" y="276"/>
                      </a:lnTo>
                      <a:lnTo>
                        <a:pt x="388" y="274"/>
                      </a:lnTo>
                      <a:lnTo>
                        <a:pt x="390" y="270"/>
                      </a:lnTo>
                      <a:lnTo>
                        <a:pt x="392" y="268"/>
                      </a:lnTo>
                      <a:lnTo>
                        <a:pt x="396" y="268"/>
                      </a:lnTo>
                      <a:lnTo>
                        <a:pt x="398" y="270"/>
                      </a:lnTo>
                      <a:lnTo>
                        <a:pt x="398" y="274"/>
                      </a:lnTo>
                      <a:lnTo>
                        <a:pt x="400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Freeform 67"/>
                <p:cNvSpPr/>
                <p:nvPr/>
              </p:nvSpPr>
              <p:spPr bwMode="auto">
                <a:xfrm>
                  <a:off x="2694833" y="3902592"/>
                  <a:ext cx="236387" cy="100886"/>
                </a:xfrm>
                <a:custGeom>
                  <a:avLst/>
                  <a:gdLst>
                    <a:gd name="T0" fmla="*/ 2147483647 w 162"/>
                    <a:gd name="T1" fmla="*/ 2147483647 h 64"/>
                    <a:gd name="T2" fmla="*/ 2147483647 w 162"/>
                    <a:gd name="T3" fmla="*/ 2147483647 h 64"/>
                    <a:gd name="T4" fmla="*/ 2147483647 w 162"/>
                    <a:gd name="T5" fmla="*/ 2147483647 h 64"/>
                    <a:gd name="T6" fmla="*/ 2147483647 w 162"/>
                    <a:gd name="T7" fmla="*/ 2147483647 h 64"/>
                    <a:gd name="T8" fmla="*/ 2147483647 w 162"/>
                    <a:gd name="T9" fmla="*/ 2147483647 h 64"/>
                    <a:gd name="T10" fmla="*/ 2147483647 w 162"/>
                    <a:gd name="T11" fmla="*/ 2147483647 h 64"/>
                    <a:gd name="T12" fmla="*/ 2147483647 w 162"/>
                    <a:gd name="T13" fmla="*/ 2147483647 h 64"/>
                    <a:gd name="T14" fmla="*/ 2147483647 w 162"/>
                    <a:gd name="T15" fmla="*/ 2147483647 h 64"/>
                    <a:gd name="T16" fmla="*/ 2147483647 w 162"/>
                    <a:gd name="T17" fmla="*/ 2147483647 h 64"/>
                    <a:gd name="T18" fmla="*/ 2147483647 w 162"/>
                    <a:gd name="T19" fmla="*/ 2147483647 h 64"/>
                    <a:gd name="T20" fmla="*/ 2147483647 w 162"/>
                    <a:gd name="T21" fmla="*/ 2147483647 h 64"/>
                    <a:gd name="T22" fmla="*/ 2147483647 w 162"/>
                    <a:gd name="T23" fmla="*/ 2147483647 h 64"/>
                    <a:gd name="T24" fmla="*/ 2147483647 w 162"/>
                    <a:gd name="T25" fmla="*/ 2147483647 h 64"/>
                    <a:gd name="T26" fmla="*/ 0 w 162"/>
                    <a:gd name="T27" fmla="*/ 2147483647 h 64"/>
                    <a:gd name="T28" fmla="*/ 2147483647 w 162"/>
                    <a:gd name="T29" fmla="*/ 2147483647 h 64"/>
                    <a:gd name="T30" fmla="*/ 2147483647 w 162"/>
                    <a:gd name="T31" fmla="*/ 2147483647 h 64"/>
                    <a:gd name="T32" fmla="*/ 2147483647 w 162"/>
                    <a:gd name="T33" fmla="*/ 2147483647 h 64"/>
                    <a:gd name="T34" fmla="*/ 2147483647 w 162"/>
                    <a:gd name="T35" fmla="*/ 2147483647 h 64"/>
                    <a:gd name="T36" fmla="*/ 2147483647 w 162"/>
                    <a:gd name="T37" fmla="*/ 2147483647 h 64"/>
                    <a:gd name="T38" fmla="*/ 2147483647 w 162"/>
                    <a:gd name="T39" fmla="*/ 2147483647 h 64"/>
                    <a:gd name="T40" fmla="*/ 2147483647 w 162"/>
                    <a:gd name="T41" fmla="*/ 0 h 64"/>
                    <a:gd name="T42" fmla="*/ 2147483647 w 162"/>
                    <a:gd name="T43" fmla="*/ 0 h 64"/>
                    <a:gd name="T44" fmla="*/ 2147483647 w 162"/>
                    <a:gd name="T45" fmla="*/ 0 h 64"/>
                    <a:gd name="T46" fmla="*/ 2147483647 w 162"/>
                    <a:gd name="T47" fmla="*/ 2147483647 h 64"/>
                    <a:gd name="T48" fmla="*/ 2147483647 w 162"/>
                    <a:gd name="T49" fmla="*/ 2147483647 h 64"/>
                    <a:gd name="T50" fmla="*/ 2147483647 w 162"/>
                    <a:gd name="T51" fmla="*/ 2147483647 h 64"/>
                    <a:gd name="T52" fmla="*/ 2147483647 w 162"/>
                    <a:gd name="T53" fmla="*/ 2147483647 h 64"/>
                    <a:gd name="T54" fmla="*/ 2147483647 w 162"/>
                    <a:gd name="T55" fmla="*/ 2147483647 h 64"/>
                    <a:gd name="T56" fmla="*/ 2147483647 w 162"/>
                    <a:gd name="T57" fmla="*/ 2147483647 h 64"/>
                    <a:gd name="T58" fmla="*/ 2147483647 w 162"/>
                    <a:gd name="T59" fmla="*/ 2147483647 h 64"/>
                    <a:gd name="T60" fmla="*/ 2147483647 w 162"/>
                    <a:gd name="T61" fmla="*/ 2147483647 h 64"/>
                    <a:gd name="T62" fmla="*/ 2147483647 w 162"/>
                    <a:gd name="T63" fmla="*/ 2147483647 h 64"/>
                    <a:gd name="T64" fmla="*/ 2147483647 w 162"/>
                    <a:gd name="T65" fmla="*/ 2147483647 h 64"/>
                    <a:gd name="T66" fmla="*/ 2147483647 w 162"/>
                    <a:gd name="T67" fmla="*/ 2147483647 h 64"/>
                    <a:gd name="T68" fmla="*/ 2147483647 w 162"/>
                    <a:gd name="T69" fmla="*/ 2147483647 h 64"/>
                    <a:gd name="T70" fmla="*/ 2147483647 w 162"/>
                    <a:gd name="T71" fmla="*/ 2147483647 h 64"/>
                    <a:gd name="T72" fmla="*/ 2147483647 w 162"/>
                    <a:gd name="T73" fmla="*/ 2147483647 h 64"/>
                    <a:gd name="T74" fmla="*/ 2147483647 w 162"/>
                    <a:gd name="T75" fmla="*/ 2147483647 h 64"/>
                    <a:gd name="T76" fmla="*/ 2147483647 w 162"/>
                    <a:gd name="T77" fmla="*/ 2147483647 h 64"/>
                    <a:gd name="T78" fmla="*/ 2147483647 w 162"/>
                    <a:gd name="T79" fmla="*/ 2147483647 h 64"/>
                    <a:gd name="T80" fmla="*/ 2147483647 w 162"/>
                    <a:gd name="T81" fmla="*/ 2147483647 h 64"/>
                    <a:gd name="T82" fmla="*/ 2147483647 w 162"/>
                    <a:gd name="T83" fmla="*/ 2147483647 h 64"/>
                    <a:gd name="T84" fmla="*/ 2147483647 w 162"/>
                    <a:gd name="T85" fmla="*/ 2147483647 h 64"/>
                    <a:gd name="T86" fmla="*/ 2147483647 w 162"/>
                    <a:gd name="T87" fmla="*/ 2147483647 h 64"/>
                    <a:gd name="T88" fmla="*/ 2147483647 w 162"/>
                    <a:gd name="T89" fmla="*/ 2147483647 h 64"/>
                    <a:gd name="T90" fmla="*/ 2147483647 w 162"/>
                    <a:gd name="T91" fmla="*/ 2147483647 h 64"/>
                    <a:gd name="T92" fmla="*/ 2147483647 w 162"/>
                    <a:gd name="T93" fmla="*/ 2147483647 h 64"/>
                    <a:gd name="T94" fmla="*/ 2147483647 w 162"/>
                    <a:gd name="T95" fmla="*/ 2147483647 h 64"/>
                    <a:gd name="T96" fmla="*/ 2147483647 w 162"/>
                    <a:gd name="T97" fmla="*/ 2147483647 h 64"/>
                    <a:gd name="T98" fmla="*/ 2147483647 w 162"/>
                    <a:gd name="T99" fmla="*/ 2147483647 h 64"/>
                    <a:gd name="T100" fmla="*/ 2147483647 w 162"/>
                    <a:gd name="T101" fmla="*/ 2147483647 h 64"/>
                    <a:gd name="T102" fmla="*/ 2147483647 w 162"/>
                    <a:gd name="T103" fmla="*/ 2147483647 h 64"/>
                    <a:gd name="T104" fmla="*/ 2147483647 w 162"/>
                    <a:gd name="T105" fmla="*/ 2147483647 h 64"/>
                    <a:gd name="T106" fmla="*/ 2147483647 w 162"/>
                    <a:gd name="T107" fmla="*/ 2147483647 h 64"/>
                    <a:gd name="T108" fmla="*/ 2147483647 w 162"/>
                    <a:gd name="T109" fmla="*/ 2147483647 h 64"/>
                    <a:gd name="T110" fmla="*/ 2147483647 w 162"/>
                    <a:gd name="T111" fmla="*/ 2147483647 h 64"/>
                    <a:gd name="T112" fmla="*/ 2147483647 w 162"/>
                    <a:gd name="T113" fmla="*/ 2147483647 h 64"/>
                    <a:gd name="T114" fmla="*/ 2147483647 w 162"/>
                    <a:gd name="T115" fmla="*/ 2147483647 h 64"/>
                    <a:gd name="T116" fmla="*/ 2147483647 w 162"/>
                    <a:gd name="T117" fmla="*/ 2147483647 h 64"/>
                    <a:gd name="T118" fmla="*/ 2147483647 w 162"/>
                    <a:gd name="T119" fmla="*/ 2147483647 h 64"/>
                    <a:gd name="T120" fmla="*/ 2147483647 w 162"/>
                    <a:gd name="T121" fmla="*/ 2147483647 h 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2"/>
                    <a:gd name="T184" fmla="*/ 0 h 64"/>
                    <a:gd name="T185" fmla="*/ 162 w 162"/>
                    <a:gd name="T186" fmla="*/ 64 h 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2" h="64">
                      <a:moveTo>
                        <a:pt x="44" y="18"/>
                      </a:moveTo>
                      <a:lnTo>
                        <a:pt x="44" y="16"/>
                      </a:lnTo>
                      <a:lnTo>
                        <a:pt x="48" y="16"/>
                      </a:lnTo>
                      <a:lnTo>
                        <a:pt x="48" y="12"/>
                      </a:lnTo>
                      <a:lnTo>
                        <a:pt x="44" y="10"/>
                      </a:lnTo>
                      <a:lnTo>
                        <a:pt x="44" y="12"/>
                      </a:lnTo>
                      <a:lnTo>
                        <a:pt x="36" y="12"/>
                      </a:lnTo>
                      <a:lnTo>
                        <a:pt x="30" y="16"/>
                      </a:lnTo>
                      <a:lnTo>
                        <a:pt x="22" y="18"/>
                      </a:lnTo>
                      <a:lnTo>
                        <a:pt x="16" y="20"/>
                      </a:lnTo>
                      <a:lnTo>
                        <a:pt x="14" y="22"/>
                      </a:lnTo>
                      <a:lnTo>
                        <a:pt x="12" y="24"/>
                      </a:lnTo>
                      <a:lnTo>
                        <a:pt x="6" y="26"/>
                      </a:lnTo>
                      <a:lnTo>
                        <a:pt x="0" y="26"/>
                      </a:lnTo>
                      <a:lnTo>
                        <a:pt x="4" y="24"/>
                      </a:lnTo>
                      <a:lnTo>
                        <a:pt x="6" y="24"/>
                      </a:lnTo>
                      <a:lnTo>
                        <a:pt x="8" y="18"/>
                      </a:lnTo>
                      <a:lnTo>
                        <a:pt x="12" y="14"/>
                      </a:lnTo>
                      <a:lnTo>
                        <a:pt x="18" y="10"/>
                      </a:lnTo>
                      <a:lnTo>
                        <a:pt x="24" y="6"/>
                      </a:lnTo>
                      <a:lnTo>
                        <a:pt x="42" y="0"/>
                      </a:lnTo>
                      <a:lnTo>
                        <a:pt x="56" y="0"/>
                      </a:lnTo>
                      <a:lnTo>
                        <a:pt x="60" y="0"/>
                      </a:lnTo>
                      <a:lnTo>
                        <a:pt x="62" y="2"/>
                      </a:lnTo>
                      <a:lnTo>
                        <a:pt x="66" y="4"/>
                      </a:lnTo>
                      <a:lnTo>
                        <a:pt x="78" y="8"/>
                      </a:lnTo>
                      <a:lnTo>
                        <a:pt x="86" y="16"/>
                      </a:lnTo>
                      <a:lnTo>
                        <a:pt x="90" y="16"/>
                      </a:lnTo>
                      <a:lnTo>
                        <a:pt x="96" y="16"/>
                      </a:lnTo>
                      <a:lnTo>
                        <a:pt x="102" y="18"/>
                      </a:lnTo>
                      <a:lnTo>
                        <a:pt x="114" y="24"/>
                      </a:lnTo>
                      <a:lnTo>
                        <a:pt x="122" y="32"/>
                      </a:lnTo>
                      <a:lnTo>
                        <a:pt x="130" y="38"/>
                      </a:lnTo>
                      <a:lnTo>
                        <a:pt x="142" y="42"/>
                      </a:lnTo>
                      <a:lnTo>
                        <a:pt x="140" y="44"/>
                      </a:lnTo>
                      <a:lnTo>
                        <a:pt x="154" y="48"/>
                      </a:lnTo>
                      <a:lnTo>
                        <a:pt x="160" y="52"/>
                      </a:lnTo>
                      <a:lnTo>
                        <a:pt x="162" y="58"/>
                      </a:lnTo>
                      <a:lnTo>
                        <a:pt x="154" y="60"/>
                      </a:lnTo>
                      <a:lnTo>
                        <a:pt x="152" y="60"/>
                      </a:lnTo>
                      <a:lnTo>
                        <a:pt x="152" y="62"/>
                      </a:lnTo>
                      <a:lnTo>
                        <a:pt x="142" y="64"/>
                      </a:lnTo>
                      <a:lnTo>
                        <a:pt x="130" y="64"/>
                      </a:lnTo>
                      <a:lnTo>
                        <a:pt x="108" y="62"/>
                      </a:lnTo>
                      <a:lnTo>
                        <a:pt x="112" y="58"/>
                      </a:lnTo>
                      <a:lnTo>
                        <a:pt x="118" y="52"/>
                      </a:lnTo>
                      <a:lnTo>
                        <a:pt x="118" y="48"/>
                      </a:lnTo>
                      <a:lnTo>
                        <a:pt x="110" y="48"/>
                      </a:lnTo>
                      <a:lnTo>
                        <a:pt x="102" y="46"/>
                      </a:lnTo>
                      <a:lnTo>
                        <a:pt x="100" y="44"/>
                      </a:lnTo>
                      <a:lnTo>
                        <a:pt x="98" y="38"/>
                      </a:lnTo>
                      <a:lnTo>
                        <a:pt x="98" y="34"/>
                      </a:lnTo>
                      <a:lnTo>
                        <a:pt x="96" y="32"/>
                      </a:lnTo>
                      <a:lnTo>
                        <a:pt x="92" y="30"/>
                      </a:lnTo>
                      <a:lnTo>
                        <a:pt x="78" y="30"/>
                      </a:lnTo>
                      <a:lnTo>
                        <a:pt x="76" y="28"/>
                      </a:lnTo>
                      <a:lnTo>
                        <a:pt x="72" y="26"/>
                      </a:lnTo>
                      <a:lnTo>
                        <a:pt x="60" y="22"/>
                      </a:lnTo>
                      <a:lnTo>
                        <a:pt x="50" y="18"/>
                      </a:lnTo>
                      <a:lnTo>
                        <a:pt x="44" y="16"/>
                      </a:lnTo>
                      <a:lnTo>
                        <a:pt x="44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 68"/>
                <p:cNvSpPr/>
                <p:nvPr/>
              </p:nvSpPr>
              <p:spPr bwMode="auto">
                <a:xfrm>
                  <a:off x="2834359" y="4036663"/>
                  <a:ext cx="46124" cy="23894"/>
                </a:xfrm>
                <a:custGeom>
                  <a:avLst/>
                  <a:gdLst>
                    <a:gd name="T0" fmla="*/ 0 w 30"/>
                    <a:gd name="T1" fmla="*/ 2147483647 h 14"/>
                    <a:gd name="T2" fmla="*/ 0 w 30"/>
                    <a:gd name="T3" fmla="*/ 2147483647 h 14"/>
                    <a:gd name="T4" fmla="*/ 2147483647 w 30"/>
                    <a:gd name="T5" fmla="*/ 2147483647 h 14"/>
                    <a:gd name="T6" fmla="*/ 2147483647 w 30"/>
                    <a:gd name="T7" fmla="*/ 0 h 14"/>
                    <a:gd name="T8" fmla="*/ 2147483647 w 30"/>
                    <a:gd name="T9" fmla="*/ 0 h 14"/>
                    <a:gd name="T10" fmla="*/ 2147483647 w 30"/>
                    <a:gd name="T11" fmla="*/ 2147483647 h 14"/>
                    <a:gd name="T12" fmla="*/ 2147483647 w 30"/>
                    <a:gd name="T13" fmla="*/ 2147483647 h 14"/>
                    <a:gd name="T14" fmla="*/ 2147483647 w 30"/>
                    <a:gd name="T15" fmla="*/ 2147483647 h 14"/>
                    <a:gd name="T16" fmla="*/ 2147483647 w 30"/>
                    <a:gd name="T17" fmla="*/ 2147483647 h 14"/>
                    <a:gd name="T18" fmla="*/ 2147483647 w 30"/>
                    <a:gd name="T19" fmla="*/ 2147483647 h 14"/>
                    <a:gd name="T20" fmla="*/ 2147483647 w 30"/>
                    <a:gd name="T21" fmla="*/ 2147483647 h 14"/>
                    <a:gd name="T22" fmla="*/ 0 w 30"/>
                    <a:gd name="T23" fmla="*/ 2147483647 h 14"/>
                    <a:gd name="T24" fmla="*/ 0 w 30"/>
                    <a:gd name="T25" fmla="*/ 2147483647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0"/>
                    <a:gd name="T40" fmla="*/ 0 h 14"/>
                    <a:gd name="T41" fmla="*/ 30 w 30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0" h="14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20" y="4"/>
                      </a:lnTo>
                      <a:lnTo>
                        <a:pt x="30" y="12"/>
                      </a:lnTo>
                      <a:lnTo>
                        <a:pt x="26" y="12"/>
                      </a:lnTo>
                      <a:lnTo>
                        <a:pt x="20" y="14"/>
                      </a:lnTo>
                      <a:lnTo>
                        <a:pt x="8" y="12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Freeform 69"/>
                <p:cNvSpPr/>
                <p:nvPr/>
              </p:nvSpPr>
              <p:spPr bwMode="auto">
                <a:xfrm>
                  <a:off x="3084584" y="4036663"/>
                  <a:ext cx="38053" cy="21239"/>
                </a:xfrm>
                <a:custGeom>
                  <a:avLst/>
                  <a:gdLst>
                    <a:gd name="T0" fmla="*/ 2147483647 w 26"/>
                    <a:gd name="T1" fmla="*/ 2147483647 h 12"/>
                    <a:gd name="T2" fmla="*/ 2147483647 w 26"/>
                    <a:gd name="T3" fmla="*/ 0 h 12"/>
                    <a:gd name="T4" fmla="*/ 2147483647 w 26"/>
                    <a:gd name="T5" fmla="*/ 2147483647 h 12"/>
                    <a:gd name="T6" fmla="*/ 2147483647 w 26"/>
                    <a:gd name="T7" fmla="*/ 2147483647 h 12"/>
                    <a:gd name="T8" fmla="*/ 2147483647 w 26"/>
                    <a:gd name="T9" fmla="*/ 2147483647 h 12"/>
                    <a:gd name="T10" fmla="*/ 2147483647 w 26"/>
                    <a:gd name="T11" fmla="*/ 2147483647 h 12"/>
                    <a:gd name="T12" fmla="*/ 2147483647 w 26"/>
                    <a:gd name="T13" fmla="*/ 2147483647 h 12"/>
                    <a:gd name="T14" fmla="*/ 2147483647 w 26"/>
                    <a:gd name="T15" fmla="*/ 2147483647 h 12"/>
                    <a:gd name="T16" fmla="*/ 0 w 26"/>
                    <a:gd name="T17" fmla="*/ 2147483647 h 12"/>
                    <a:gd name="T18" fmla="*/ 0 w 26"/>
                    <a:gd name="T19" fmla="*/ 2147483647 h 12"/>
                    <a:gd name="T20" fmla="*/ 2147483647 w 26"/>
                    <a:gd name="T21" fmla="*/ 2147483647 h 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"/>
                    <a:gd name="T34" fmla="*/ 0 h 12"/>
                    <a:gd name="T35" fmla="*/ 26 w 26"/>
                    <a:gd name="T36" fmla="*/ 12 h 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" h="12">
                      <a:moveTo>
                        <a:pt x="10" y="2"/>
                      </a:move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4" y="8"/>
                      </a:lnTo>
                      <a:lnTo>
                        <a:pt x="22" y="10"/>
                      </a:lnTo>
                      <a:lnTo>
                        <a:pt x="12" y="12"/>
                      </a:lnTo>
                      <a:lnTo>
                        <a:pt x="4" y="10"/>
                      </a:lnTo>
                      <a:lnTo>
                        <a:pt x="0" y="8"/>
                      </a:lnTo>
                      <a:lnTo>
                        <a:pt x="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Freeform 70"/>
                <p:cNvSpPr/>
                <p:nvPr/>
              </p:nvSpPr>
              <p:spPr bwMode="auto">
                <a:xfrm>
                  <a:off x="2853962" y="3852149"/>
                  <a:ext cx="13837" cy="22567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0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0 h 14"/>
                    <a:gd name="T14" fmla="*/ 2147483647 w 10"/>
                    <a:gd name="T15" fmla="*/ 2147483647 h 14"/>
                    <a:gd name="T16" fmla="*/ 2147483647 w 10"/>
                    <a:gd name="T17" fmla="*/ 214748364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"/>
                    <a:gd name="T28" fmla="*/ 0 h 14"/>
                    <a:gd name="T29" fmla="*/ 10 w 10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" h="14">
                      <a:moveTo>
                        <a:pt x="10" y="8"/>
                      </a:moveTo>
                      <a:lnTo>
                        <a:pt x="8" y="12"/>
                      </a:lnTo>
                      <a:lnTo>
                        <a:pt x="4" y="14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Freeform 71"/>
                <p:cNvSpPr/>
                <p:nvPr/>
              </p:nvSpPr>
              <p:spPr bwMode="auto">
                <a:xfrm>
                  <a:off x="2705211" y="4295515"/>
                  <a:ext cx="126842" cy="65044"/>
                </a:xfrm>
                <a:custGeom>
                  <a:avLst/>
                  <a:gdLst>
                    <a:gd name="T0" fmla="*/ 0 w 88"/>
                    <a:gd name="T1" fmla="*/ 2147483647 h 42"/>
                    <a:gd name="T2" fmla="*/ 0 w 88"/>
                    <a:gd name="T3" fmla="*/ 2147483647 h 42"/>
                    <a:gd name="T4" fmla="*/ 0 w 88"/>
                    <a:gd name="T5" fmla="*/ 2147483647 h 42"/>
                    <a:gd name="T6" fmla="*/ 0 w 88"/>
                    <a:gd name="T7" fmla="*/ 2147483647 h 42"/>
                    <a:gd name="T8" fmla="*/ 2147483647 w 88"/>
                    <a:gd name="T9" fmla="*/ 2147483647 h 42"/>
                    <a:gd name="T10" fmla="*/ 2147483647 w 88"/>
                    <a:gd name="T11" fmla="*/ 2147483647 h 42"/>
                    <a:gd name="T12" fmla="*/ 2147483647 w 88"/>
                    <a:gd name="T13" fmla="*/ 2147483647 h 42"/>
                    <a:gd name="T14" fmla="*/ 2147483647 w 88"/>
                    <a:gd name="T15" fmla="*/ 2147483647 h 42"/>
                    <a:gd name="T16" fmla="*/ 2147483647 w 88"/>
                    <a:gd name="T17" fmla="*/ 2147483647 h 42"/>
                    <a:gd name="T18" fmla="*/ 2147483647 w 88"/>
                    <a:gd name="T19" fmla="*/ 2147483647 h 42"/>
                    <a:gd name="T20" fmla="*/ 2147483647 w 88"/>
                    <a:gd name="T21" fmla="*/ 2147483647 h 42"/>
                    <a:gd name="T22" fmla="*/ 2147483647 w 88"/>
                    <a:gd name="T23" fmla="*/ 2147483647 h 42"/>
                    <a:gd name="T24" fmla="*/ 2147483647 w 88"/>
                    <a:gd name="T25" fmla="*/ 2147483647 h 42"/>
                    <a:gd name="T26" fmla="*/ 2147483647 w 88"/>
                    <a:gd name="T27" fmla="*/ 2147483647 h 42"/>
                    <a:gd name="T28" fmla="*/ 2147483647 w 88"/>
                    <a:gd name="T29" fmla="*/ 0 h 42"/>
                    <a:gd name="T30" fmla="*/ 2147483647 w 88"/>
                    <a:gd name="T31" fmla="*/ 0 h 42"/>
                    <a:gd name="T32" fmla="*/ 2147483647 w 88"/>
                    <a:gd name="T33" fmla="*/ 2147483647 h 42"/>
                    <a:gd name="T34" fmla="*/ 2147483647 w 88"/>
                    <a:gd name="T35" fmla="*/ 2147483647 h 42"/>
                    <a:gd name="T36" fmla="*/ 2147483647 w 88"/>
                    <a:gd name="T37" fmla="*/ 2147483647 h 42"/>
                    <a:gd name="T38" fmla="*/ 2147483647 w 88"/>
                    <a:gd name="T39" fmla="*/ 2147483647 h 42"/>
                    <a:gd name="T40" fmla="*/ 2147483647 w 88"/>
                    <a:gd name="T41" fmla="*/ 2147483647 h 42"/>
                    <a:gd name="T42" fmla="*/ 2147483647 w 88"/>
                    <a:gd name="T43" fmla="*/ 2147483647 h 42"/>
                    <a:gd name="T44" fmla="*/ 2147483647 w 88"/>
                    <a:gd name="T45" fmla="*/ 2147483647 h 42"/>
                    <a:gd name="T46" fmla="*/ 2147483647 w 88"/>
                    <a:gd name="T47" fmla="*/ 2147483647 h 42"/>
                    <a:gd name="T48" fmla="*/ 2147483647 w 88"/>
                    <a:gd name="T49" fmla="*/ 2147483647 h 42"/>
                    <a:gd name="T50" fmla="*/ 2147483647 w 88"/>
                    <a:gd name="T51" fmla="*/ 2147483647 h 42"/>
                    <a:gd name="T52" fmla="*/ 2147483647 w 88"/>
                    <a:gd name="T53" fmla="*/ 2147483647 h 42"/>
                    <a:gd name="T54" fmla="*/ 2147483647 w 88"/>
                    <a:gd name="T55" fmla="*/ 2147483647 h 42"/>
                    <a:gd name="T56" fmla="*/ 2147483647 w 88"/>
                    <a:gd name="T57" fmla="*/ 2147483647 h 42"/>
                    <a:gd name="T58" fmla="*/ 2147483647 w 88"/>
                    <a:gd name="T59" fmla="*/ 2147483647 h 42"/>
                    <a:gd name="T60" fmla="*/ 2147483647 w 88"/>
                    <a:gd name="T61" fmla="*/ 2147483647 h 42"/>
                    <a:gd name="T62" fmla="*/ 2147483647 w 88"/>
                    <a:gd name="T63" fmla="*/ 2147483647 h 42"/>
                    <a:gd name="T64" fmla="*/ 2147483647 w 88"/>
                    <a:gd name="T65" fmla="*/ 2147483647 h 42"/>
                    <a:gd name="T66" fmla="*/ 2147483647 w 88"/>
                    <a:gd name="T67" fmla="*/ 2147483647 h 42"/>
                    <a:gd name="T68" fmla="*/ 2147483647 w 88"/>
                    <a:gd name="T69" fmla="*/ 2147483647 h 42"/>
                    <a:gd name="T70" fmla="*/ 2147483647 w 88"/>
                    <a:gd name="T71" fmla="*/ 2147483647 h 42"/>
                    <a:gd name="T72" fmla="*/ 2147483647 w 88"/>
                    <a:gd name="T73" fmla="*/ 2147483647 h 42"/>
                    <a:gd name="T74" fmla="*/ 2147483647 w 88"/>
                    <a:gd name="T75" fmla="*/ 2147483647 h 42"/>
                    <a:gd name="T76" fmla="*/ 2147483647 w 88"/>
                    <a:gd name="T77" fmla="*/ 2147483647 h 42"/>
                    <a:gd name="T78" fmla="*/ 2147483647 w 88"/>
                    <a:gd name="T79" fmla="*/ 2147483647 h 42"/>
                    <a:gd name="T80" fmla="*/ 2147483647 w 88"/>
                    <a:gd name="T81" fmla="*/ 2147483647 h 42"/>
                    <a:gd name="T82" fmla="*/ 2147483647 w 88"/>
                    <a:gd name="T83" fmla="*/ 2147483647 h 42"/>
                    <a:gd name="T84" fmla="*/ 2147483647 w 88"/>
                    <a:gd name="T85" fmla="*/ 2147483647 h 42"/>
                    <a:gd name="T86" fmla="*/ 2147483647 w 88"/>
                    <a:gd name="T87" fmla="*/ 2147483647 h 42"/>
                    <a:gd name="T88" fmla="*/ 2147483647 w 88"/>
                    <a:gd name="T89" fmla="*/ 2147483647 h 42"/>
                    <a:gd name="T90" fmla="*/ 2147483647 w 88"/>
                    <a:gd name="T91" fmla="*/ 2147483647 h 42"/>
                    <a:gd name="T92" fmla="*/ 2147483647 w 88"/>
                    <a:gd name="T93" fmla="*/ 2147483647 h 42"/>
                    <a:gd name="T94" fmla="*/ 2147483647 w 88"/>
                    <a:gd name="T95" fmla="*/ 2147483647 h 42"/>
                    <a:gd name="T96" fmla="*/ 2147483647 w 88"/>
                    <a:gd name="T97" fmla="*/ 2147483647 h 42"/>
                    <a:gd name="T98" fmla="*/ 0 w 88"/>
                    <a:gd name="T99" fmla="*/ 2147483647 h 4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88"/>
                    <a:gd name="T151" fmla="*/ 0 h 42"/>
                    <a:gd name="T152" fmla="*/ 88 w 88"/>
                    <a:gd name="T153" fmla="*/ 42 h 4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88" h="42">
                      <a:moveTo>
                        <a:pt x="0" y="22"/>
                      </a:move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8" y="6"/>
                      </a:lnTo>
                      <a:lnTo>
                        <a:pt x="12" y="10"/>
                      </a:lnTo>
                      <a:lnTo>
                        <a:pt x="16" y="10"/>
                      </a:lnTo>
                      <a:lnTo>
                        <a:pt x="20" y="14"/>
                      </a:lnTo>
                      <a:lnTo>
                        <a:pt x="26" y="14"/>
                      </a:lnTo>
                      <a:lnTo>
                        <a:pt x="30" y="14"/>
                      </a:lnTo>
                      <a:lnTo>
                        <a:pt x="36" y="12"/>
                      </a:lnTo>
                      <a:lnTo>
                        <a:pt x="38" y="8"/>
                      </a:lnTo>
                      <a:lnTo>
                        <a:pt x="44" y="2"/>
                      </a:lnTo>
                      <a:lnTo>
                        <a:pt x="48" y="0"/>
                      </a:lnTo>
                      <a:lnTo>
                        <a:pt x="52" y="0"/>
                      </a:lnTo>
                      <a:lnTo>
                        <a:pt x="62" y="2"/>
                      </a:lnTo>
                      <a:lnTo>
                        <a:pt x="70" y="8"/>
                      </a:lnTo>
                      <a:lnTo>
                        <a:pt x="80" y="14"/>
                      </a:lnTo>
                      <a:lnTo>
                        <a:pt x="86" y="18"/>
                      </a:lnTo>
                      <a:lnTo>
                        <a:pt x="88" y="18"/>
                      </a:lnTo>
                      <a:lnTo>
                        <a:pt x="86" y="20"/>
                      </a:lnTo>
                      <a:lnTo>
                        <a:pt x="86" y="26"/>
                      </a:lnTo>
                      <a:lnTo>
                        <a:pt x="88" y="32"/>
                      </a:lnTo>
                      <a:lnTo>
                        <a:pt x="86" y="34"/>
                      </a:lnTo>
                      <a:lnTo>
                        <a:pt x="82" y="38"/>
                      </a:lnTo>
                      <a:lnTo>
                        <a:pt x="76" y="42"/>
                      </a:lnTo>
                      <a:lnTo>
                        <a:pt x="70" y="30"/>
                      </a:lnTo>
                      <a:lnTo>
                        <a:pt x="70" y="26"/>
                      </a:lnTo>
                      <a:lnTo>
                        <a:pt x="76" y="26"/>
                      </a:lnTo>
                      <a:lnTo>
                        <a:pt x="68" y="16"/>
                      </a:lnTo>
                      <a:lnTo>
                        <a:pt x="64" y="14"/>
                      </a:lnTo>
                      <a:lnTo>
                        <a:pt x="56" y="14"/>
                      </a:lnTo>
                      <a:lnTo>
                        <a:pt x="52" y="14"/>
                      </a:lnTo>
                      <a:lnTo>
                        <a:pt x="46" y="20"/>
                      </a:lnTo>
                      <a:lnTo>
                        <a:pt x="38" y="30"/>
                      </a:lnTo>
                      <a:lnTo>
                        <a:pt x="40" y="32"/>
                      </a:lnTo>
                      <a:lnTo>
                        <a:pt x="44" y="32"/>
                      </a:lnTo>
                      <a:lnTo>
                        <a:pt x="44" y="38"/>
                      </a:lnTo>
                      <a:lnTo>
                        <a:pt x="42" y="42"/>
                      </a:lnTo>
                      <a:lnTo>
                        <a:pt x="38" y="42"/>
                      </a:lnTo>
                      <a:lnTo>
                        <a:pt x="36" y="42"/>
                      </a:lnTo>
                      <a:lnTo>
                        <a:pt x="32" y="42"/>
                      </a:lnTo>
                      <a:lnTo>
                        <a:pt x="30" y="42"/>
                      </a:lnTo>
                      <a:lnTo>
                        <a:pt x="30" y="36"/>
                      </a:lnTo>
                      <a:lnTo>
                        <a:pt x="24" y="34"/>
                      </a:lnTo>
                      <a:lnTo>
                        <a:pt x="20" y="32"/>
                      </a:lnTo>
                      <a:lnTo>
                        <a:pt x="16" y="30"/>
                      </a:lnTo>
                      <a:lnTo>
                        <a:pt x="12" y="2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72"/>
                <p:cNvSpPr/>
                <p:nvPr/>
              </p:nvSpPr>
              <p:spPr bwMode="auto">
                <a:xfrm>
                  <a:off x="2637177" y="4259674"/>
                  <a:ext cx="78411" cy="70354"/>
                </a:xfrm>
                <a:custGeom>
                  <a:avLst/>
                  <a:gdLst>
                    <a:gd name="T0" fmla="*/ 2147483647 w 54"/>
                    <a:gd name="T1" fmla="*/ 2147483647 h 44"/>
                    <a:gd name="T2" fmla="*/ 2147483647 w 54"/>
                    <a:gd name="T3" fmla="*/ 2147483647 h 44"/>
                    <a:gd name="T4" fmla="*/ 2147483647 w 54"/>
                    <a:gd name="T5" fmla="*/ 2147483647 h 44"/>
                    <a:gd name="T6" fmla="*/ 2147483647 w 54"/>
                    <a:gd name="T7" fmla="*/ 2147483647 h 44"/>
                    <a:gd name="T8" fmla="*/ 2147483647 w 54"/>
                    <a:gd name="T9" fmla="*/ 2147483647 h 44"/>
                    <a:gd name="T10" fmla="*/ 2147483647 w 54"/>
                    <a:gd name="T11" fmla="*/ 2147483647 h 44"/>
                    <a:gd name="T12" fmla="*/ 2147483647 w 54"/>
                    <a:gd name="T13" fmla="*/ 2147483647 h 44"/>
                    <a:gd name="T14" fmla="*/ 2147483647 w 54"/>
                    <a:gd name="T15" fmla="*/ 2147483647 h 44"/>
                    <a:gd name="T16" fmla="*/ 2147483647 w 54"/>
                    <a:gd name="T17" fmla="*/ 2147483647 h 44"/>
                    <a:gd name="T18" fmla="*/ 2147483647 w 54"/>
                    <a:gd name="T19" fmla="*/ 2147483647 h 44"/>
                    <a:gd name="T20" fmla="*/ 2147483647 w 54"/>
                    <a:gd name="T21" fmla="*/ 2147483647 h 44"/>
                    <a:gd name="T22" fmla="*/ 2147483647 w 54"/>
                    <a:gd name="T23" fmla="*/ 2147483647 h 44"/>
                    <a:gd name="T24" fmla="*/ 2147483647 w 54"/>
                    <a:gd name="T25" fmla="*/ 2147483647 h 44"/>
                    <a:gd name="T26" fmla="*/ 2147483647 w 54"/>
                    <a:gd name="T27" fmla="*/ 2147483647 h 44"/>
                    <a:gd name="T28" fmla="*/ 2147483647 w 54"/>
                    <a:gd name="T29" fmla="*/ 2147483647 h 44"/>
                    <a:gd name="T30" fmla="*/ 2147483647 w 54"/>
                    <a:gd name="T31" fmla="*/ 2147483647 h 44"/>
                    <a:gd name="T32" fmla="*/ 0 w 54"/>
                    <a:gd name="T33" fmla="*/ 2147483647 h 44"/>
                    <a:gd name="T34" fmla="*/ 2147483647 w 54"/>
                    <a:gd name="T35" fmla="*/ 2147483647 h 44"/>
                    <a:gd name="T36" fmla="*/ 2147483647 w 54"/>
                    <a:gd name="T37" fmla="*/ 2147483647 h 44"/>
                    <a:gd name="T38" fmla="*/ 2147483647 w 54"/>
                    <a:gd name="T39" fmla="*/ 2147483647 h 44"/>
                    <a:gd name="T40" fmla="*/ 2147483647 w 54"/>
                    <a:gd name="T41" fmla="*/ 0 h 44"/>
                    <a:gd name="T42" fmla="*/ 2147483647 w 54"/>
                    <a:gd name="T43" fmla="*/ 2147483647 h 44"/>
                    <a:gd name="T44" fmla="*/ 2147483647 w 54"/>
                    <a:gd name="T45" fmla="*/ 2147483647 h 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4"/>
                    <a:gd name="T70" fmla="*/ 0 h 44"/>
                    <a:gd name="T71" fmla="*/ 54 w 54"/>
                    <a:gd name="T72" fmla="*/ 44 h 4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4" h="44">
                      <a:moveTo>
                        <a:pt x="38" y="6"/>
                      </a:moveTo>
                      <a:lnTo>
                        <a:pt x="46" y="18"/>
                      </a:lnTo>
                      <a:lnTo>
                        <a:pt x="54" y="28"/>
                      </a:lnTo>
                      <a:lnTo>
                        <a:pt x="46" y="28"/>
                      </a:lnTo>
                      <a:lnTo>
                        <a:pt x="46" y="44"/>
                      </a:lnTo>
                      <a:lnTo>
                        <a:pt x="32" y="40"/>
                      </a:lnTo>
                      <a:lnTo>
                        <a:pt x="34" y="36"/>
                      </a:lnTo>
                      <a:lnTo>
                        <a:pt x="34" y="34"/>
                      </a:lnTo>
                      <a:lnTo>
                        <a:pt x="24" y="22"/>
                      </a:lnTo>
                      <a:lnTo>
                        <a:pt x="18" y="16"/>
                      </a:lnTo>
                      <a:lnTo>
                        <a:pt x="12" y="14"/>
                      </a:lnTo>
                      <a:lnTo>
                        <a:pt x="16" y="22"/>
                      </a:lnTo>
                      <a:lnTo>
                        <a:pt x="12" y="22"/>
                      </a:lnTo>
                      <a:lnTo>
                        <a:pt x="8" y="22"/>
                      </a:lnTo>
                      <a:lnTo>
                        <a:pt x="4" y="20"/>
                      </a:lnTo>
                      <a:lnTo>
                        <a:pt x="2" y="16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20" y="4"/>
                      </a:lnTo>
                      <a:lnTo>
                        <a:pt x="38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73"/>
                <p:cNvSpPr/>
                <p:nvPr/>
              </p:nvSpPr>
              <p:spPr bwMode="auto">
                <a:xfrm>
                  <a:off x="2604890" y="4146841"/>
                  <a:ext cx="104933" cy="123453"/>
                </a:xfrm>
                <a:custGeom>
                  <a:avLst/>
                  <a:gdLst>
                    <a:gd name="T0" fmla="*/ 2147483647 w 72"/>
                    <a:gd name="T1" fmla="*/ 0 h 78"/>
                    <a:gd name="T2" fmla="*/ 2147483647 w 72"/>
                    <a:gd name="T3" fmla="*/ 2147483647 h 78"/>
                    <a:gd name="T4" fmla="*/ 2147483647 w 72"/>
                    <a:gd name="T5" fmla="*/ 2147483647 h 78"/>
                    <a:gd name="T6" fmla="*/ 2147483647 w 72"/>
                    <a:gd name="T7" fmla="*/ 2147483647 h 78"/>
                    <a:gd name="T8" fmla="*/ 2147483647 w 72"/>
                    <a:gd name="T9" fmla="*/ 2147483647 h 78"/>
                    <a:gd name="T10" fmla="*/ 2147483647 w 72"/>
                    <a:gd name="T11" fmla="*/ 2147483647 h 78"/>
                    <a:gd name="T12" fmla="*/ 2147483647 w 72"/>
                    <a:gd name="T13" fmla="*/ 2147483647 h 78"/>
                    <a:gd name="T14" fmla="*/ 2147483647 w 72"/>
                    <a:gd name="T15" fmla="*/ 2147483647 h 78"/>
                    <a:gd name="T16" fmla="*/ 2147483647 w 72"/>
                    <a:gd name="T17" fmla="*/ 2147483647 h 78"/>
                    <a:gd name="T18" fmla="*/ 2147483647 w 72"/>
                    <a:gd name="T19" fmla="*/ 2147483647 h 78"/>
                    <a:gd name="T20" fmla="*/ 2147483647 w 72"/>
                    <a:gd name="T21" fmla="*/ 2147483647 h 78"/>
                    <a:gd name="T22" fmla="*/ 2147483647 w 72"/>
                    <a:gd name="T23" fmla="*/ 2147483647 h 78"/>
                    <a:gd name="T24" fmla="*/ 2147483647 w 72"/>
                    <a:gd name="T25" fmla="*/ 2147483647 h 78"/>
                    <a:gd name="T26" fmla="*/ 2147483647 w 72"/>
                    <a:gd name="T27" fmla="*/ 2147483647 h 78"/>
                    <a:gd name="T28" fmla="*/ 2147483647 w 72"/>
                    <a:gd name="T29" fmla="*/ 2147483647 h 78"/>
                    <a:gd name="T30" fmla="*/ 2147483647 w 72"/>
                    <a:gd name="T31" fmla="*/ 2147483647 h 78"/>
                    <a:gd name="T32" fmla="*/ 2147483647 w 72"/>
                    <a:gd name="T33" fmla="*/ 2147483647 h 78"/>
                    <a:gd name="T34" fmla="*/ 2147483647 w 72"/>
                    <a:gd name="T35" fmla="*/ 2147483647 h 78"/>
                    <a:gd name="T36" fmla="*/ 2147483647 w 72"/>
                    <a:gd name="T37" fmla="*/ 2147483647 h 78"/>
                    <a:gd name="T38" fmla="*/ 2147483647 w 72"/>
                    <a:gd name="T39" fmla="*/ 2147483647 h 78"/>
                    <a:gd name="T40" fmla="*/ 0 w 72"/>
                    <a:gd name="T41" fmla="*/ 2147483647 h 78"/>
                    <a:gd name="T42" fmla="*/ 2147483647 w 72"/>
                    <a:gd name="T43" fmla="*/ 2147483647 h 78"/>
                    <a:gd name="T44" fmla="*/ 2147483647 w 72"/>
                    <a:gd name="T45" fmla="*/ 2147483647 h 78"/>
                    <a:gd name="T46" fmla="*/ 2147483647 w 72"/>
                    <a:gd name="T47" fmla="*/ 2147483647 h 78"/>
                    <a:gd name="T48" fmla="*/ 2147483647 w 72"/>
                    <a:gd name="T49" fmla="*/ 2147483647 h 78"/>
                    <a:gd name="T50" fmla="*/ 2147483647 w 72"/>
                    <a:gd name="T51" fmla="*/ 2147483647 h 78"/>
                    <a:gd name="T52" fmla="*/ 2147483647 w 72"/>
                    <a:gd name="T53" fmla="*/ 2147483647 h 78"/>
                    <a:gd name="T54" fmla="*/ 2147483647 w 72"/>
                    <a:gd name="T55" fmla="*/ 2147483647 h 78"/>
                    <a:gd name="T56" fmla="*/ 2147483647 w 72"/>
                    <a:gd name="T57" fmla="*/ 2147483647 h 78"/>
                    <a:gd name="T58" fmla="*/ 2147483647 w 72"/>
                    <a:gd name="T59" fmla="*/ 2147483647 h 78"/>
                    <a:gd name="T60" fmla="*/ 2147483647 w 72"/>
                    <a:gd name="T61" fmla="*/ 2147483647 h 78"/>
                    <a:gd name="T62" fmla="*/ 2147483647 w 72"/>
                    <a:gd name="T63" fmla="*/ 2147483647 h 78"/>
                    <a:gd name="T64" fmla="*/ 2147483647 w 72"/>
                    <a:gd name="T65" fmla="*/ 2147483647 h 78"/>
                    <a:gd name="T66" fmla="*/ 2147483647 w 72"/>
                    <a:gd name="T67" fmla="*/ 2147483647 h 78"/>
                    <a:gd name="T68" fmla="*/ 2147483647 w 72"/>
                    <a:gd name="T69" fmla="*/ 2147483647 h 78"/>
                    <a:gd name="T70" fmla="*/ 2147483647 w 72"/>
                    <a:gd name="T71" fmla="*/ 2147483647 h 78"/>
                    <a:gd name="T72" fmla="*/ 2147483647 w 72"/>
                    <a:gd name="T73" fmla="*/ 2147483647 h 78"/>
                    <a:gd name="T74" fmla="*/ 2147483647 w 72"/>
                    <a:gd name="T75" fmla="*/ 2147483647 h 78"/>
                    <a:gd name="T76" fmla="*/ 2147483647 w 72"/>
                    <a:gd name="T77" fmla="*/ 0 h 7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72"/>
                    <a:gd name="T118" fmla="*/ 0 h 78"/>
                    <a:gd name="T119" fmla="*/ 72 w 72"/>
                    <a:gd name="T120" fmla="*/ 78 h 7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72" h="78">
                      <a:moveTo>
                        <a:pt x="72" y="0"/>
                      </a:moveTo>
                      <a:lnTo>
                        <a:pt x="72" y="2"/>
                      </a:lnTo>
                      <a:lnTo>
                        <a:pt x="70" y="10"/>
                      </a:lnTo>
                      <a:lnTo>
                        <a:pt x="68" y="20"/>
                      </a:lnTo>
                      <a:lnTo>
                        <a:pt x="66" y="26"/>
                      </a:lnTo>
                      <a:lnTo>
                        <a:pt x="64" y="36"/>
                      </a:lnTo>
                      <a:lnTo>
                        <a:pt x="64" y="44"/>
                      </a:lnTo>
                      <a:lnTo>
                        <a:pt x="60" y="50"/>
                      </a:lnTo>
                      <a:lnTo>
                        <a:pt x="56" y="54"/>
                      </a:lnTo>
                      <a:lnTo>
                        <a:pt x="56" y="60"/>
                      </a:lnTo>
                      <a:lnTo>
                        <a:pt x="56" y="66"/>
                      </a:lnTo>
                      <a:lnTo>
                        <a:pt x="58" y="74"/>
                      </a:lnTo>
                      <a:lnTo>
                        <a:pt x="60" y="78"/>
                      </a:lnTo>
                      <a:lnTo>
                        <a:pt x="42" y="76"/>
                      </a:lnTo>
                      <a:lnTo>
                        <a:pt x="26" y="72"/>
                      </a:lnTo>
                      <a:lnTo>
                        <a:pt x="24" y="66"/>
                      </a:lnTo>
                      <a:lnTo>
                        <a:pt x="24" y="62"/>
                      </a:lnTo>
                      <a:lnTo>
                        <a:pt x="16" y="58"/>
                      </a:lnTo>
                      <a:lnTo>
                        <a:pt x="8" y="50"/>
                      </a:lnTo>
                      <a:lnTo>
                        <a:pt x="4" y="44"/>
                      </a:lnTo>
                      <a:lnTo>
                        <a:pt x="0" y="36"/>
                      </a:lnTo>
                      <a:lnTo>
                        <a:pt x="6" y="36"/>
                      </a:lnTo>
                      <a:lnTo>
                        <a:pt x="10" y="30"/>
                      </a:lnTo>
                      <a:lnTo>
                        <a:pt x="12" y="26"/>
                      </a:lnTo>
                      <a:lnTo>
                        <a:pt x="14" y="24"/>
                      </a:lnTo>
                      <a:lnTo>
                        <a:pt x="16" y="22"/>
                      </a:lnTo>
                      <a:lnTo>
                        <a:pt x="22" y="20"/>
                      </a:lnTo>
                      <a:lnTo>
                        <a:pt x="26" y="20"/>
                      </a:lnTo>
                      <a:lnTo>
                        <a:pt x="32" y="18"/>
                      </a:lnTo>
                      <a:lnTo>
                        <a:pt x="40" y="8"/>
                      </a:lnTo>
                      <a:lnTo>
                        <a:pt x="44" y="4"/>
                      </a:lnTo>
                      <a:lnTo>
                        <a:pt x="48" y="4"/>
                      </a:lnTo>
                      <a:lnTo>
                        <a:pt x="50" y="4"/>
                      </a:lnTo>
                      <a:lnTo>
                        <a:pt x="52" y="4"/>
                      </a:lnTo>
                      <a:lnTo>
                        <a:pt x="52" y="6"/>
                      </a:lnTo>
                      <a:lnTo>
                        <a:pt x="58" y="4"/>
                      </a:lnTo>
                      <a:lnTo>
                        <a:pt x="62" y="2"/>
                      </a:lnTo>
                      <a:lnTo>
                        <a:pt x="66" y="2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Freeform 74"/>
                <p:cNvSpPr/>
                <p:nvPr/>
              </p:nvSpPr>
              <p:spPr bwMode="auto">
                <a:xfrm>
                  <a:off x="2546082" y="4166754"/>
                  <a:ext cx="56503" cy="23894"/>
                </a:xfrm>
                <a:custGeom>
                  <a:avLst/>
                  <a:gdLst>
                    <a:gd name="T0" fmla="*/ 2147483647 w 38"/>
                    <a:gd name="T1" fmla="*/ 2147483647 h 16"/>
                    <a:gd name="T2" fmla="*/ 2147483647 w 38"/>
                    <a:gd name="T3" fmla="*/ 2147483647 h 16"/>
                    <a:gd name="T4" fmla="*/ 2147483647 w 38"/>
                    <a:gd name="T5" fmla="*/ 2147483647 h 16"/>
                    <a:gd name="T6" fmla="*/ 2147483647 w 38"/>
                    <a:gd name="T7" fmla="*/ 2147483647 h 16"/>
                    <a:gd name="T8" fmla="*/ 2147483647 w 38"/>
                    <a:gd name="T9" fmla="*/ 2147483647 h 16"/>
                    <a:gd name="T10" fmla="*/ 0 w 38"/>
                    <a:gd name="T11" fmla="*/ 2147483647 h 16"/>
                    <a:gd name="T12" fmla="*/ 2147483647 w 38"/>
                    <a:gd name="T13" fmla="*/ 2147483647 h 16"/>
                    <a:gd name="T14" fmla="*/ 2147483647 w 38"/>
                    <a:gd name="T15" fmla="*/ 0 h 16"/>
                    <a:gd name="T16" fmla="*/ 2147483647 w 38"/>
                    <a:gd name="T17" fmla="*/ 0 h 16"/>
                    <a:gd name="T18" fmla="*/ 2147483647 w 38"/>
                    <a:gd name="T19" fmla="*/ 2147483647 h 16"/>
                    <a:gd name="T20" fmla="*/ 2147483647 w 38"/>
                    <a:gd name="T21" fmla="*/ 2147483647 h 16"/>
                    <a:gd name="T22" fmla="*/ 2147483647 w 38"/>
                    <a:gd name="T23" fmla="*/ 2147483647 h 16"/>
                    <a:gd name="T24" fmla="*/ 2147483647 w 38"/>
                    <a:gd name="T25" fmla="*/ 2147483647 h 16"/>
                    <a:gd name="T26" fmla="*/ 2147483647 w 38"/>
                    <a:gd name="T27" fmla="*/ 2147483647 h 16"/>
                    <a:gd name="T28" fmla="*/ 2147483647 w 38"/>
                    <a:gd name="T29" fmla="*/ 2147483647 h 16"/>
                    <a:gd name="T30" fmla="*/ 2147483647 w 38"/>
                    <a:gd name="T31" fmla="*/ 2147483647 h 16"/>
                    <a:gd name="T32" fmla="*/ 2147483647 w 38"/>
                    <a:gd name="T33" fmla="*/ 2147483647 h 16"/>
                    <a:gd name="T34" fmla="*/ 2147483647 w 38"/>
                    <a:gd name="T35" fmla="*/ 2147483647 h 1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8"/>
                    <a:gd name="T55" fmla="*/ 0 h 16"/>
                    <a:gd name="T56" fmla="*/ 38 w 38"/>
                    <a:gd name="T57" fmla="*/ 16 h 1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8" h="16">
                      <a:moveTo>
                        <a:pt x="36" y="16"/>
                      </a:moveTo>
                      <a:lnTo>
                        <a:pt x="30" y="16"/>
                      </a:lnTo>
                      <a:lnTo>
                        <a:pt x="24" y="16"/>
                      </a:lnTo>
                      <a:lnTo>
                        <a:pt x="10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20" y="4"/>
                      </a:lnTo>
                      <a:lnTo>
                        <a:pt x="24" y="8"/>
                      </a:lnTo>
                      <a:lnTo>
                        <a:pt x="30" y="10"/>
                      </a:lnTo>
                      <a:lnTo>
                        <a:pt x="34" y="10"/>
                      </a:lnTo>
                      <a:lnTo>
                        <a:pt x="36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  <a:lnTo>
                        <a:pt x="3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Freeform 75"/>
                <p:cNvSpPr/>
                <p:nvPr/>
              </p:nvSpPr>
              <p:spPr bwMode="auto">
                <a:xfrm>
                  <a:off x="2563378" y="4108345"/>
                  <a:ext cx="146445" cy="94249"/>
                </a:xfrm>
                <a:custGeom>
                  <a:avLst/>
                  <a:gdLst>
                    <a:gd name="T0" fmla="*/ 2147483647 w 100"/>
                    <a:gd name="T1" fmla="*/ 2147483647 h 60"/>
                    <a:gd name="T2" fmla="*/ 2147483647 w 100"/>
                    <a:gd name="T3" fmla="*/ 2147483647 h 60"/>
                    <a:gd name="T4" fmla="*/ 2147483647 w 100"/>
                    <a:gd name="T5" fmla="*/ 2147483647 h 60"/>
                    <a:gd name="T6" fmla="*/ 2147483647 w 100"/>
                    <a:gd name="T7" fmla="*/ 2147483647 h 60"/>
                    <a:gd name="T8" fmla="*/ 2147483647 w 100"/>
                    <a:gd name="T9" fmla="*/ 2147483647 h 60"/>
                    <a:gd name="T10" fmla="*/ 2147483647 w 100"/>
                    <a:gd name="T11" fmla="*/ 2147483647 h 60"/>
                    <a:gd name="T12" fmla="*/ 2147483647 w 100"/>
                    <a:gd name="T13" fmla="*/ 2147483647 h 60"/>
                    <a:gd name="T14" fmla="*/ 2147483647 w 100"/>
                    <a:gd name="T15" fmla="*/ 2147483647 h 60"/>
                    <a:gd name="T16" fmla="*/ 2147483647 w 100"/>
                    <a:gd name="T17" fmla="*/ 2147483647 h 60"/>
                    <a:gd name="T18" fmla="*/ 2147483647 w 100"/>
                    <a:gd name="T19" fmla="*/ 2147483647 h 60"/>
                    <a:gd name="T20" fmla="*/ 2147483647 w 100"/>
                    <a:gd name="T21" fmla="*/ 2147483647 h 60"/>
                    <a:gd name="T22" fmla="*/ 2147483647 w 100"/>
                    <a:gd name="T23" fmla="*/ 2147483647 h 60"/>
                    <a:gd name="T24" fmla="*/ 2147483647 w 100"/>
                    <a:gd name="T25" fmla="*/ 2147483647 h 60"/>
                    <a:gd name="T26" fmla="*/ 2147483647 w 100"/>
                    <a:gd name="T27" fmla="*/ 2147483647 h 60"/>
                    <a:gd name="T28" fmla="*/ 2147483647 w 100"/>
                    <a:gd name="T29" fmla="*/ 2147483647 h 60"/>
                    <a:gd name="T30" fmla="*/ 2147483647 w 100"/>
                    <a:gd name="T31" fmla="*/ 2147483647 h 60"/>
                    <a:gd name="T32" fmla="*/ 2147483647 w 100"/>
                    <a:gd name="T33" fmla="*/ 2147483647 h 60"/>
                    <a:gd name="T34" fmla="*/ 2147483647 w 100"/>
                    <a:gd name="T35" fmla="*/ 2147483647 h 60"/>
                    <a:gd name="T36" fmla="*/ 2147483647 w 100"/>
                    <a:gd name="T37" fmla="*/ 2147483647 h 60"/>
                    <a:gd name="T38" fmla="*/ 2147483647 w 100"/>
                    <a:gd name="T39" fmla="*/ 2147483647 h 60"/>
                    <a:gd name="T40" fmla="*/ 2147483647 w 100"/>
                    <a:gd name="T41" fmla="*/ 2147483647 h 60"/>
                    <a:gd name="T42" fmla="*/ 2147483647 w 100"/>
                    <a:gd name="T43" fmla="*/ 2147483647 h 60"/>
                    <a:gd name="T44" fmla="*/ 2147483647 w 100"/>
                    <a:gd name="T45" fmla="*/ 2147483647 h 60"/>
                    <a:gd name="T46" fmla="*/ 2147483647 w 100"/>
                    <a:gd name="T47" fmla="*/ 2147483647 h 60"/>
                    <a:gd name="T48" fmla="*/ 2147483647 w 100"/>
                    <a:gd name="T49" fmla="*/ 2147483647 h 60"/>
                    <a:gd name="T50" fmla="*/ 2147483647 w 100"/>
                    <a:gd name="T51" fmla="*/ 2147483647 h 60"/>
                    <a:gd name="T52" fmla="*/ 2147483647 w 100"/>
                    <a:gd name="T53" fmla="*/ 2147483647 h 60"/>
                    <a:gd name="T54" fmla="*/ 0 w 100"/>
                    <a:gd name="T55" fmla="*/ 2147483647 h 60"/>
                    <a:gd name="T56" fmla="*/ 2147483647 w 100"/>
                    <a:gd name="T57" fmla="*/ 2147483647 h 60"/>
                    <a:gd name="T58" fmla="*/ 2147483647 w 100"/>
                    <a:gd name="T59" fmla="*/ 2147483647 h 60"/>
                    <a:gd name="T60" fmla="*/ 2147483647 w 100"/>
                    <a:gd name="T61" fmla="*/ 2147483647 h 60"/>
                    <a:gd name="T62" fmla="*/ 2147483647 w 100"/>
                    <a:gd name="T63" fmla="*/ 2147483647 h 60"/>
                    <a:gd name="T64" fmla="*/ 2147483647 w 100"/>
                    <a:gd name="T65" fmla="*/ 2147483647 h 60"/>
                    <a:gd name="T66" fmla="*/ 2147483647 w 100"/>
                    <a:gd name="T67" fmla="*/ 0 h 60"/>
                    <a:gd name="T68" fmla="*/ 2147483647 w 100"/>
                    <a:gd name="T69" fmla="*/ 0 h 60"/>
                    <a:gd name="T70" fmla="*/ 2147483647 w 100"/>
                    <a:gd name="T71" fmla="*/ 2147483647 h 60"/>
                    <a:gd name="T72" fmla="*/ 2147483647 w 100"/>
                    <a:gd name="T73" fmla="*/ 2147483647 h 60"/>
                    <a:gd name="T74" fmla="*/ 2147483647 w 100"/>
                    <a:gd name="T75" fmla="*/ 2147483647 h 60"/>
                    <a:gd name="T76" fmla="*/ 2147483647 w 100"/>
                    <a:gd name="T77" fmla="*/ 2147483647 h 6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00"/>
                    <a:gd name="T118" fmla="*/ 0 h 60"/>
                    <a:gd name="T119" fmla="*/ 100 w 100"/>
                    <a:gd name="T120" fmla="*/ 60 h 6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00" h="60">
                      <a:moveTo>
                        <a:pt x="100" y="24"/>
                      </a:moveTo>
                      <a:lnTo>
                        <a:pt x="94" y="26"/>
                      </a:lnTo>
                      <a:lnTo>
                        <a:pt x="90" y="26"/>
                      </a:lnTo>
                      <a:lnTo>
                        <a:pt x="86" y="28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78" y="28"/>
                      </a:lnTo>
                      <a:lnTo>
                        <a:pt x="76" y="28"/>
                      </a:lnTo>
                      <a:lnTo>
                        <a:pt x="72" y="28"/>
                      </a:lnTo>
                      <a:lnTo>
                        <a:pt x="68" y="32"/>
                      </a:lnTo>
                      <a:lnTo>
                        <a:pt x="60" y="42"/>
                      </a:lnTo>
                      <a:lnTo>
                        <a:pt x="54" y="44"/>
                      </a:lnTo>
                      <a:lnTo>
                        <a:pt x="50" y="44"/>
                      </a:lnTo>
                      <a:lnTo>
                        <a:pt x="44" y="46"/>
                      </a:lnTo>
                      <a:lnTo>
                        <a:pt x="42" y="48"/>
                      </a:lnTo>
                      <a:lnTo>
                        <a:pt x="40" y="50"/>
                      </a:lnTo>
                      <a:lnTo>
                        <a:pt x="38" y="54"/>
                      </a:lnTo>
                      <a:lnTo>
                        <a:pt x="34" y="60"/>
                      </a:lnTo>
                      <a:lnTo>
                        <a:pt x="28" y="60"/>
                      </a:lnTo>
                      <a:lnTo>
                        <a:pt x="26" y="52"/>
                      </a:lnTo>
                      <a:lnTo>
                        <a:pt x="26" y="50"/>
                      </a:lnTo>
                      <a:lnTo>
                        <a:pt x="24" y="48"/>
                      </a:lnTo>
                      <a:lnTo>
                        <a:pt x="22" y="46"/>
                      </a:lnTo>
                      <a:lnTo>
                        <a:pt x="18" y="46"/>
                      </a:lnTo>
                      <a:lnTo>
                        <a:pt x="12" y="44"/>
                      </a:lnTo>
                      <a:lnTo>
                        <a:pt x="8" y="40"/>
                      </a:lnTo>
                      <a:lnTo>
                        <a:pt x="4" y="38"/>
                      </a:lnTo>
                      <a:lnTo>
                        <a:pt x="0" y="36"/>
                      </a:lnTo>
                      <a:lnTo>
                        <a:pt x="4" y="28"/>
                      </a:lnTo>
                      <a:lnTo>
                        <a:pt x="8" y="22"/>
                      </a:lnTo>
                      <a:lnTo>
                        <a:pt x="18" y="16"/>
                      </a:lnTo>
                      <a:lnTo>
                        <a:pt x="22" y="8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80" y="0"/>
                      </a:lnTo>
                      <a:lnTo>
                        <a:pt x="84" y="6"/>
                      </a:lnTo>
                      <a:lnTo>
                        <a:pt x="90" y="12"/>
                      </a:lnTo>
                      <a:lnTo>
                        <a:pt x="96" y="18"/>
                      </a:lnTo>
                      <a:lnTo>
                        <a:pt x="10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Freeform 76"/>
                <p:cNvSpPr/>
                <p:nvPr/>
              </p:nvSpPr>
              <p:spPr bwMode="auto">
                <a:xfrm>
                  <a:off x="2573756" y="4048611"/>
                  <a:ext cx="34594" cy="65044"/>
                </a:xfrm>
                <a:custGeom>
                  <a:avLst/>
                  <a:gdLst>
                    <a:gd name="T0" fmla="*/ 2147483647 w 24"/>
                    <a:gd name="T1" fmla="*/ 2147483647 h 42"/>
                    <a:gd name="T2" fmla="*/ 2147483647 w 24"/>
                    <a:gd name="T3" fmla="*/ 2147483647 h 42"/>
                    <a:gd name="T4" fmla="*/ 2147483647 w 24"/>
                    <a:gd name="T5" fmla="*/ 2147483647 h 42"/>
                    <a:gd name="T6" fmla="*/ 2147483647 w 24"/>
                    <a:gd name="T7" fmla="*/ 2147483647 h 42"/>
                    <a:gd name="T8" fmla="*/ 2147483647 w 24"/>
                    <a:gd name="T9" fmla="*/ 2147483647 h 42"/>
                    <a:gd name="T10" fmla="*/ 2147483647 w 24"/>
                    <a:gd name="T11" fmla="*/ 2147483647 h 42"/>
                    <a:gd name="T12" fmla="*/ 2147483647 w 24"/>
                    <a:gd name="T13" fmla="*/ 2147483647 h 42"/>
                    <a:gd name="T14" fmla="*/ 0 w 24"/>
                    <a:gd name="T15" fmla="*/ 2147483647 h 42"/>
                    <a:gd name="T16" fmla="*/ 2147483647 w 24"/>
                    <a:gd name="T17" fmla="*/ 2147483647 h 42"/>
                    <a:gd name="T18" fmla="*/ 2147483647 w 24"/>
                    <a:gd name="T19" fmla="*/ 2147483647 h 42"/>
                    <a:gd name="T20" fmla="*/ 2147483647 w 24"/>
                    <a:gd name="T21" fmla="*/ 2147483647 h 42"/>
                    <a:gd name="T22" fmla="*/ 2147483647 w 24"/>
                    <a:gd name="T23" fmla="*/ 2147483647 h 42"/>
                    <a:gd name="T24" fmla="*/ 2147483647 w 24"/>
                    <a:gd name="T25" fmla="*/ 2147483647 h 42"/>
                    <a:gd name="T26" fmla="*/ 2147483647 w 24"/>
                    <a:gd name="T27" fmla="*/ 0 h 42"/>
                    <a:gd name="T28" fmla="*/ 2147483647 w 24"/>
                    <a:gd name="T29" fmla="*/ 0 h 42"/>
                    <a:gd name="T30" fmla="*/ 2147483647 w 24"/>
                    <a:gd name="T31" fmla="*/ 2147483647 h 42"/>
                    <a:gd name="T32" fmla="*/ 2147483647 w 24"/>
                    <a:gd name="T33" fmla="*/ 2147483647 h 42"/>
                    <a:gd name="T34" fmla="*/ 2147483647 w 24"/>
                    <a:gd name="T35" fmla="*/ 2147483647 h 4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4"/>
                    <a:gd name="T55" fmla="*/ 0 h 42"/>
                    <a:gd name="T56" fmla="*/ 24 w 24"/>
                    <a:gd name="T57" fmla="*/ 42 h 4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4" h="42">
                      <a:moveTo>
                        <a:pt x="24" y="6"/>
                      </a:moveTo>
                      <a:lnTo>
                        <a:pt x="18" y="10"/>
                      </a:lnTo>
                      <a:lnTo>
                        <a:pt x="18" y="18"/>
                      </a:lnTo>
                      <a:lnTo>
                        <a:pt x="16" y="26"/>
                      </a:lnTo>
                      <a:lnTo>
                        <a:pt x="14" y="32"/>
                      </a:lnTo>
                      <a:lnTo>
                        <a:pt x="10" y="36"/>
                      </a:lnTo>
                      <a:lnTo>
                        <a:pt x="10" y="42"/>
                      </a:lnTo>
                      <a:lnTo>
                        <a:pt x="0" y="42"/>
                      </a:lnTo>
                      <a:lnTo>
                        <a:pt x="4" y="10"/>
                      </a:lnTo>
                      <a:lnTo>
                        <a:pt x="8" y="10"/>
                      </a:lnTo>
                      <a:lnTo>
                        <a:pt x="10" y="8"/>
                      </a:lnTo>
                      <a:lnTo>
                        <a:pt x="12" y="6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2" y="2"/>
                      </a:lnTo>
                      <a:lnTo>
                        <a:pt x="22" y="6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Freeform 77"/>
                <p:cNvSpPr/>
                <p:nvPr/>
              </p:nvSpPr>
              <p:spPr bwMode="auto">
                <a:xfrm>
                  <a:off x="2497651" y="4063212"/>
                  <a:ext cx="104933" cy="115488"/>
                </a:xfrm>
                <a:custGeom>
                  <a:avLst/>
                  <a:gdLst>
                    <a:gd name="T0" fmla="*/ 2147483647 w 72"/>
                    <a:gd name="T1" fmla="*/ 2147483647 h 72"/>
                    <a:gd name="T2" fmla="*/ 2147483647 w 72"/>
                    <a:gd name="T3" fmla="*/ 2147483647 h 72"/>
                    <a:gd name="T4" fmla="*/ 2147483647 w 72"/>
                    <a:gd name="T5" fmla="*/ 2147483647 h 72"/>
                    <a:gd name="T6" fmla="*/ 2147483647 w 72"/>
                    <a:gd name="T7" fmla="*/ 2147483647 h 72"/>
                    <a:gd name="T8" fmla="*/ 2147483647 w 72"/>
                    <a:gd name="T9" fmla="*/ 0 h 72"/>
                    <a:gd name="T10" fmla="*/ 2147483647 w 72"/>
                    <a:gd name="T11" fmla="*/ 0 h 72"/>
                    <a:gd name="T12" fmla="*/ 2147483647 w 72"/>
                    <a:gd name="T13" fmla="*/ 2147483647 h 72"/>
                    <a:gd name="T14" fmla="*/ 2147483647 w 72"/>
                    <a:gd name="T15" fmla="*/ 2147483647 h 72"/>
                    <a:gd name="T16" fmla="*/ 2147483647 w 72"/>
                    <a:gd name="T17" fmla="*/ 2147483647 h 72"/>
                    <a:gd name="T18" fmla="*/ 2147483647 w 72"/>
                    <a:gd name="T19" fmla="*/ 2147483647 h 72"/>
                    <a:gd name="T20" fmla="*/ 2147483647 w 72"/>
                    <a:gd name="T21" fmla="*/ 2147483647 h 72"/>
                    <a:gd name="T22" fmla="*/ 2147483647 w 72"/>
                    <a:gd name="T23" fmla="*/ 2147483647 h 72"/>
                    <a:gd name="T24" fmla="*/ 2147483647 w 72"/>
                    <a:gd name="T25" fmla="*/ 2147483647 h 72"/>
                    <a:gd name="T26" fmla="*/ 2147483647 w 72"/>
                    <a:gd name="T27" fmla="*/ 2147483647 h 72"/>
                    <a:gd name="T28" fmla="*/ 2147483647 w 72"/>
                    <a:gd name="T29" fmla="*/ 2147483647 h 72"/>
                    <a:gd name="T30" fmla="*/ 2147483647 w 72"/>
                    <a:gd name="T31" fmla="*/ 2147483647 h 72"/>
                    <a:gd name="T32" fmla="*/ 2147483647 w 72"/>
                    <a:gd name="T33" fmla="*/ 2147483647 h 72"/>
                    <a:gd name="T34" fmla="*/ 0 w 72"/>
                    <a:gd name="T35" fmla="*/ 2147483647 h 72"/>
                    <a:gd name="T36" fmla="*/ 2147483647 w 72"/>
                    <a:gd name="T37" fmla="*/ 2147483647 h 72"/>
                    <a:gd name="T38" fmla="*/ 2147483647 w 72"/>
                    <a:gd name="T39" fmla="*/ 2147483647 h 72"/>
                    <a:gd name="T40" fmla="*/ 2147483647 w 72"/>
                    <a:gd name="T41" fmla="*/ 2147483647 h 72"/>
                    <a:gd name="T42" fmla="*/ 2147483647 w 72"/>
                    <a:gd name="T43" fmla="*/ 2147483647 h 72"/>
                    <a:gd name="T44" fmla="*/ 2147483647 w 72"/>
                    <a:gd name="T45" fmla="*/ 2147483647 h 72"/>
                    <a:gd name="T46" fmla="*/ 2147483647 w 72"/>
                    <a:gd name="T47" fmla="*/ 2147483647 h 72"/>
                    <a:gd name="T48" fmla="*/ 2147483647 w 72"/>
                    <a:gd name="T49" fmla="*/ 2147483647 h 72"/>
                    <a:gd name="T50" fmla="*/ 2147483647 w 72"/>
                    <a:gd name="T51" fmla="*/ 2147483647 h 72"/>
                    <a:gd name="T52" fmla="*/ 2147483647 w 72"/>
                    <a:gd name="T53" fmla="*/ 2147483647 h 72"/>
                    <a:gd name="T54" fmla="*/ 2147483647 w 72"/>
                    <a:gd name="T55" fmla="*/ 2147483647 h 72"/>
                    <a:gd name="T56" fmla="*/ 2147483647 w 72"/>
                    <a:gd name="T57" fmla="*/ 2147483647 h 72"/>
                    <a:gd name="T58" fmla="*/ 2147483647 w 72"/>
                    <a:gd name="T59" fmla="*/ 2147483647 h 72"/>
                    <a:gd name="T60" fmla="*/ 2147483647 w 72"/>
                    <a:gd name="T61" fmla="*/ 2147483647 h 72"/>
                    <a:gd name="T62" fmla="*/ 2147483647 w 72"/>
                    <a:gd name="T63" fmla="*/ 2147483647 h 7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2"/>
                    <a:gd name="T97" fmla="*/ 0 h 72"/>
                    <a:gd name="T98" fmla="*/ 72 w 72"/>
                    <a:gd name="T99" fmla="*/ 72 h 7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2" h="72">
                      <a:moveTo>
                        <a:pt x="72" y="30"/>
                      </a:moveTo>
                      <a:lnTo>
                        <a:pt x="68" y="32"/>
                      </a:lnTo>
                      <a:lnTo>
                        <a:pt x="62" y="32"/>
                      </a:lnTo>
                      <a:lnTo>
                        <a:pt x="52" y="32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8" y="2"/>
                      </a:lnTo>
                      <a:lnTo>
                        <a:pt x="24" y="6"/>
                      </a:lnTo>
                      <a:lnTo>
                        <a:pt x="20" y="14"/>
                      </a:lnTo>
                      <a:lnTo>
                        <a:pt x="22" y="18"/>
                      </a:lnTo>
                      <a:lnTo>
                        <a:pt x="24" y="22"/>
                      </a:lnTo>
                      <a:lnTo>
                        <a:pt x="28" y="24"/>
                      </a:lnTo>
                      <a:lnTo>
                        <a:pt x="30" y="28"/>
                      </a:lnTo>
                      <a:lnTo>
                        <a:pt x="30" y="34"/>
                      </a:lnTo>
                      <a:lnTo>
                        <a:pt x="10" y="34"/>
                      </a:lnTo>
                      <a:lnTo>
                        <a:pt x="6" y="40"/>
                      </a:lnTo>
                      <a:lnTo>
                        <a:pt x="4" y="46"/>
                      </a:lnTo>
                      <a:lnTo>
                        <a:pt x="0" y="58"/>
                      </a:lnTo>
                      <a:lnTo>
                        <a:pt x="8" y="66"/>
                      </a:lnTo>
                      <a:lnTo>
                        <a:pt x="14" y="68"/>
                      </a:lnTo>
                      <a:lnTo>
                        <a:pt x="16" y="70"/>
                      </a:lnTo>
                      <a:lnTo>
                        <a:pt x="26" y="70"/>
                      </a:lnTo>
                      <a:lnTo>
                        <a:pt x="30" y="70"/>
                      </a:lnTo>
                      <a:lnTo>
                        <a:pt x="34" y="72"/>
                      </a:lnTo>
                      <a:lnTo>
                        <a:pt x="40" y="70"/>
                      </a:lnTo>
                      <a:lnTo>
                        <a:pt x="42" y="64"/>
                      </a:lnTo>
                      <a:lnTo>
                        <a:pt x="46" y="64"/>
                      </a:lnTo>
                      <a:lnTo>
                        <a:pt x="50" y="56"/>
                      </a:lnTo>
                      <a:lnTo>
                        <a:pt x="54" y="50"/>
                      </a:lnTo>
                      <a:lnTo>
                        <a:pt x="64" y="44"/>
                      </a:lnTo>
                      <a:lnTo>
                        <a:pt x="68" y="36"/>
                      </a:lnTo>
                      <a:lnTo>
                        <a:pt x="72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Freeform 78"/>
                <p:cNvSpPr/>
                <p:nvPr/>
              </p:nvSpPr>
              <p:spPr bwMode="auto">
                <a:xfrm>
                  <a:off x="2920842" y="3996840"/>
                  <a:ext cx="64574" cy="58407"/>
                </a:xfrm>
                <a:custGeom>
                  <a:avLst/>
                  <a:gdLst>
                    <a:gd name="T0" fmla="*/ 2147483647 w 44"/>
                    <a:gd name="T1" fmla="*/ 2147483647 h 36"/>
                    <a:gd name="T2" fmla="*/ 2147483647 w 44"/>
                    <a:gd name="T3" fmla="*/ 2147483647 h 36"/>
                    <a:gd name="T4" fmla="*/ 2147483647 w 44"/>
                    <a:gd name="T5" fmla="*/ 2147483647 h 36"/>
                    <a:gd name="T6" fmla="*/ 2147483647 w 44"/>
                    <a:gd name="T7" fmla="*/ 2147483647 h 36"/>
                    <a:gd name="T8" fmla="*/ 2147483647 w 44"/>
                    <a:gd name="T9" fmla="*/ 2147483647 h 36"/>
                    <a:gd name="T10" fmla="*/ 0 w 44"/>
                    <a:gd name="T11" fmla="*/ 2147483647 h 36"/>
                    <a:gd name="T12" fmla="*/ 2147483647 w 44"/>
                    <a:gd name="T13" fmla="*/ 2147483647 h 36"/>
                    <a:gd name="T14" fmla="*/ 2147483647 w 44"/>
                    <a:gd name="T15" fmla="*/ 2147483647 h 36"/>
                    <a:gd name="T16" fmla="*/ 2147483647 w 44"/>
                    <a:gd name="T17" fmla="*/ 2147483647 h 36"/>
                    <a:gd name="T18" fmla="*/ 2147483647 w 44"/>
                    <a:gd name="T19" fmla="*/ 2147483647 h 36"/>
                    <a:gd name="T20" fmla="*/ 2147483647 w 44"/>
                    <a:gd name="T21" fmla="*/ 2147483647 h 36"/>
                    <a:gd name="T22" fmla="*/ 2147483647 w 44"/>
                    <a:gd name="T23" fmla="*/ 2147483647 h 36"/>
                    <a:gd name="T24" fmla="*/ 2147483647 w 44"/>
                    <a:gd name="T25" fmla="*/ 2147483647 h 36"/>
                    <a:gd name="T26" fmla="*/ 2147483647 w 44"/>
                    <a:gd name="T27" fmla="*/ 2147483647 h 36"/>
                    <a:gd name="T28" fmla="*/ 2147483647 w 44"/>
                    <a:gd name="T29" fmla="*/ 2147483647 h 36"/>
                    <a:gd name="T30" fmla="*/ 2147483647 w 44"/>
                    <a:gd name="T31" fmla="*/ 2147483647 h 36"/>
                    <a:gd name="T32" fmla="*/ 2147483647 w 44"/>
                    <a:gd name="T33" fmla="*/ 2147483647 h 36"/>
                    <a:gd name="T34" fmla="*/ 2147483647 w 44"/>
                    <a:gd name="T35" fmla="*/ 2147483647 h 36"/>
                    <a:gd name="T36" fmla="*/ 2147483647 w 44"/>
                    <a:gd name="T37" fmla="*/ 0 h 36"/>
                    <a:gd name="T38" fmla="*/ 2147483647 w 44"/>
                    <a:gd name="T39" fmla="*/ 2147483647 h 36"/>
                    <a:gd name="T40" fmla="*/ 2147483647 w 44"/>
                    <a:gd name="T41" fmla="*/ 2147483647 h 36"/>
                    <a:gd name="T42" fmla="*/ 2147483647 w 44"/>
                    <a:gd name="T43" fmla="*/ 2147483647 h 36"/>
                    <a:gd name="T44" fmla="*/ 2147483647 w 44"/>
                    <a:gd name="T45" fmla="*/ 2147483647 h 36"/>
                    <a:gd name="T46" fmla="*/ 2147483647 w 44"/>
                    <a:gd name="T47" fmla="*/ 2147483647 h 36"/>
                    <a:gd name="T48" fmla="*/ 2147483647 w 44"/>
                    <a:gd name="T49" fmla="*/ 2147483647 h 36"/>
                    <a:gd name="T50" fmla="*/ 2147483647 w 44"/>
                    <a:gd name="T51" fmla="*/ 2147483647 h 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44"/>
                    <a:gd name="T79" fmla="*/ 0 h 36"/>
                    <a:gd name="T80" fmla="*/ 44 w 44"/>
                    <a:gd name="T81" fmla="*/ 36 h 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44" h="36">
                      <a:moveTo>
                        <a:pt x="42" y="36"/>
                      </a:moveTo>
                      <a:lnTo>
                        <a:pt x="42" y="34"/>
                      </a:lnTo>
                      <a:lnTo>
                        <a:pt x="14" y="34"/>
                      </a:lnTo>
                      <a:lnTo>
                        <a:pt x="4" y="32"/>
                      </a:lnTo>
                      <a:lnTo>
                        <a:pt x="2" y="30"/>
                      </a:lnTo>
                      <a:lnTo>
                        <a:pt x="0" y="26"/>
                      </a:lnTo>
                      <a:lnTo>
                        <a:pt x="14" y="22"/>
                      </a:lnTo>
                      <a:lnTo>
                        <a:pt x="20" y="24"/>
                      </a:lnTo>
                      <a:lnTo>
                        <a:pt x="26" y="26"/>
                      </a:lnTo>
                      <a:lnTo>
                        <a:pt x="28" y="24"/>
                      </a:lnTo>
                      <a:lnTo>
                        <a:pt x="30" y="20"/>
                      </a:lnTo>
                      <a:lnTo>
                        <a:pt x="28" y="18"/>
                      </a:lnTo>
                      <a:lnTo>
                        <a:pt x="28" y="14"/>
                      </a:lnTo>
                      <a:lnTo>
                        <a:pt x="28" y="10"/>
                      </a:lnTo>
                      <a:lnTo>
                        <a:pt x="24" y="8"/>
                      </a:lnTo>
                      <a:lnTo>
                        <a:pt x="22" y="6"/>
                      </a:lnTo>
                      <a:lnTo>
                        <a:pt x="22" y="2"/>
                      </a:lnTo>
                      <a:lnTo>
                        <a:pt x="26" y="2"/>
                      </a:lnTo>
                      <a:lnTo>
                        <a:pt x="28" y="0"/>
                      </a:lnTo>
                      <a:lnTo>
                        <a:pt x="44" y="2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2" y="18"/>
                      </a:lnTo>
                      <a:lnTo>
                        <a:pt x="40" y="28"/>
                      </a:lnTo>
                      <a:lnTo>
                        <a:pt x="40" y="34"/>
                      </a:lnTo>
                      <a:lnTo>
                        <a:pt x="42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Freeform 79"/>
                <p:cNvSpPr/>
                <p:nvPr/>
              </p:nvSpPr>
              <p:spPr bwMode="auto">
                <a:xfrm>
                  <a:off x="2978498" y="4002150"/>
                  <a:ext cx="85330" cy="55752"/>
                </a:xfrm>
                <a:custGeom>
                  <a:avLst/>
                  <a:gdLst>
                    <a:gd name="T0" fmla="*/ 0 w 58"/>
                    <a:gd name="T1" fmla="*/ 2147483647 h 36"/>
                    <a:gd name="T2" fmla="*/ 0 w 58"/>
                    <a:gd name="T3" fmla="*/ 2147483647 h 36"/>
                    <a:gd name="T4" fmla="*/ 2147483647 w 58"/>
                    <a:gd name="T5" fmla="*/ 2147483647 h 36"/>
                    <a:gd name="T6" fmla="*/ 2147483647 w 58"/>
                    <a:gd name="T7" fmla="*/ 2147483647 h 36"/>
                    <a:gd name="T8" fmla="*/ 2147483647 w 58"/>
                    <a:gd name="T9" fmla="*/ 2147483647 h 36"/>
                    <a:gd name="T10" fmla="*/ 2147483647 w 58"/>
                    <a:gd name="T11" fmla="*/ 0 h 36"/>
                    <a:gd name="T12" fmla="*/ 2147483647 w 58"/>
                    <a:gd name="T13" fmla="*/ 2147483647 h 36"/>
                    <a:gd name="T14" fmla="*/ 2147483647 w 58"/>
                    <a:gd name="T15" fmla="*/ 2147483647 h 36"/>
                    <a:gd name="T16" fmla="*/ 2147483647 w 58"/>
                    <a:gd name="T17" fmla="*/ 2147483647 h 36"/>
                    <a:gd name="T18" fmla="*/ 2147483647 w 58"/>
                    <a:gd name="T19" fmla="*/ 2147483647 h 36"/>
                    <a:gd name="T20" fmla="*/ 2147483647 w 58"/>
                    <a:gd name="T21" fmla="*/ 2147483647 h 36"/>
                    <a:gd name="T22" fmla="*/ 2147483647 w 58"/>
                    <a:gd name="T23" fmla="*/ 2147483647 h 36"/>
                    <a:gd name="T24" fmla="*/ 2147483647 w 58"/>
                    <a:gd name="T25" fmla="*/ 2147483647 h 36"/>
                    <a:gd name="T26" fmla="*/ 2147483647 w 58"/>
                    <a:gd name="T27" fmla="*/ 2147483647 h 36"/>
                    <a:gd name="T28" fmla="*/ 2147483647 w 58"/>
                    <a:gd name="T29" fmla="*/ 2147483647 h 36"/>
                    <a:gd name="T30" fmla="*/ 2147483647 w 58"/>
                    <a:gd name="T31" fmla="*/ 2147483647 h 36"/>
                    <a:gd name="T32" fmla="*/ 2147483647 w 58"/>
                    <a:gd name="T33" fmla="*/ 2147483647 h 36"/>
                    <a:gd name="T34" fmla="*/ 2147483647 w 58"/>
                    <a:gd name="T35" fmla="*/ 2147483647 h 36"/>
                    <a:gd name="T36" fmla="*/ 2147483647 w 58"/>
                    <a:gd name="T37" fmla="*/ 2147483647 h 36"/>
                    <a:gd name="T38" fmla="*/ 2147483647 w 58"/>
                    <a:gd name="T39" fmla="*/ 2147483647 h 36"/>
                    <a:gd name="T40" fmla="*/ 2147483647 w 58"/>
                    <a:gd name="T41" fmla="*/ 2147483647 h 36"/>
                    <a:gd name="T42" fmla="*/ 2147483647 w 58"/>
                    <a:gd name="T43" fmla="*/ 2147483647 h 36"/>
                    <a:gd name="T44" fmla="*/ 2147483647 w 58"/>
                    <a:gd name="T45" fmla="*/ 2147483647 h 36"/>
                    <a:gd name="T46" fmla="*/ 2147483647 w 58"/>
                    <a:gd name="T47" fmla="*/ 2147483647 h 36"/>
                    <a:gd name="T48" fmla="*/ 2147483647 w 58"/>
                    <a:gd name="T49" fmla="*/ 2147483647 h 36"/>
                    <a:gd name="T50" fmla="*/ 2147483647 w 58"/>
                    <a:gd name="T51" fmla="*/ 2147483647 h 36"/>
                    <a:gd name="T52" fmla="*/ 2147483647 w 58"/>
                    <a:gd name="T53" fmla="*/ 2147483647 h 36"/>
                    <a:gd name="T54" fmla="*/ 2147483647 w 58"/>
                    <a:gd name="T55" fmla="*/ 2147483647 h 36"/>
                    <a:gd name="T56" fmla="*/ 2147483647 w 58"/>
                    <a:gd name="T57" fmla="*/ 2147483647 h 36"/>
                    <a:gd name="T58" fmla="*/ 2147483647 w 58"/>
                    <a:gd name="T59" fmla="*/ 2147483647 h 36"/>
                    <a:gd name="T60" fmla="*/ 2147483647 w 58"/>
                    <a:gd name="T61" fmla="*/ 2147483647 h 36"/>
                    <a:gd name="T62" fmla="*/ 2147483647 w 58"/>
                    <a:gd name="T63" fmla="*/ 2147483647 h 36"/>
                    <a:gd name="T64" fmla="*/ 2147483647 w 58"/>
                    <a:gd name="T65" fmla="*/ 2147483647 h 36"/>
                    <a:gd name="T66" fmla="*/ 2147483647 w 58"/>
                    <a:gd name="T67" fmla="*/ 2147483647 h 36"/>
                    <a:gd name="T68" fmla="*/ 0 w 58"/>
                    <a:gd name="T69" fmla="*/ 2147483647 h 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8"/>
                    <a:gd name="T106" fmla="*/ 0 h 36"/>
                    <a:gd name="T107" fmla="*/ 58 w 58"/>
                    <a:gd name="T108" fmla="*/ 36 h 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8" h="36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16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14" y="2"/>
                      </a:lnTo>
                      <a:lnTo>
                        <a:pt x="26" y="2"/>
                      </a:lnTo>
                      <a:lnTo>
                        <a:pt x="26" y="4"/>
                      </a:lnTo>
                      <a:lnTo>
                        <a:pt x="28" y="4"/>
                      </a:lnTo>
                      <a:lnTo>
                        <a:pt x="34" y="4"/>
                      </a:lnTo>
                      <a:lnTo>
                        <a:pt x="36" y="4"/>
                      </a:lnTo>
                      <a:lnTo>
                        <a:pt x="38" y="6"/>
                      </a:lnTo>
                      <a:lnTo>
                        <a:pt x="40" y="8"/>
                      </a:lnTo>
                      <a:lnTo>
                        <a:pt x="42" y="8"/>
                      </a:lnTo>
                      <a:lnTo>
                        <a:pt x="42" y="10"/>
                      </a:lnTo>
                      <a:lnTo>
                        <a:pt x="42" y="12"/>
                      </a:lnTo>
                      <a:lnTo>
                        <a:pt x="48" y="14"/>
                      </a:lnTo>
                      <a:lnTo>
                        <a:pt x="52" y="16"/>
                      </a:lnTo>
                      <a:lnTo>
                        <a:pt x="54" y="18"/>
                      </a:lnTo>
                      <a:lnTo>
                        <a:pt x="58" y="26"/>
                      </a:lnTo>
                      <a:lnTo>
                        <a:pt x="52" y="28"/>
                      </a:lnTo>
                      <a:lnTo>
                        <a:pt x="50" y="32"/>
                      </a:lnTo>
                      <a:lnTo>
                        <a:pt x="48" y="30"/>
                      </a:lnTo>
                      <a:lnTo>
                        <a:pt x="46" y="28"/>
                      </a:lnTo>
                      <a:lnTo>
                        <a:pt x="30" y="28"/>
                      </a:lnTo>
                      <a:lnTo>
                        <a:pt x="28" y="30"/>
                      </a:lnTo>
                      <a:lnTo>
                        <a:pt x="26" y="30"/>
                      </a:lnTo>
                      <a:lnTo>
                        <a:pt x="18" y="30"/>
                      </a:lnTo>
                      <a:lnTo>
                        <a:pt x="14" y="30"/>
                      </a:lnTo>
                      <a:lnTo>
                        <a:pt x="12" y="34"/>
                      </a:lnTo>
                      <a:lnTo>
                        <a:pt x="8" y="36"/>
                      </a:lnTo>
                      <a:lnTo>
                        <a:pt x="2" y="36"/>
                      </a:lnTo>
                      <a:lnTo>
                        <a:pt x="2" y="3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85"/>
                <p:cNvSpPr/>
                <p:nvPr/>
              </p:nvSpPr>
              <p:spPr bwMode="auto">
                <a:xfrm>
                  <a:off x="3198742" y="4259674"/>
                  <a:ext cx="16144" cy="19911"/>
                </a:xfrm>
                <a:custGeom>
                  <a:avLst/>
                  <a:gdLst>
                    <a:gd name="T0" fmla="*/ 2147483647 w 12"/>
                    <a:gd name="T1" fmla="*/ 2147483647 h 12"/>
                    <a:gd name="T2" fmla="*/ 2147483647 w 12"/>
                    <a:gd name="T3" fmla="*/ 2147483647 h 12"/>
                    <a:gd name="T4" fmla="*/ 2147483647 w 12"/>
                    <a:gd name="T5" fmla="*/ 2147483647 h 12"/>
                    <a:gd name="T6" fmla="*/ 2147483647 w 12"/>
                    <a:gd name="T7" fmla="*/ 2147483647 h 12"/>
                    <a:gd name="T8" fmla="*/ 2147483647 w 12"/>
                    <a:gd name="T9" fmla="*/ 2147483647 h 12"/>
                    <a:gd name="T10" fmla="*/ 2147483647 w 12"/>
                    <a:gd name="T11" fmla="*/ 0 h 12"/>
                    <a:gd name="T12" fmla="*/ 0 w 12"/>
                    <a:gd name="T13" fmla="*/ 2147483647 h 12"/>
                    <a:gd name="T14" fmla="*/ 2147483647 w 12"/>
                    <a:gd name="T15" fmla="*/ 2147483647 h 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"/>
                    <a:gd name="T25" fmla="*/ 0 h 12"/>
                    <a:gd name="T26" fmla="*/ 12 w 12"/>
                    <a:gd name="T27" fmla="*/ 12 h 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" h="12">
                      <a:moveTo>
                        <a:pt x="8" y="12"/>
                      </a:move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0" y="10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86"/>
                <p:cNvSpPr/>
                <p:nvPr/>
              </p:nvSpPr>
              <p:spPr bwMode="auto">
                <a:xfrm>
                  <a:off x="3450120" y="4568968"/>
                  <a:ext cx="57656" cy="54425"/>
                </a:xfrm>
                <a:custGeom>
                  <a:avLst/>
                  <a:gdLst>
                    <a:gd name="T0" fmla="*/ 0 w 40"/>
                    <a:gd name="T1" fmla="*/ 2147483647 h 34"/>
                    <a:gd name="T2" fmla="*/ 2147483647 w 40"/>
                    <a:gd name="T3" fmla="*/ 2147483647 h 34"/>
                    <a:gd name="T4" fmla="*/ 2147483647 w 40"/>
                    <a:gd name="T5" fmla="*/ 2147483647 h 34"/>
                    <a:gd name="T6" fmla="*/ 2147483647 w 40"/>
                    <a:gd name="T7" fmla="*/ 2147483647 h 34"/>
                    <a:gd name="T8" fmla="*/ 2147483647 w 40"/>
                    <a:gd name="T9" fmla="*/ 2147483647 h 34"/>
                    <a:gd name="T10" fmla="*/ 2147483647 w 40"/>
                    <a:gd name="T11" fmla="*/ 2147483647 h 34"/>
                    <a:gd name="T12" fmla="*/ 2147483647 w 40"/>
                    <a:gd name="T13" fmla="*/ 2147483647 h 34"/>
                    <a:gd name="T14" fmla="*/ 2147483647 w 40"/>
                    <a:gd name="T15" fmla="*/ 2147483647 h 34"/>
                    <a:gd name="T16" fmla="*/ 2147483647 w 40"/>
                    <a:gd name="T17" fmla="*/ 2147483647 h 34"/>
                    <a:gd name="T18" fmla="*/ 2147483647 w 40"/>
                    <a:gd name="T19" fmla="*/ 2147483647 h 34"/>
                    <a:gd name="T20" fmla="*/ 2147483647 w 40"/>
                    <a:gd name="T21" fmla="*/ 2147483647 h 34"/>
                    <a:gd name="T22" fmla="*/ 2147483647 w 40"/>
                    <a:gd name="T23" fmla="*/ 0 h 34"/>
                    <a:gd name="T24" fmla="*/ 2147483647 w 40"/>
                    <a:gd name="T25" fmla="*/ 0 h 34"/>
                    <a:gd name="T26" fmla="*/ 2147483647 w 40"/>
                    <a:gd name="T27" fmla="*/ 0 h 34"/>
                    <a:gd name="T28" fmla="*/ 2147483647 w 40"/>
                    <a:gd name="T29" fmla="*/ 2147483647 h 34"/>
                    <a:gd name="T30" fmla="*/ 2147483647 w 40"/>
                    <a:gd name="T31" fmla="*/ 2147483647 h 34"/>
                    <a:gd name="T32" fmla="*/ 2147483647 w 40"/>
                    <a:gd name="T33" fmla="*/ 2147483647 h 34"/>
                    <a:gd name="T34" fmla="*/ 0 w 40"/>
                    <a:gd name="T35" fmla="*/ 2147483647 h 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0"/>
                    <a:gd name="T55" fmla="*/ 0 h 34"/>
                    <a:gd name="T56" fmla="*/ 40 w 40"/>
                    <a:gd name="T57" fmla="*/ 34 h 3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0" h="34">
                      <a:moveTo>
                        <a:pt x="0" y="22"/>
                      </a:moveTo>
                      <a:lnTo>
                        <a:pt x="4" y="30"/>
                      </a:lnTo>
                      <a:lnTo>
                        <a:pt x="18" y="32"/>
                      </a:lnTo>
                      <a:lnTo>
                        <a:pt x="26" y="34"/>
                      </a:lnTo>
                      <a:lnTo>
                        <a:pt x="28" y="32"/>
                      </a:lnTo>
                      <a:lnTo>
                        <a:pt x="32" y="32"/>
                      </a:lnTo>
                      <a:lnTo>
                        <a:pt x="36" y="22"/>
                      </a:lnTo>
                      <a:lnTo>
                        <a:pt x="38" y="12"/>
                      </a:lnTo>
                      <a:lnTo>
                        <a:pt x="40" y="6"/>
                      </a:lnTo>
                      <a:lnTo>
                        <a:pt x="30" y="4"/>
                      </a:lnTo>
                      <a:lnTo>
                        <a:pt x="22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14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87"/>
                <p:cNvSpPr/>
                <p:nvPr/>
              </p:nvSpPr>
              <p:spPr bwMode="auto">
                <a:xfrm>
                  <a:off x="3416680" y="6053049"/>
                  <a:ext cx="59962" cy="25221"/>
                </a:xfrm>
                <a:custGeom>
                  <a:avLst/>
                  <a:gdLst>
                    <a:gd name="T0" fmla="*/ 2147483647 w 40"/>
                    <a:gd name="T1" fmla="*/ 2147483647 h 16"/>
                    <a:gd name="T2" fmla="*/ 2147483647 w 40"/>
                    <a:gd name="T3" fmla="*/ 2147483647 h 16"/>
                    <a:gd name="T4" fmla="*/ 2147483647 w 40"/>
                    <a:gd name="T5" fmla="*/ 2147483647 h 16"/>
                    <a:gd name="T6" fmla="*/ 2147483647 w 40"/>
                    <a:gd name="T7" fmla="*/ 2147483647 h 16"/>
                    <a:gd name="T8" fmla="*/ 2147483647 w 40"/>
                    <a:gd name="T9" fmla="*/ 2147483647 h 16"/>
                    <a:gd name="T10" fmla="*/ 2147483647 w 40"/>
                    <a:gd name="T11" fmla="*/ 2147483647 h 16"/>
                    <a:gd name="T12" fmla="*/ 2147483647 w 40"/>
                    <a:gd name="T13" fmla="*/ 2147483647 h 16"/>
                    <a:gd name="T14" fmla="*/ 2147483647 w 40"/>
                    <a:gd name="T15" fmla="*/ 2147483647 h 16"/>
                    <a:gd name="T16" fmla="*/ 2147483647 w 40"/>
                    <a:gd name="T17" fmla="*/ 2147483647 h 16"/>
                    <a:gd name="T18" fmla="*/ 2147483647 w 40"/>
                    <a:gd name="T19" fmla="*/ 2147483647 h 16"/>
                    <a:gd name="T20" fmla="*/ 2147483647 w 40"/>
                    <a:gd name="T21" fmla="*/ 2147483647 h 16"/>
                    <a:gd name="T22" fmla="*/ 2147483647 w 40"/>
                    <a:gd name="T23" fmla="*/ 0 h 16"/>
                    <a:gd name="T24" fmla="*/ 2147483647 w 40"/>
                    <a:gd name="T25" fmla="*/ 0 h 16"/>
                    <a:gd name="T26" fmla="*/ 2147483647 w 40"/>
                    <a:gd name="T27" fmla="*/ 0 h 16"/>
                    <a:gd name="T28" fmla="*/ 2147483647 w 40"/>
                    <a:gd name="T29" fmla="*/ 2147483647 h 16"/>
                    <a:gd name="T30" fmla="*/ 2147483647 w 40"/>
                    <a:gd name="T31" fmla="*/ 2147483647 h 16"/>
                    <a:gd name="T32" fmla="*/ 2147483647 w 40"/>
                    <a:gd name="T33" fmla="*/ 2147483647 h 16"/>
                    <a:gd name="T34" fmla="*/ 0 w 40"/>
                    <a:gd name="T35" fmla="*/ 2147483647 h 16"/>
                    <a:gd name="T36" fmla="*/ 2147483647 w 40"/>
                    <a:gd name="T37" fmla="*/ 2147483647 h 16"/>
                    <a:gd name="T38" fmla="*/ 2147483647 w 40"/>
                    <a:gd name="T39" fmla="*/ 2147483647 h 1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0"/>
                    <a:gd name="T61" fmla="*/ 0 h 16"/>
                    <a:gd name="T62" fmla="*/ 40 w 40"/>
                    <a:gd name="T63" fmla="*/ 16 h 1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0" h="16">
                      <a:moveTo>
                        <a:pt x="12" y="14"/>
                      </a:moveTo>
                      <a:lnTo>
                        <a:pt x="14" y="14"/>
                      </a:lnTo>
                      <a:lnTo>
                        <a:pt x="14" y="12"/>
                      </a:lnTo>
                      <a:lnTo>
                        <a:pt x="16" y="8"/>
                      </a:lnTo>
                      <a:lnTo>
                        <a:pt x="16" y="14"/>
                      </a:lnTo>
                      <a:lnTo>
                        <a:pt x="18" y="16"/>
                      </a:lnTo>
                      <a:lnTo>
                        <a:pt x="20" y="16"/>
                      </a:lnTo>
                      <a:lnTo>
                        <a:pt x="22" y="14"/>
                      </a:lnTo>
                      <a:lnTo>
                        <a:pt x="28" y="14"/>
                      </a:lnTo>
                      <a:lnTo>
                        <a:pt x="32" y="10"/>
                      </a:lnTo>
                      <a:lnTo>
                        <a:pt x="38" y="6"/>
                      </a:lnTo>
                      <a:lnTo>
                        <a:pt x="40" y="0"/>
                      </a:lnTo>
                      <a:lnTo>
                        <a:pt x="28" y="0"/>
                      </a:lnTo>
                      <a:lnTo>
                        <a:pt x="24" y="0"/>
                      </a:lnTo>
                      <a:lnTo>
                        <a:pt x="20" y="2"/>
                      </a:lnTo>
                      <a:lnTo>
                        <a:pt x="18" y="2"/>
                      </a:lnTo>
                      <a:lnTo>
                        <a:pt x="8" y="2"/>
                      </a:lnTo>
                      <a:lnTo>
                        <a:pt x="0" y="12"/>
                      </a:lnTo>
                      <a:lnTo>
                        <a:pt x="4" y="14"/>
                      </a:lnTo>
                      <a:lnTo>
                        <a:pt x="12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88"/>
                <p:cNvSpPr/>
                <p:nvPr/>
              </p:nvSpPr>
              <p:spPr bwMode="auto">
                <a:xfrm>
                  <a:off x="3201048" y="4323392"/>
                  <a:ext cx="102627" cy="219028"/>
                </a:xfrm>
                <a:custGeom>
                  <a:avLst/>
                  <a:gdLst>
                    <a:gd name="T0" fmla="*/ 2147483647 w 70"/>
                    <a:gd name="T1" fmla="*/ 0 h 138"/>
                    <a:gd name="T2" fmla="*/ 2147483647 w 70"/>
                    <a:gd name="T3" fmla="*/ 2147483647 h 138"/>
                    <a:gd name="T4" fmla="*/ 2147483647 w 70"/>
                    <a:gd name="T5" fmla="*/ 2147483647 h 138"/>
                    <a:gd name="T6" fmla="*/ 2147483647 w 70"/>
                    <a:gd name="T7" fmla="*/ 2147483647 h 138"/>
                    <a:gd name="T8" fmla="*/ 2147483647 w 70"/>
                    <a:gd name="T9" fmla="*/ 2147483647 h 138"/>
                    <a:gd name="T10" fmla="*/ 2147483647 w 70"/>
                    <a:gd name="T11" fmla="*/ 2147483647 h 138"/>
                    <a:gd name="T12" fmla="*/ 2147483647 w 70"/>
                    <a:gd name="T13" fmla="*/ 2147483647 h 138"/>
                    <a:gd name="T14" fmla="*/ 0 w 70"/>
                    <a:gd name="T15" fmla="*/ 2147483647 h 138"/>
                    <a:gd name="T16" fmla="*/ 0 w 70"/>
                    <a:gd name="T17" fmla="*/ 2147483647 h 138"/>
                    <a:gd name="T18" fmla="*/ 2147483647 w 70"/>
                    <a:gd name="T19" fmla="*/ 2147483647 h 138"/>
                    <a:gd name="T20" fmla="*/ 2147483647 w 70"/>
                    <a:gd name="T21" fmla="*/ 2147483647 h 138"/>
                    <a:gd name="T22" fmla="*/ 2147483647 w 70"/>
                    <a:gd name="T23" fmla="*/ 2147483647 h 138"/>
                    <a:gd name="T24" fmla="*/ 2147483647 w 70"/>
                    <a:gd name="T25" fmla="*/ 2147483647 h 138"/>
                    <a:gd name="T26" fmla="*/ 2147483647 w 70"/>
                    <a:gd name="T27" fmla="*/ 2147483647 h 138"/>
                    <a:gd name="T28" fmla="*/ 2147483647 w 70"/>
                    <a:gd name="T29" fmla="*/ 2147483647 h 138"/>
                    <a:gd name="T30" fmla="*/ 2147483647 w 70"/>
                    <a:gd name="T31" fmla="*/ 2147483647 h 138"/>
                    <a:gd name="T32" fmla="*/ 2147483647 w 70"/>
                    <a:gd name="T33" fmla="*/ 2147483647 h 138"/>
                    <a:gd name="T34" fmla="*/ 2147483647 w 70"/>
                    <a:gd name="T35" fmla="*/ 2147483647 h 138"/>
                    <a:gd name="T36" fmla="*/ 2147483647 w 70"/>
                    <a:gd name="T37" fmla="*/ 2147483647 h 138"/>
                    <a:gd name="T38" fmla="*/ 2147483647 w 70"/>
                    <a:gd name="T39" fmla="*/ 2147483647 h 138"/>
                    <a:gd name="T40" fmla="*/ 2147483647 w 70"/>
                    <a:gd name="T41" fmla="*/ 2147483647 h 138"/>
                    <a:gd name="T42" fmla="*/ 2147483647 w 70"/>
                    <a:gd name="T43" fmla="*/ 2147483647 h 138"/>
                    <a:gd name="T44" fmla="*/ 2147483647 w 70"/>
                    <a:gd name="T45" fmla="*/ 2147483647 h 138"/>
                    <a:gd name="T46" fmla="*/ 2147483647 w 70"/>
                    <a:gd name="T47" fmla="*/ 2147483647 h 138"/>
                    <a:gd name="T48" fmla="*/ 2147483647 w 70"/>
                    <a:gd name="T49" fmla="*/ 2147483647 h 138"/>
                    <a:gd name="T50" fmla="*/ 2147483647 w 70"/>
                    <a:gd name="T51" fmla="*/ 2147483647 h 138"/>
                    <a:gd name="T52" fmla="*/ 2147483647 w 70"/>
                    <a:gd name="T53" fmla="*/ 2147483647 h 138"/>
                    <a:gd name="T54" fmla="*/ 2147483647 w 70"/>
                    <a:gd name="T55" fmla="*/ 2147483647 h 138"/>
                    <a:gd name="T56" fmla="*/ 2147483647 w 70"/>
                    <a:gd name="T57" fmla="*/ 2147483647 h 138"/>
                    <a:gd name="T58" fmla="*/ 2147483647 w 70"/>
                    <a:gd name="T59" fmla="*/ 2147483647 h 138"/>
                    <a:gd name="T60" fmla="*/ 2147483647 w 70"/>
                    <a:gd name="T61" fmla="*/ 2147483647 h 138"/>
                    <a:gd name="T62" fmla="*/ 2147483647 w 70"/>
                    <a:gd name="T63" fmla="*/ 2147483647 h 138"/>
                    <a:gd name="T64" fmla="*/ 2147483647 w 70"/>
                    <a:gd name="T65" fmla="*/ 2147483647 h 138"/>
                    <a:gd name="T66" fmla="*/ 2147483647 w 70"/>
                    <a:gd name="T67" fmla="*/ 2147483647 h 138"/>
                    <a:gd name="T68" fmla="*/ 2147483647 w 70"/>
                    <a:gd name="T69" fmla="*/ 2147483647 h 138"/>
                    <a:gd name="T70" fmla="*/ 2147483647 w 70"/>
                    <a:gd name="T71" fmla="*/ 2147483647 h 138"/>
                    <a:gd name="T72" fmla="*/ 2147483647 w 70"/>
                    <a:gd name="T73" fmla="*/ 2147483647 h 138"/>
                    <a:gd name="T74" fmla="*/ 2147483647 w 70"/>
                    <a:gd name="T75" fmla="*/ 2147483647 h 138"/>
                    <a:gd name="T76" fmla="*/ 2147483647 w 70"/>
                    <a:gd name="T77" fmla="*/ 2147483647 h 138"/>
                    <a:gd name="T78" fmla="*/ 2147483647 w 70"/>
                    <a:gd name="T79" fmla="*/ 2147483647 h 138"/>
                    <a:gd name="T80" fmla="*/ 2147483647 w 70"/>
                    <a:gd name="T81" fmla="*/ 2147483647 h 138"/>
                    <a:gd name="T82" fmla="*/ 2147483647 w 70"/>
                    <a:gd name="T83" fmla="*/ 2147483647 h 138"/>
                    <a:gd name="T84" fmla="*/ 2147483647 w 70"/>
                    <a:gd name="T85" fmla="*/ 2147483647 h 138"/>
                    <a:gd name="T86" fmla="*/ 2147483647 w 70"/>
                    <a:gd name="T87" fmla="*/ 2147483647 h 138"/>
                    <a:gd name="T88" fmla="*/ 2147483647 w 70"/>
                    <a:gd name="T89" fmla="*/ 2147483647 h 138"/>
                    <a:gd name="T90" fmla="*/ 2147483647 w 70"/>
                    <a:gd name="T91" fmla="*/ 2147483647 h 138"/>
                    <a:gd name="T92" fmla="*/ 2147483647 w 70"/>
                    <a:gd name="T93" fmla="*/ 2147483647 h 138"/>
                    <a:gd name="T94" fmla="*/ 2147483647 w 70"/>
                    <a:gd name="T95" fmla="*/ 2147483647 h 138"/>
                    <a:gd name="T96" fmla="*/ 2147483647 w 70"/>
                    <a:gd name="T97" fmla="*/ 2147483647 h 138"/>
                    <a:gd name="T98" fmla="*/ 2147483647 w 70"/>
                    <a:gd name="T99" fmla="*/ 2147483647 h 138"/>
                    <a:gd name="T100" fmla="*/ 2147483647 w 70"/>
                    <a:gd name="T101" fmla="*/ 2147483647 h 138"/>
                    <a:gd name="T102" fmla="*/ 2147483647 w 70"/>
                    <a:gd name="T103" fmla="*/ 2147483647 h 138"/>
                    <a:gd name="T104" fmla="*/ 2147483647 w 70"/>
                    <a:gd name="T105" fmla="*/ 2147483647 h 138"/>
                    <a:gd name="T106" fmla="*/ 2147483647 w 70"/>
                    <a:gd name="T107" fmla="*/ 2147483647 h 138"/>
                    <a:gd name="T108" fmla="*/ 2147483647 w 70"/>
                    <a:gd name="T109" fmla="*/ 0 h 13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0"/>
                    <a:gd name="T166" fmla="*/ 0 h 138"/>
                    <a:gd name="T167" fmla="*/ 70 w 70"/>
                    <a:gd name="T168" fmla="*/ 138 h 13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0" h="138">
                      <a:moveTo>
                        <a:pt x="26" y="0"/>
                      </a:moveTo>
                      <a:lnTo>
                        <a:pt x="22" y="8"/>
                      </a:lnTo>
                      <a:lnTo>
                        <a:pt x="18" y="14"/>
                      </a:lnTo>
                      <a:lnTo>
                        <a:pt x="12" y="18"/>
                      </a:lnTo>
                      <a:lnTo>
                        <a:pt x="10" y="24"/>
                      </a:lnTo>
                      <a:lnTo>
                        <a:pt x="12" y="28"/>
                      </a:lnTo>
                      <a:lnTo>
                        <a:pt x="18" y="32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2" y="58"/>
                      </a:lnTo>
                      <a:lnTo>
                        <a:pt x="4" y="60"/>
                      </a:lnTo>
                      <a:lnTo>
                        <a:pt x="8" y="64"/>
                      </a:lnTo>
                      <a:lnTo>
                        <a:pt x="8" y="68"/>
                      </a:lnTo>
                      <a:lnTo>
                        <a:pt x="20" y="68"/>
                      </a:lnTo>
                      <a:lnTo>
                        <a:pt x="20" y="76"/>
                      </a:lnTo>
                      <a:lnTo>
                        <a:pt x="20" y="78"/>
                      </a:lnTo>
                      <a:lnTo>
                        <a:pt x="24" y="82"/>
                      </a:lnTo>
                      <a:lnTo>
                        <a:pt x="26" y="88"/>
                      </a:lnTo>
                      <a:lnTo>
                        <a:pt x="26" y="94"/>
                      </a:lnTo>
                      <a:lnTo>
                        <a:pt x="26" y="98"/>
                      </a:lnTo>
                      <a:lnTo>
                        <a:pt x="26" y="102"/>
                      </a:lnTo>
                      <a:lnTo>
                        <a:pt x="24" y="106"/>
                      </a:lnTo>
                      <a:lnTo>
                        <a:pt x="22" y="112"/>
                      </a:lnTo>
                      <a:lnTo>
                        <a:pt x="24" y="122"/>
                      </a:lnTo>
                      <a:lnTo>
                        <a:pt x="26" y="130"/>
                      </a:lnTo>
                      <a:lnTo>
                        <a:pt x="32" y="136"/>
                      </a:lnTo>
                      <a:lnTo>
                        <a:pt x="34" y="138"/>
                      </a:lnTo>
                      <a:lnTo>
                        <a:pt x="38" y="138"/>
                      </a:lnTo>
                      <a:lnTo>
                        <a:pt x="44" y="138"/>
                      </a:lnTo>
                      <a:lnTo>
                        <a:pt x="48" y="136"/>
                      </a:lnTo>
                      <a:lnTo>
                        <a:pt x="54" y="132"/>
                      </a:lnTo>
                      <a:lnTo>
                        <a:pt x="60" y="126"/>
                      </a:lnTo>
                      <a:lnTo>
                        <a:pt x="64" y="124"/>
                      </a:lnTo>
                      <a:lnTo>
                        <a:pt x="70" y="124"/>
                      </a:lnTo>
                      <a:lnTo>
                        <a:pt x="68" y="118"/>
                      </a:lnTo>
                      <a:lnTo>
                        <a:pt x="66" y="112"/>
                      </a:lnTo>
                      <a:lnTo>
                        <a:pt x="60" y="104"/>
                      </a:lnTo>
                      <a:lnTo>
                        <a:pt x="54" y="96"/>
                      </a:lnTo>
                      <a:lnTo>
                        <a:pt x="54" y="92"/>
                      </a:lnTo>
                      <a:lnTo>
                        <a:pt x="54" y="86"/>
                      </a:lnTo>
                      <a:lnTo>
                        <a:pt x="54" y="82"/>
                      </a:lnTo>
                      <a:lnTo>
                        <a:pt x="54" y="78"/>
                      </a:lnTo>
                      <a:lnTo>
                        <a:pt x="58" y="74"/>
                      </a:lnTo>
                      <a:lnTo>
                        <a:pt x="64" y="70"/>
                      </a:lnTo>
                      <a:lnTo>
                        <a:pt x="68" y="64"/>
                      </a:lnTo>
                      <a:lnTo>
                        <a:pt x="70" y="44"/>
                      </a:lnTo>
                      <a:lnTo>
                        <a:pt x="60" y="36"/>
                      </a:lnTo>
                      <a:lnTo>
                        <a:pt x="56" y="32"/>
                      </a:lnTo>
                      <a:lnTo>
                        <a:pt x="52" y="32"/>
                      </a:lnTo>
                      <a:lnTo>
                        <a:pt x="46" y="32"/>
                      </a:lnTo>
                      <a:lnTo>
                        <a:pt x="46" y="24"/>
                      </a:lnTo>
                      <a:lnTo>
                        <a:pt x="44" y="20"/>
                      </a:lnTo>
                      <a:lnTo>
                        <a:pt x="40" y="12"/>
                      </a:lnTo>
                      <a:lnTo>
                        <a:pt x="32" y="4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Freeform 89"/>
                <p:cNvSpPr/>
                <p:nvPr/>
              </p:nvSpPr>
              <p:spPr bwMode="auto">
                <a:xfrm>
                  <a:off x="3279459" y="4393746"/>
                  <a:ext cx="96861" cy="135399"/>
                </a:xfrm>
                <a:custGeom>
                  <a:avLst/>
                  <a:gdLst>
                    <a:gd name="T0" fmla="*/ 2147483647 w 66"/>
                    <a:gd name="T1" fmla="*/ 2147483647 h 86"/>
                    <a:gd name="T2" fmla="*/ 2147483647 w 66"/>
                    <a:gd name="T3" fmla="*/ 2147483647 h 86"/>
                    <a:gd name="T4" fmla="*/ 2147483647 w 66"/>
                    <a:gd name="T5" fmla="*/ 2147483647 h 86"/>
                    <a:gd name="T6" fmla="*/ 2147483647 w 66"/>
                    <a:gd name="T7" fmla="*/ 2147483647 h 86"/>
                    <a:gd name="T8" fmla="*/ 2147483647 w 66"/>
                    <a:gd name="T9" fmla="*/ 2147483647 h 86"/>
                    <a:gd name="T10" fmla="*/ 2147483647 w 66"/>
                    <a:gd name="T11" fmla="*/ 2147483647 h 86"/>
                    <a:gd name="T12" fmla="*/ 2147483647 w 66"/>
                    <a:gd name="T13" fmla="*/ 2147483647 h 86"/>
                    <a:gd name="T14" fmla="*/ 2147483647 w 66"/>
                    <a:gd name="T15" fmla="*/ 2147483647 h 86"/>
                    <a:gd name="T16" fmla="*/ 2147483647 w 66"/>
                    <a:gd name="T17" fmla="*/ 2147483647 h 86"/>
                    <a:gd name="T18" fmla="*/ 2147483647 w 66"/>
                    <a:gd name="T19" fmla="*/ 2147483647 h 86"/>
                    <a:gd name="T20" fmla="*/ 2147483647 w 66"/>
                    <a:gd name="T21" fmla="*/ 2147483647 h 86"/>
                    <a:gd name="T22" fmla="*/ 2147483647 w 66"/>
                    <a:gd name="T23" fmla="*/ 2147483647 h 86"/>
                    <a:gd name="T24" fmla="*/ 2147483647 w 66"/>
                    <a:gd name="T25" fmla="*/ 2147483647 h 86"/>
                    <a:gd name="T26" fmla="*/ 2147483647 w 66"/>
                    <a:gd name="T27" fmla="*/ 2147483647 h 86"/>
                    <a:gd name="T28" fmla="*/ 2147483647 w 66"/>
                    <a:gd name="T29" fmla="*/ 2147483647 h 86"/>
                    <a:gd name="T30" fmla="*/ 2147483647 w 66"/>
                    <a:gd name="T31" fmla="*/ 2147483647 h 86"/>
                    <a:gd name="T32" fmla="*/ 2147483647 w 66"/>
                    <a:gd name="T33" fmla="*/ 2147483647 h 86"/>
                    <a:gd name="T34" fmla="*/ 2147483647 w 66"/>
                    <a:gd name="T35" fmla="*/ 2147483647 h 86"/>
                    <a:gd name="T36" fmla="*/ 2147483647 w 66"/>
                    <a:gd name="T37" fmla="*/ 2147483647 h 86"/>
                    <a:gd name="T38" fmla="*/ 2147483647 w 66"/>
                    <a:gd name="T39" fmla="*/ 2147483647 h 86"/>
                    <a:gd name="T40" fmla="*/ 2147483647 w 66"/>
                    <a:gd name="T41" fmla="*/ 2147483647 h 86"/>
                    <a:gd name="T42" fmla="*/ 2147483647 w 66"/>
                    <a:gd name="T43" fmla="*/ 2147483647 h 86"/>
                    <a:gd name="T44" fmla="*/ 2147483647 w 66"/>
                    <a:gd name="T45" fmla="*/ 2147483647 h 86"/>
                    <a:gd name="T46" fmla="*/ 2147483647 w 66"/>
                    <a:gd name="T47" fmla="*/ 2147483647 h 86"/>
                    <a:gd name="T48" fmla="*/ 0 w 66"/>
                    <a:gd name="T49" fmla="*/ 2147483647 h 86"/>
                    <a:gd name="T50" fmla="*/ 0 w 66"/>
                    <a:gd name="T51" fmla="*/ 2147483647 h 86"/>
                    <a:gd name="T52" fmla="*/ 0 w 66"/>
                    <a:gd name="T53" fmla="*/ 2147483647 h 86"/>
                    <a:gd name="T54" fmla="*/ 0 w 66"/>
                    <a:gd name="T55" fmla="*/ 2147483647 h 86"/>
                    <a:gd name="T56" fmla="*/ 0 w 66"/>
                    <a:gd name="T57" fmla="*/ 2147483647 h 86"/>
                    <a:gd name="T58" fmla="*/ 2147483647 w 66"/>
                    <a:gd name="T59" fmla="*/ 2147483647 h 86"/>
                    <a:gd name="T60" fmla="*/ 2147483647 w 66"/>
                    <a:gd name="T61" fmla="*/ 2147483647 h 86"/>
                    <a:gd name="T62" fmla="*/ 2147483647 w 66"/>
                    <a:gd name="T63" fmla="*/ 2147483647 h 86"/>
                    <a:gd name="T64" fmla="*/ 2147483647 w 66"/>
                    <a:gd name="T65" fmla="*/ 0 h 86"/>
                    <a:gd name="T66" fmla="*/ 2147483647 w 66"/>
                    <a:gd name="T67" fmla="*/ 2147483647 h 86"/>
                    <a:gd name="T68" fmla="*/ 2147483647 w 66"/>
                    <a:gd name="T69" fmla="*/ 2147483647 h 86"/>
                    <a:gd name="T70" fmla="*/ 2147483647 w 66"/>
                    <a:gd name="T71" fmla="*/ 2147483647 h 86"/>
                    <a:gd name="T72" fmla="*/ 2147483647 w 66"/>
                    <a:gd name="T73" fmla="*/ 2147483647 h 86"/>
                    <a:gd name="T74" fmla="*/ 2147483647 w 66"/>
                    <a:gd name="T75" fmla="*/ 2147483647 h 8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"/>
                    <a:gd name="T115" fmla="*/ 0 h 86"/>
                    <a:gd name="T116" fmla="*/ 66 w 66"/>
                    <a:gd name="T117" fmla="*/ 86 h 8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" h="86">
                      <a:moveTo>
                        <a:pt x="66" y="10"/>
                      </a:moveTo>
                      <a:lnTo>
                        <a:pt x="64" y="18"/>
                      </a:lnTo>
                      <a:lnTo>
                        <a:pt x="60" y="24"/>
                      </a:lnTo>
                      <a:lnTo>
                        <a:pt x="58" y="30"/>
                      </a:lnTo>
                      <a:lnTo>
                        <a:pt x="56" y="36"/>
                      </a:lnTo>
                      <a:lnTo>
                        <a:pt x="58" y="42"/>
                      </a:lnTo>
                      <a:lnTo>
                        <a:pt x="60" y="46"/>
                      </a:lnTo>
                      <a:lnTo>
                        <a:pt x="62" y="52"/>
                      </a:lnTo>
                      <a:lnTo>
                        <a:pt x="64" y="58"/>
                      </a:lnTo>
                      <a:lnTo>
                        <a:pt x="62" y="62"/>
                      </a:lnTo>
                      <a:lnTo>
                        <a:pt x="58" y="66"/>
                      </a:lnTo>
                      <a:lnTo>
                        <a:pt x="54" y="76"/>
                      </a:lnTo>
                      <a:lnTo>
                        <a:pt x="52" y="74"/>
                      </a:lnTo>
                      <a:lnTo>
                        <a:pt x="50" y="68"/>
                      </a:lnTo>
                      <a:lnTo>
                        <a:pt x="40" y="72"/>
                      </a:lnTo>
                      <a:lnTo>
                        <a:pt x="28" y="76"/>
                      </a:lnTo>
                      <a:lnTo>
                        <a:pt x="28" y="86"/>
                      </a:lnTo>
                      <a:lnTo>
                        <a:pt x="26" y="84"/>
                      </a:lnTo>
                      <a:lnTo>
                        <a:pt x="22" y="82"/>
                      </a:lnTo>
                      <a:lnTo>
                        <a:pt x="20" y="80"/>
                      </a:lnTo>
                      <a:lnTo>
                        <a:pt x="16" y="80"/>
                      </a:lnTo>
                      <a:lnTo>
                        <a:pt x="14" y="74"/>
                      </a:lnTo>
                      <a:lnTo>
                        <a:pt x="12" y="68"/>
                      </a:lnTo>
                      <a:lnTo>
                        <a:pt x="6" y="60"/>
                      </a:lnTo>
                      <a:lnTo>
                        <a:pt x="0" y="52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4" y="30"/>
                      </a:lnTo>
                      <a:lnTo>
                        <a:pt x="10" y="26"/>
                      </a:lnTo>
                      <a:lnTo>
                        <a:pt x="14" y="20"/>
                      </a:lnTo>
                      <a:lnTo>
                        <a:pt x="16" y="0"/>
                      </a:lnTo>
                      <a:lnTo>
                        <a:pt x="24" y="6"/>
                      </a:lnTo>
                      <a:lnTo>
                        <a:pt x="28" y="6"/>
                      </a:lnTo>
                      <a:lnTo>
                        <a:pt x="44" y="6"/>
                      </a:lnTo>
                      <a:lnTo>
                        <a:pt x="48" y="8"/>
                      </a:lnTo>
                      <a:lnTo>
                        <a:pt x="66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Freeform 90"/>
                <p:cNvSpPr/>
                <p:nvPr/>
              </p:nvSpPr>
              <p:spPr bwMode="auto">
                <a:xfrm>
                  <a:off x="3359024" y="4409675"/>
                  <a:ext cx="83024" cy="106196"/>
                </a:xfrm>
                <a:custGeom>
                  <a:avLst/>
                  <a:gdLst>
                    <a:gd name="T0" fmla="*/ 2147483647 w 56"/>
                    <a:gd name="T1" fmla="*/ 2147483647 h 68"/>
                    <a:gd name="T2" fmla="*/ 2147483647 w 56"/>
                    <a:gd name="T3" fmla="*/ 2147483647 h 68"/>
                    <a:gd name="T4" fmla="*/ 2147483647 w 56"/>
                    <a:gd name="T5" fmla="*/ 2147483647 h 68"/>
                    <a:gd name="T6" fmla="*/ 2147483647 w 56"/>
                    <a:gd name="T7" fmla="*/ 2147483647 h 68"/>
                    <a:gd name="T8" fmla="*/ 2147483647 w 56"/>
                    <a:gd name="T9" fmla="*/ 2147483647 h 68"/>
                    <a:gd name="T10" fmla="*/ 2147483647 w 56"/>
                    <a:gd name="T11" fmla="*/ 2147483647 h 68"/>
                    <a:gd name="T12" fmla="*/ 2147483647 w 56"/>
                    <a:gd name="T13" fmla="*/ 2147483647 h 68"/>
                    <a:gd name="T14" fmla="*/ 2147483647 w 56"/>
                    <a:gd name="T15" fmla="*/ 2147483647 h 68"/>
                    <a:gd name="T16" fmla="*/ 2147483647 w 56"/>
                    <a:gd name="T17" fmla="*/ 2147483647 h 68"/>
                    <a:gd name="T18" fmla="*/ 0 w 56"/>
                    <a:gd name="T19" fmla="*/ 2147483647 h 68"/>
                    <a:gd name="T20" fmla="*/ 2147483647 w 56"/>
                    <a:gd name="T21" fmla="*/ 2147483647 h 68"/>
                    <a:gd name="T22" fmla="*/ 2147483647 w 56"/>
                    <a:gd name="T23" fmla="*/ 2147483647 h 68"/>
                    <a:gd name="T24" fmla="*/ 2147483647 w 56"/>
                    <a:gd name="T25" fmla="*/ 2147483647 h 68"/>
                    <a:gd name="T26" fmla="*/ 2147483647 w 56"/>
                    <a:gd name="T27" fmla="*/ 2147483647 h 68"/>
                    <a:gd name="T28" fmla="*/ 2147483647 w 56"/>
                    <a:gd name="T29" fmla="*/ 2147483647 h 68"/>
                    <a:gd name="T30" fmla="*/ 2147483647 w 56"/>
                    <a:gd name="T31" fmla="*/ 2147483647 h 68"/>
                    <a:gd name="T32" fmla="*/ 2147483647 w 56"/>
                    <a:gd name="T33" fmla="*/ 2147483647 h 68"/>
                    <a:gd name="T34" fmla="*/ 2147483647 w 56"/>
                    <a:gd name="T35" fmla="*/ 2147483647 h 68"/>
                    <a:gd name="T36" fmla="*/ 2147483647 w 56"/>
                    <a:gd name="T37" fmla="*/ 2147483647 h 68"/>
                    <a:gd name="T38" fmla="*/ 2147483647 w 56"/>
                    <a:gd name="T39" fmla="*/ 2147483647 h 68"/>
                    <a:gd name="T40" fmla="*/ 2147483647 w 56"/>
                    <a:gd name="T41" fmla="*/ 0 h 68"/>
                    <a:gd name="T42" fmla="*/ 2147483647 w 56"/>
                    <a:gd name="T43" fmla="*/ 2147483647 h 68"/>
                    <a:gd name="T44" fmla="*/ 2147483647 w 56"/>
                    <a:gd name="T45" fmla="*/ 2147483647 h 68"/>
                    <a:gd name="T46" fmla="*/ 2147483647 w 56"/>
                    <a:gd name="T47" fmla="*/ 2147483647 h 68"/>
                    <a:gd name="T48" fmla="*/ 2147483647 w 56"/>
                    <a:gd name="T49" fmla="*/ 2147483647 h 68"/>
                    <a:gd name="T50" fmla="*/ 2147483647 w 56"/>
                    <a:gd name="T51" fmla="*/ 2147483647 h 6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6"/>
                    <a:gd name="T79" fmla="*/ 0 h 68"/>
                    <a:gd name="T80" fmla="*/ 56 w 56"/>
                    <a:gd name="T81" fmla="*/ 68 h 68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6" h="68">
                      <a:moveTo>
                        <a:pt x="56" y="28"/>
                      </a:moveTo>
                      <a:lnTo>
                        <a:pt x="54" y="26"/>
                      </a:lnTo>
                      <a:lnTo>
                        <a:pt x="48" y="40"/>
                      </a:lnTo>
                      <a:lnTo>
                        <a:pt x="40" y="52"/>
                      </a:lnTo>
                      <a:lnTo>
                        <a:pt x="34" y="58"/>
                      </a:lnTo>
                      <a:lnTo>
                        <a:pt x="28" y="64"/>
                      </a:lnTo>
                      <a:lnTo>
                        <a:pt x="22" y="68"/>
                      </a:lnTo>
                      <a:lnTo>
                        <a:pt x="12" y="68"/>
                      </a:lnTo>
                      <a:lnTo>
                        <a:pt x="6" y="68"/>
                      </a:lnTo>
                      <a:lnTo>
                        <a:pt x="0" y="66"/>
                      </a:lnTo>
                      <a:lnTo>
                        <a:pt x="4" y="56"/>
                      </a:lnTo>
                      <a:lnTo>
                        <a:pt x="8" y="52"/>
                      </a:lnTo>
                      <a:lnTo>
                        <a:pt x="10" y="48"/>
                      </a:lnTo>
                      <a:lnTo>
                        <a:pt x="8" y="42"/>
                      </a:lnTo>
                      <a:lnTo>
                        <a:pt x="6" y="36"/>
                      </a:lnTo>
                      <a:lnTo>
                        <a:pt x="4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2" y="0"/>
                      </a:lnTo>
                      <a:lnTo>
                        <a:pt x="26" y="4"/>
                      </a:lnTo>
                      <a:lnTo>
                        <a:pt x="34" y="10"/>
                      </a:lnTo>
                      <a:lnTo>
                        <a:pt x="44" y="18"/>
                      </a:lnTo>
                      <a:lnTo>
                        <a:pt x="54" y="26"/>
                      </a:lnTo>
                      <a:lnTo>
                        <a:pt x="56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Freeform 91"/>
                <p:cNvSpPr/>
                <p:nvPr/>
              </p:nvSpPr>
              <p:spPr bwMode="auto">
                <a:xfrm>
                  <a:off x="2925454" y="4235780"/>
                  <a:ext cx="314799" cy="322569"/>
                </a:xfrm>
                <a:custGeom>
                  <a:avLst/>
                  <a:gdLst>
                    <a:gd name="T0" fmla="*/ 2147483647 w 214"/>
                    <a:gd name="T1" fmla="*/ 2147483647 h 204"/>
                    <a:gd name="T2" fmla="*/ 2147483647 w 214"/>
                    <a:gd name="T3" fmla="*/ 2147483647 h 204"/>
                    <a:gd name="T4" fmla="*/ 2147483647 w 214"/>
                    <a:gd name="T5" fmla="*/ 2147483647 h 204"/>
                    <a:gd name="T6" fmla="*/ 2147483647 w 214"/>
                    <a:gd name="T7" fmla="*/ 2147483647 h 204"/>
                    <a:gd name="T8" fmla="*/ 2147483647 w 214"/>
                    <a:gd name="T9" fmla="*/ 2147483647 h 204"/>
                    <a:gd name="T10" fmla="*/ 2147483647 w 214"/>
                    <a:gd name="T11" fmla="*/ 2147483647 h 204"/>
                    <a:gd name="T12" fmla="*/ 2147483647 w 214"/>
                    <a:gd name="T13" fmla="*/ 2147483647 h 204"/>
                    <a:gd name="T14" fmla="*/ 2147483647 w 214"/>
                    <a:gd name="T15" fmla="*/ 2147483647 h 204"/>
                    <a:gd name="T16" fmla="*/ 2147483647 w 214"/>
                    <a:gd name="T17" fmla="*/ 2147483647 h 204"/>
                    <a:gd name="T18" fmla="*/ 2147483647 w 214"/>
                    <a:gd name="T19" fmla="*/ 2147483647 h 204"/>
                    <a:gd name="T20" fmla="*/ 2147483647 w 214"/>
                    <a:gd name="T21" fmla="*/ 2147483647 h 204"/>
                    <a:gd name="T22" fmla="*/ 2147483647 w 214"/>
                    <a:gd name="T23" fmla="*/ 2147483647 h 204"/>
                    <a:gd name="T24" fmla="*/ 2147483647 w 214"/>
                    <a:gd name="T25" fmla="*/ 2147483647 h 204"/>
                    <a:gd name="T26" fmla="*/ 2147483647 w 214"/>
                    <a:gd name="T27" fmla="*/ 2147483647 h 204"/>
                    <a:gd name="T28" fmla="*/ 2147483647 w 214"/>
                    <a:gd name="T29" fmla="*/ 2147483647 h 204"/>
                    <a:gd name="T30" fmla="*/ 2147483647 w 214"/>
                    <a:gd name="T31" fmla="*/ 2147483647 h 204"/>
                    <a:gd name="T32" fmla="*/ 2147483647 w 214"/>
                    <a:gd name="T33" fmla="*/ 2147483647 h 204"/>
                    <a:gd name="T34" fmla="*/ 2147483647 w 214"/>
                    <a:gd name="T35" fmla="*/ 2147483647 h 204"/>
                    <a:gd name="T36" fmla="*/ 2147483647 w 214"/>
                    <a:gd name="T37" fmla="*/ 2147483647 h 204"/>
                    <a:gd name="T38" fmla="*/ 2147483647 w 214"/>
                    <a:gd name="T39" fmla="*/ 2147483647 h 204"/>
                    <a:gd name="T40" fmla="*/ 2147483647 w 214"/>
                    <a:gd name="T41" fmla="*/ 2147483647 h 204"/>
                    <a:gd name="T42" fmla="*/ 2147483647 w 214"/>
                    <a:gd name="T43" fmla="*/ 2147483647 h 204"/>
                    <a:gd name="T44" fmla="*/ 2147483647 w 214"/>
                    <a:gd name="T45" fmla="*/ 2147483647 h 204"/>
                    <a:gd name="T46" fmla="*/ 0 w 214"/>
                    <a:gd name="T47" fmla="*/ 2147483647 h 204"/>
                    <a:gd name="T48" fmla="*/ 2147483647 w 214"/>
                    <a:gd name="T49" fmla="*/ 2147483647 h 204"/>
                    <a:gd name="T50" fmla="*/ 2147483647 w 214"/>
                    <a:gd name="T51" fmla="*/ 2147483647 h 204"/>
                    <a:gd name="T52" fmla="*/ 2147483647 w 214"/>
                    <a:gd name="T53" fmla="*/ 2147483647 h 204"/>
                    <a:gd name="T54" fmla="*/ 2147483647 w 214"/>
                    <a:gd name="T55" fmla="*/ 2147483647 h 204"/>
                    <a:gd name="T56" fmla="*/ 2147483647 w 214"/>
                    <a:gd name="T57" fmla="*/ 2147483647 h 204"/>
                    <a:gd name="T58" fmla="*/ 2147483647 w 214"/>
                    <a:gd name="T59" fmla="*/ 2147483647 h 204"/>
                    <a:gd name="T60" fmla="*/ 2147483647 w 214"/>
                    <a:gd name="T61" fmla="*/ 2147483647 h 204"/>
                    <a:gd name="T62" fmla="*/ 2147483647 w 214"/>
                    <a:gd name="T63" fmla="*/ 2147483647 h 204"/>
                    <a:gd name="T64" fmla="*/ 2147483647 w 214"/>
                    <a:gd name="T65" fmla="*/ 2147483647 h 204"/>
                    <a:gd name="T66" fmla="*/ 2147483647 w 214"/>
                    <a:gd name="T67" fmla="*/ 2147483647 h 204"/>
                    <a:gd name="T68" fmla="*/ 2147483647 w 214"/>
                    <a:gd name="T69" fmla="*/ 2147483647 h 204"/>
                    <a:gd name="T70" fmla="*/ 2147483647 w 214"/>
                    <a:gd name="T71" fmla="*/ 2147483647 h 204"/>
                    <a:gd name="T72" fmla="*/ 2147483647 w 214"/>
                    <a:gd name="T73" fmla="*/ 2147483647 h 204"/>
                    <a:gd name="T74" fmla="*/ 2147483647 w 214"/>
                    <a:gd name="T75" fmla="*/ 2147483647 h 204"/>
                    <a:gd name="T76" fmla="*/ 2147483647 w 214"/>
                    <a:gd name="T77" fmla="*/ 2147483647 h 204"/>
                    <a:gd name="T78" fmla="*/ 2147483647 w 214"/>
                    <a:gd name="T79" fmla="*/ 2147483647 h 204"/>
                    <a:gd name="T80" fmla="*/ 2147483647 w 214"/>
                    <a:gd name="T81" fmla="*/ 2147483647 h 204"/>
                    <a:gd name="T82" fmla="*/ 2147483647 w 214"/>
                    <a:gd name="T83" fmla="*/ 2147483647 h 2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14"/>
                    <a:gd name="T127" fmla="*/ 0 h 204"/>
                    <a:gd name="T128" fmla="*/ 214 w 214"/>
                    <a:gd name="T129" fmla="*/ 204 h 20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14" h="204">
                      <a:moveTo>
                        <a:pt x="214" y="56"/>
                      </a:moveTo>
                      <a:lnTo>
                        <a:pt x="210" y="64"/>
                      </a:lnTo>
                      <a:lnTo>
                        <a:pt x="206" y="70"/>
                      </a:lnTo>
                      <a:lnTo>
                        <a:pt x="200" y="74"/>
                      </a:lnTo>
                      <a:lnTo>
                        <a:pt x="198" y="80"/>
                      </a:lnTo>
                      <a:lnTo>
                        <a:pt x="200" y="84"/>
                      </a:lnTo>
                      <a:lnTo>
                        <a:pt x="206" y="88"/>
                      </a:lnTo>
                      <a:lnTo>
                        <a:pt x="188" y="98"/>
                      </a:lnTo>
                      <a:lnTo>
                        <a:pt x="188" y="110"/>
                      </a:lnTo>
                      <a:lnTo>
                        <a:pt x="190" y="114"/>
                      </a:lnTo>
                      <a:lnTo>
                        <a:pt x="192" y="116"/>
                      </a:lnTo>
                      <a:lnTo>
                        <a:pt x="196" y="120"/>
                      </a:lnTo>
                      <a:lnTo>
                        <a:pt x="196" y="124"/>
                      </a:lnTo>
                      <a:lnTo>
                        <a:pt x="196" y="130"/>
                      </a:lnTo>
                      <a:lnTo>
                        <a:pt x="192" y="134"/>
                      </a:lnTo>
                      <a:lnTo>
                        <a:pt x="188" y="136"/>
                      </a:lnTo>
                      <a:lnTo>
                        <a:pt x="184" y="140"/>
                      </a:lnTo>
                      <a:lnTo>
                        <a:pt x="170" y="146"/>
                      </a:lnTo>
                      <a:lnTo>
                        <a:pt x="166" y="150"/>
                      </a:lnTo>
                      <a:lnTo>
                        <a:pt x="162" y="154"/>
                      </a:lnTo>
                      <a:lnTo>
                        <a:pt x="150" y="148"/>
                      </a:lnTo>
                      <a:lnTo>
                        <a:pt x="144" y="144"/>
                      </a:lnTo>
                      <a:lnTo>
                        <a:pt x="134" y="142"/>
                      </a:lnTo>
                      <a:lnTo>
                        <a:pt x="142" y="162"/>
                      </a:lnTo>
                      <a:lnTo>
                        <a:pt x="146" y="170"/>
                      </a:lnTo>
                      <a:lnTo>
                        <a:pt x="148" y="172"/>
                      </a:lnTo>
                      <a:lnTo>
                        <a:pt x="152" y="176"/>
                      </a:lnTo>
                      <a:lnTo>
                        <a:pt x="146" y="186"/>
                      </a:lnTo>
                      <a:lnTo>
                        <a:pt x="134" y="194"/>
                      </a:lnTo>
                      <a:lnTo>
                        <a:pt x="124" y="200"/>
                      </a:lnTo>
                      <a:lnTo>
                        <a:pt x="116" y="204"/>
                      </a:lnTo>
                      <a:lnTo>
                        <a:pt x="108" y="204"/>
                      </a:lnTo>
                      <a:lnTo>
                        <a:pt x="102" y="204"/>
                      </a:lnTo>
                      <a:lnTo>
                        <a:pt x="98" y="202"/>
                      </a:lnTo>
                      <a:lnTo>
                        <a:pt x="96" y="198"/>
                      </a:lnTo>
                      <a:lnTo>
                        <a:pt x="96" y="188"/>
                      </a:lnTo>
                      <a:lnTo>
                        <a:pt x="92" y="178"/>
                      </a:lnTo>
                      <a:lnTo>
                        <a:pt x="88" y="170"/>
                      </a:lnTo>
                      <a:lnTo>
                        <a:pt x="86" y="166"/>
                      </a:lnTo>
                      <a:lnTo>
                        <a:pt x="86" y="162"/>
                      </a:lnTo>
                      <a:lnTo>
                        <a:pt x="88" y="162"/>
                      </a:lnTo>
                      <a:lnTo>
                        <a:pt x="90" y="158"/>
                      </a:lnTo>
                      <a:lnTo>
                        <a:pt x="90" y="156"/>
                      </a:lnTo>
                      <a:lnTo>
                        <a:pt x="88" y="150"/>
                      </a:lnTo>
                      <a:lnTo>
                        <a:pt x="86" y="146"/>
                      </a:lnTo>
                      <a:lnTo>
                        <a:pt x="82" y="142"/>
                      </a:lnTo>
                      <a:lnTo>
                        <a:pt x="80" y="136"/>
                      </a:lnTo>
                      <a:lnTo>
                        <a:pt x="82" y="130"/>
                      </a:lnTo>
                      <a:lnTo>
                        <a:pt x="84" y="120"/>
                      </a:lnTo>
                      <a:lnTo>
                        <a:pt x="92" y="104"/>
                      </a:lnTo>
                      <a:lnTo>
                        <a:pt x="84" y="104"/>
                      </a:lnTo>
                      <a:lnTo>
                        <a:pt x="78" y="106"/>
                      </a:lnTo>
                      <a:lnTo>
                        <a:pt x="74" y="106"/>
                      </a:lnTo>
                      <a:lnTo>
                        <a:pt x="66" y="106"/>
                      </a:lnTo>
                      <a:lnTo>
                        <a:pt x="60" y="106"/>
                      </a:lnTo>
                      <a:lnTo>
                        <a:pt x="54" y="104"/>
                      </a:lnTo>
                      <a:lnTo>
                        <a:pt x="50" y="100"/>
                      </a:lnTo>
                      <a:lnTo>
                        <a:pt x="50" y="94"/>
                      </a:lnTo>
                      <a:lnTo>
                        <a:pt x="38" y="92"/>
                      </a:lnTo>
                      <a:lnTo>
                        <a:pt x="24" y="90"/>
                      </a:lnTo>
                      <a:lnTo>
                        <a:pt x="20" y="88"/>
                      </a:lnTo>
                      <a:lnTo>
                        <a:pt x="16" y="86"/>
                      </a:lnTo>
                      <a:lnTo>
                        <a:pt x="12" y="82"/>
                      </a:lnTo>
                      <a:lnTo>
                        <a:pt x="10" y="80"/>
                      </a:lnTo>
                      <a:lnTo>
                        <a:pt x="12" y="76"/>
                      </a:lnTo>
                      <a:lnTo>
                        <a:pt x="16" y="70"/>
                      </a:lnTo>
                      <a:lnTo>
                        <a:pt x="14" y="64"/>
                      </a:lnTo>
                      <a:lnTo>
                        <a:pt x="10" y="60"/>
                      </a:lnTo>
                      <a:lnTo>
                        <a:pt x="8" y="56"/>
                      </a:lnTo>
                      <a:lnTo>
                        <a:pt x="6" y="52"/>
                      </a:lnTo>
                      <a:lnTo>
                        <a:pt x="2" y="50"/>
                      </a:lnTo>
                      <a:lnTo>
                        <a:pt x="0" y="44"/>
                      </a:lnTo>
                      <a:lnTo>
                        <a:pt x="2" y="36"/>
                      </a:lnTo>
                      <a:lnTo>
                        <a:pt x="6" y="28"/>
                      </a:lnTo>
                      <a:lnTo>
                        <a:pt x="18" y="16"/>
                      </a:lnTo>
                      <a:lnTo>
                        <a:pt x="26" y="6"/>
                      </a:lnTo>
                      <a:lnTo>
                        <a:pt x="28" y="12"/>
                      </a:lnTo>
                      <a:lnTo>
                        <a:pt x="30" y="16"/>
                      </a:lnTo>
                      <a:lnTo>
                        <a:pt x="30" y="20"/>
                      </a:lnTo>
                      <a:lnTo>
                        <a:pt x="28" y="24"/>
                      </a:lnTo>
                      <a:lnTo>
                        <a:pt x="24" y="28"/>
                      </a:lnTo>
                      <a:lnTo>
                        <a:pt x="24" y="34"/>
                      </a:lnTo>
                      <a:lnTo>
                        <a:pt x="24" y="44"/>
                      </a:lnTo>
                      <a:lnTo>
                        <a:pt x="28" y="48"/>
                      </a:lnTo>
                      <a:lnTo>
                        <a:pt x="30" y="48"/>
                      </a:lnTo>
                      <a:lnTo>
                        <a:pt x="34" y="46"/>
                      </a:lnTo>
                      <a:lnTo>
                        <a:pt x="38" y="44"/>
                      </a:lnTo>
                      <a:lnTo>
                        <a:pt x="40" y="38"/>
                      </a:lnTo>
                      <a:lnTo>
                        <a:pt x="38" y="34"/>
                      </a:lnTo>
                      <a:lnTo>
                        <a:pt x="36" y="30"/>
                      </a:lnTo>
                      <a:lnTo>
                        <a:pt x="32" y="26"/>
                      </a:lnTo>
                      <a:lnTo>
                        <a:pt x="30" y="24"/>
                      </a:lnTo>
                      <a:lnTo>
                        <a:pt x="32" y="20"/>
                      </a:lnTo>
                      <a:lnTo>
                        <a:pt x="34" y="16"/>
                      </a:lnTo>
                      <a:lnTo>
                        <a:pt x="44" y="10"/>
                      </a:lnTo>
                      <a:lnTo>
                        <a:pt x="50" y="4"/>
                      </a:lnTo>
                      <a:lnTo>
                        <a:pt x="58" y="0"/>
                      </a:lnTo>
                      <a:lnTo>
                        <a:pt x="62" y="4"/>
                      </a:lnTo>
                      <a:lnTo>
                        <a:pt x="66" y="4"/>
                      </a:lnTo>
                      <a:lnTo>
                        <a:pt x="70" y="6"/>
                      </a:lnTo>
                      <a:lnTo>
                        <a:pt x="76" y="6"/>
                      </a:lnTo>
                      <a:lnTo>
                        <a:pt x="82" y="12"/>
                      </a:lnTo>
                      <a:lnTo>
                        <a:pt x="88" y="18"/>
                      </a:lnTo>
                      <a:lnTo>
                        <a:pt x="94" y="20"/>
                      </a:lnTo>
                      <a:lnTo>
                        <a:pt x="106" y="22"/>
                      </a:lnTo>
                      <a:lnTo>
                        <a:pt x="114" y="22"/>
                      </a:lnTo>
                      <a:lnTo>
                        <a:pt x="120" y="24"/>
                      </a:lnTo>
                      <a:lnTo>
                        <a:pt x="126" y="26"/>
                      </a:lnTo>
                      <a:lnTo>
                        <a:pt x="132" y="28"/>
                      </a:lnTo>
                      <a:lnTo>
                        <a:pt x="146" y="24"/>
                      </a:lnTo>
                      <a:lnTo>
                        <a:pt x="162" y="20"/>
                      </a:lnTo>
                      <a:lnTo>
                        <a:pt x="174" y="16"/>
                      </a:lnTo>
                      <a:lnTo>
                        <a:pt x="176" y="16"/>
                      </a:lnTo>
                      <a:lnTo>
                        <a:pt x="174" y="18"/>
                      </a:lnTo>
                      <a:lnTo>
                        <a:pt x="170" y="24"/>
                      </a:lnTo>
                      <a:lnTo>
                        <a:pt x="170" y="26"/>
                      </a:lnTo>
                      <a:lnTo>
                        <a:pt x="174" y="34"/>
                      </a:lnTo>
                      <a:lnTo>
                        <a:pt x="180" y="32"/>
                      </a:lnTo>
                      <a:lnTo>
                        <a:pt x="184" y="34"/>
                      </a:lnTo>
                      <a:lnTo>
                        <a:pt x="190" y="38"/>
                      </a:lnTo>
                      <a:lnTo>
                        <a:pt x="194" y="40"/>
                      </a:lnTo>
                      <a:lnTo>
                        <a:pt x="196" y="46"/>
                      </a:lnTo>
                      <a:lnTo>
                        <a:pt x="196" y="52"/>
                      </a:lnTo>
                      <a:lnTo>
                        <a:pt x="192" y="56"/>
                      </a:lnTo>
                      <a:lnTo>
                        <a:pt x="200" y="54"/>
                      </a:lnTo>
                      <a:lnTo>
                        <a:pt x="204" y="54"/>
                      </a:lnTo>
                      <a:lnTo>
                        <a:pt x="208" y="56"/>
                      </a:lnTo>
                      <a:lnTo>
                        <a:pt x="214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Freeform 92"/>
                <p:cNvSpPr/>
                <p:nvPr/>
              </p:nvSpPr>
              <p:spPr bwMode="auto">
                <a:xfrm>
                  <a:off x="2908158" y="4430914"/>
                  <a:ext cx="924794" cy="1103105"/>
                </a:xfrm>
                <a:custGeom>
                  <a:avLst/>
                  <a:gdLst>
                    <a:gd name="T0" fmla="*/ 2147483647 w 632"/>
                    <a:gd name="T1" fmla="*/ 2147483647 h 698"/>
                    <a:gd name="T2" fmla="*/ 2147483647 w 632"/>
                    <a:gd name="T3" fmla="*/ 2147483647 h 698"/>
                    <a:gd name="T4" fmla="*/ 2147483647 w 632"/>
                    <a:gd name="T5" fmla="*/ 2147483647 h 698"/>
                    <a:gd name="T6" fmla="*/ 2147483647 w 632"/>
                    <a:gd name="T7" fmla="*/ 2147483647 h 698"/>
                    <a:gd name="T8" fmla="*/ 2147483647 w 632"/>
                    <a:gd name="T9" fmla="*/ 2147483647 h 698"/>
                    <a:gd name="T10" fmla="*/ 2147483647 w 632"/>
                    <a:gd name="T11" fmla="*/ 2147483647 h 698"/>
                    <a:gd name="T12" fmla="*/ 2147483647 w 632"/>
                    <a:gd name="T13" fmla="*/ 2147483647 h 698"/>
                    <a:gd name="T14" fmla="*/ 2147483647 w 632"/>
                    <a:gd name="T15" fmla="*/ 2147483647 h 698"/>
                    <a:gd name="T16" fmla="*/ 2147483647 w 632"/>
                    <a:gd name="T17" fmla="*/ 2147483647 h 698"/>
                    <a:gd name="T18" fmla="*/ 2147483647 w 632"/>
                    <a:gd name="T19" fmla="*/ 2147483647 h 698"/>
                    <a:gd name="T20" fmla="*/ 2147483647 w 632"/>
                    <a:gd name="T21" fmla="*/ 2147483647 h 698"/>
                    <a:gd name="T22" fmla="*/ 2147483647 w 632"/>
                    <a:gd name="T23" fmla="*/ 2147483647 h 698"/>
                    <a:gd name="T24" fmla="*/ 2147483647 w 632"/>
                    <a:gd name="T25" fmla="*/ 2147483647 h 698"/>
                    <a:gd name="T26" fmla="*/ 2147483647 w 632"/>
                    <a:gd name="T27" fmla="*/ 2147483647 h 698"/>
                    <a:gd name="T28" fmla="*/ 2147483647 w 632"/>
                    <a:gd name="T29" fmla="*/ 2147483647 h 698"/>
                    <a:gd name="T30" fmla="*/ 0 w 632"/>
                    <a:gd name="T31" fmla="*/ 2147483647 h 698"/>
                    <a:gd name="T32" fmla="*/ 2147483647 w 632"/>
                    <a:gd name="T33" fmla="*/ 2147483647 h 698"/>
                    <a:gd name="T34" fmla="*/ 2147483647 w 632"/>
                    <a:gd name="T35" fmla="*/ 2147483647 h 698"/>
                    <a:gd name="T36" fmla="*/ 2147483647 w 632"/>
                    <a:gd name="T37" fmla="*/ 2147483647 h 698"/>
                    <a:gd name="T38" fmla="*/ 2147483647 w 632"/>
                    <a:gd name="T39" fmla="*/ 2147483647 h 698"/>
                    <a:gd name="T40" fmla="*/ 2147483647 w 632"/>
                    <a:gd name="T41" fmla="*/ 2147483647 h 698"/>
                    <a:gd name="T42" fmla="*/ 2147483647 w 632"/>
                    <a:gd name="T43" fmla="*/ 2147483647 h 698"/>
                    <a:gd name="T44" fmla="*/ 2147483647 w 632"/>
                    <a:gd name="T45" fmla="*/ 2147483647 h 698"/>
                    <a:gd name="T46" fmla="*/ 2147483647 w 632"/>
                    <a:gd name="T47" fmla="*/ 2147483647 h 698"/>
                    <a:gd name="T48" fmla="*/ 2147483647 w 632"/>
                    <a:gd name="T49" fmla="*/ 2147483647 h 698"/>
                    <a:gd name="T50" fmla="*/ 2147483647 w 632"/>
                    <a:gd name="T51" fmla="*/ 2147483647 h 698"/>
                    <a:gd name="T52" fmla="*/ 2147483647 w 632"/>
                    <a:gd name="T53" fmla="*/ 2147483647 h 698"/>
                    <a:gd name="T54" fmla="*/ 2147483647 w 632"/>
                    <a:gd name="T55" fmla="*/ 2147483647 h 698"/>
                    <a:gd name="T56" fmla="*/ 2147483647 w 632"/>
                    <a:gd name="T57" fmla="*/ 2147483647 h 698"/>
                    <a:gd name="T58" fmla="*/ 2147483647 w 632"/>
                    <a:gd name="T59" fmla="*/ 2147483647 h 698"/>
                    <a:gd name="T60" fmla="*/ 2147483647 w 632"/>
                    <a:gd name="T61" fmla="*/ 2147483647 h 698"/>
                    <a:gd name="T62" fmla="*/ 2147483647 w 632"/>
                    <a:gd name="T63" fmla="*/ 2147483647 h 698"/>
                    <a:gd name="T64" fmla="*/ 2147483647 w 632"/>
                    <a:gd name="T65" fmla="*/ 2147483647 h 698"/>
                    <a:gd name="T66" fmla="*/ 2147483647 w 632"/>
                    <a:gd name="T67" fmla="*/ 2147483647 h 698"/>
                    <a:gd name="T68" fmla="*/ 2147483647 w 632"/>
                    <a:gd name="T69" fmla="*/ 2147483647 h 698"/>
                    <a:gd name="T70" fmla="*/ 2147483647 w 632"/>
                    <a:gd name="T71" fmla="*/ 2147483647 h 698"/>
                    <a:gd name="T72" fmla="*/ 2147483647 w 632"/>
                    <a:gd name="T73" fmla="*/ 2147483647 h 698"/>
                    <a:gd name="T74" fmla="*/ 2147483647 w 632"/>
                    <a:gd name="T75" fmla="*/ 2147483647 h 698"/>
                    <a:gd name="T76" fmla="*/ 2147483647 w 632"/>
                    <a:gd name="T77" fmla="*/ 2147483647 h 698"/>
                    <a:gd name="T78" fmla="*/ 2147483647 w 632"/>
                    <a:gd name="T79" fmla="*/ 2147483647 h 698"/>
                    <a:gd name="T80" fmla="*/ 2147483647 w 632"/>
                    <a:gd name="T81" fmla="*/ 2147483647 h 698"/>
                    <a:gd name="T82" fmla="*/ 2147483647 w 632"/>
                    <a:gd name="T83" fmla="*/ 2147483647 h 698"/>
                    <a:gd name="T84" fmla="*/ 2147483647 w 632"/>
                    <a:gd name="T85" fmla="*/ 2147483647 h 698"/>
                    <a:gd name="T86" fmla="*/ 2147483647 w 632"/>
                    <a:gd name="T87" fmla="*/ 2147483647 h 698"/>
                    <a:gd name="T88" fmla="*/ 2147483647 w 632"/>
                    <a:gd name="T89" fmla="*/ 2147483647 h 698"/>
                    <a:gd name="T90" fmla="*/ 2147483647 w 632"/>
                    <a:gd name="T91" fmla="*/ 2147483647 h 698"/>
                    <a:gd name="T92" fmla="*/ 2147483647 w 632"/>
                    <a:gd name="T93" fmla="*/ 2147483647 h 698"/>
                    <a:gd name="T94" fmla="*/ 2147483647 w 632"/>
                    <a:gd name="T95" fmla="*/ 2147483647 h 698"/>
                    <a:gd name="T96" fmla="*/ 2147483647 w 632"/>
                    <a:gd name="T97" fmla="*/ 2147483647 h 698"/>
                    <a:gd name="T98" fmla="*/ 2147483647 w 632"/>
                    <a:gd name="T99" fmla="*/ 2147483647 h 698"/>
                    <a:gd name="T100" fmla="*/ 2147483647 w 632"/>
                    <a:gd name="T101" fmla="*/ 2147483647 h 698"/>
                    <a:gd name="T102" fmla="*/ 2147483647 w 632"/>
                    <a:gd name="T103" fmla="*/ 2147483647 h 698"/>
                    <a:gd name="T104" fmla="*/ 2147483647 w 632"/>
                    <a:gd name="T105" fmla="*/ 2147483647 h 69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32"/>
                    <a:gd name="T160" fmla="*/ 0 h 698"/>
                    <a:gd name="T161" fmla="*/ 632 w 632"/>
                    <a:gd name="T162" fmla="*/ 698 h 69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32" h="698">
                      <a:moveTo>
                        <a:pt x="362" y="12"/>
                      </a:moveTo>
                      <a:lnTo>
                        <a:pt x="356" y="26"/>
                      </a:lnTo>
                      <a:lnTo>
                        <a:pt x="348" y="38"/>
                      </a:lnTo>
                      <a:lnTo>
                        <a:pt x="342" y="44"/>
                      </a:lnTo>
                      <a:lnTo>
                        <a:pt x="336" y="50"/>
                      </a:lnTo>
                      <a:lnTo>
                        <a:pt x="330" y="54"/>
                      </a:lnTo>
                      <a:lnTo>
                        <a:pt x="320" y="54"/>
                      </a:lnTo>
                      <a:lnTo>
                        <a:pt x="314" y="54"/>
                      </a:lnTo>
                      <a:lnTo>
                        <a:pt x="308" y="52"/>
                      </a:lnTo>
                      <a:lnTo>
                        <a:pt x="306" y="50"/>
                      </a:lnTo>
                      <a:lnTo>
                        <a:pt x="304" y="44"/>
                      </a:lnTo>
                      <a:lnTo>
                        <a:pt x="294" y="48"/>
                      </a:lnTo>
                      <a:lnTo>
                        <a:pt x="282" y="52"/>
                      </a:lnTo>
                      <a:lnTo>
                        <a:pt x="282" y="62"/>
                      </a:lnTo>
                      <a:lnTo>
                        <a:pt x="280" y="60"/>
                      </a:lnTo>
                      <a:lnTo>
                        <a:pt x="276" y="58"/>
                      </a:lnTo>
                      <a:lnTo>
                        <a:pt x="274" y="56"/>
                      </a:lnTo>
                      <a:lnTo>
                        <a:pt x="270" y="56"/>
                      </a:lnTo>
                      <a:lnTo>
                        <a:pt x="264" y="56"/>
                      </a:lnTo>
                      <a:lnTo>
                        <a:pt x="260" y="58"/>
                      </a:lnTo>
                      <a:lnTo>
                        <a:pt x="254" y="64"/>
                      </a:lnTo>
                      <a:lnTo>
                        <a:pt x="248" y="68"/>
                      </a:lnTo>
                      <a:lnTo>
                        <a:pt x="244" y="70"/>
                      </a:lnTo>
                      <a:lnTo>
                        <a:pt x="238" y="70"/>
                      </a:lnTo>
                      <a:lnTo>
                        <a:pt x="234" y="70"/>
                      </a:lnTo>
                      <a:lnTo>
                        <a:pt x="232" y="68"/>
                      </a:lnTo>
                      <a:lnTo>
                        <a:pt x="226" y="62"/>
                      </a:lnTo>
                      <a:lnTo>
                        <a:pt x="224" y="54"/>
                      </a:lnTo>
                      <a:lnTo>
                        <a:pt x="222" y="44"/>
                      </a:lnTo>
                      <a:lnTo>
                        <a:pt x="224" y="38"/>
                      </a:lnTo>
                      <a:lnTo>
                        <a:pt x="226" y="34"/>
                      </a:lnTo>
                      <a:lnTo>
                        <a:pt x="226" y="30"/>
                      </a:lnTo>
                      <a:lnTo>
                        <a:pt x="226" y="26"/>
                      </a:lnTo>
                      <a:lnTo>
                        <a:pt x="226" y="20"/>
                      </a:lnTo>
                      <a:lnTo>
                        <a:pt x="224" y="14"/>
                      </a:lnTo>
                      <a:lnTo>
                        <a:pt x="220" y="10"/>
                      </a:lnTo>
                      <a:lnTo>
                        <a:pt x="220" y="8"/>
                      </a:lnTo>
                      <a:lnTo>
                        <a:pt x="220" y="0"/>
                      </a:lnTo>
                      <a:lnTo>
                        <a:pt x="208" y="0"/>
                      </a:lnTo>
                      <a:lnTo>
                        <a:pt x="208" y="6"/>
                      </a:lnTo>
                      <a:lnTo>
                        <a:pt x="204" y="10"/>
                      </a:lnTo>
                      <a:lnTo>
                        <a:pt x="200" y="12"/>
                      </a:lnTo>
                      <a:lnTo>
                        <a:pt x="196" y="16"/>
                      </a:lnTo>
                      <a:lnTo>
                        <a:pt x="182" y="22"/>
                      </a:lnTo>
                      <a:lnTo>
                        <a:pt x="178" y="26"/>
                      </a:lnTo>
                      <a:lnTo>
                        <a:pt x="174" y="30"/>
                      </a:lnTo>
                      <a:lnTo>
                        <a:pt x="162" y="24"/>
                      </a:lnTo>
                      <a:lnTo>
                        <a:pt x="156" y="20"/>
                      </a:lnTo>
                      <a:lnTo>
                        <a:pt x="146" y="18"/>
                      </a:lnTo>
                      <a:lnTo>
                        <a:pt x="154" y="38"/>
                      </a:lnTo>
                      <a:lnTo>
                        <a:pt x="158" y="46"/>
                      </a:lnTo>
                      <a:lnTo>
                        <a:pt x="160" y="48"/>
                      </a:lnTo>
                      <a:lnTo>
                        <a:pt x="164" y="52"/>
                      </a:lnTo>
                      <a:lnTo>
                        <a:pt x="158" y="62"/>
                      </a:lnTo>
                      <a:lnTo>
                        <a:pt x="146" y="70"/>
                      </a:lnTo>
                      <a:lnTo>
                        <a:pt x="136" y="76"/>
                      </a:lnTo>
                      <a:lnTo>
                        <a:pt x="128" y="80"/>
                      </a:lnTo>
                      <a:lnTo>
                        <a:pt x="120" y="80"/>
                      </a:lnTo>
                      <a:lnTo>
                        <a:pt x="114" y="80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8" y="64"/>
                      </a:lnTo>
                      <a:lnTo>
                        <a:pt x="104" y="54"/>
                      </a:lnTo>
                      <a:lnTo>
                        <a:pt x="90" y="62"/>
                      </a:lnTo>
                      <a:lnTo>
                        <a:pt x="80" y="64"/>
                      </a:lnTo>
                      <a:lnTo>
                        <a:pt x="68" y="64"/>
                      </a:lnTo>
                      <a:lnTo>
                        <a:pt x="62" y="68"/>
                      </a:lnTo>
                      <a:lnTo>
                        <a:pt x="64" y="68"/>
                      </a:lnTo>
                      <a:lnTo>
                        <a:pt x="66" y="70"/>
                      </a:lnTo>
                      <a:lnTo>
                        <a:pt x="68" y="74"/>
                      </a:lnTo>
                      <a:lnTo>
                        <a:pt x="72" y="76"/>
                      </a:lnTo>
                      <a:lnTo>
                        <a:pt x="72" y="84"/>
                      </a:lnTo>
                      <a:lnTo>
                        <a:pt x="66" y="84"/>
                      </a:lnTo>
                      <a:lnTo>
                        <a:pt x="62" y="86"/>
                      </a:lnTo>
                      <a:lnTo>
                        <a:pt x="60" y="90"/>
                      </a:lnTo>
                      <a:lnTo>
                        <a:pt x="58" y="92"/>
                      </a:lnTo>
                      <a:lnTo>
                        <a:pt x="60" y="98"/>
                      </a:lnTo>
                      <a:lnTo>
                        <a:pt x="62" y="104"/>
                      </a:lnTo>
                      <a:lnTo>
                        <a:pt x="66" y="110"/>
                      </a:lnTo>
                      <a:lnTo>
                        <a:pt x="68" y="116"/>
                      </a:lnTo>
                      <a:lnTo>
                        <a:pt x="66" y="140"/>
                      </a:lnTo>
                      <a:lnTo>
                        <a:pt x="62" y="168"/>
                      </a:lnTo>
                      <a:lnTo>
                        <a:pt x="62" y="172"/>
                      </a:lnTo>
                      <a:lnTo>
                        <a:pt x="58" y="174"/>
                      </a:lnTo>
                      <a:lnTo>
                        <a:pt x="46" y="176"/>
                      </a:lnTo>
                      <a:lnTo>
                        <a:pt x="36" y="178"/>
                      </a:lnTo>
                      <a:lnTo>
                        <a:pt x="26" y="180"/>
                      </a:lnTo>
                      <a:lnTo>
                        <a:pt x="20" y="184"/>
                      </a:lnTo>
                      <a:lnTo>
                        <a:pt x="18" y="188"/>
                      </a:lnTo>
                      <a:lnTo>
                        <a:pt x="16" y="196"/>
                      </a:lnTo>
                      <a:lnTo>
                        <a:pt x="14" y="204"/>
                      </a:lnTo>
                      <a:lnTo>
                        <a:pt x="10" y="216"/>
                      </a:lnTo>
                      <a:lnTo>
                        <a:pt x="8" y="220"/>
                      </a:lnTo>
                      <a:lnTo>
                        <a:pt x="6" y="222"/>
                      </a:lnTo>
                      <a:lnTo>
                        <a:pt x="2" y="226"/>
                      </a:lnTo>
                      <a:lnTo>
                        <a:pt x="0" y="230"/>
                      </a:lnTo>
                      <a:lnTo>
                        <a:pt x="2" y="236"/>
                      </a:lnTo>
                      <a:lnTo>
                        <a:pt x="4" y="240"/>
                      </a:lnTo>
                      <a:lnTo>
                        <a:pt x="8" y="248"/>
                      </a:lnTo>
                      <a:lnTo>
                        <a:pt x="14" y="256"/>
                      </a:lnTo>
                      <a:lnTo>
                        <a:pt x="16" y="260"/>
                      </a:lnTo>
                      <a:lnTo>
                        <a:pt x="16" y="266"/>
                      </a:lnTo>
                      <a:lnTo>
                        <a:pt x="24" y="268"/>
                      </a:lnTo>
                      <a:lnTo>
                        <a:pt x="30" y="272"/>
                      </a:lnTo>
                      <a:lnTo>
                        <a:pt x="36" y="278"/>
                      </a:lnTo>
                      <a:lnTo>
                        <a:pt x="40" y="280"/>
                      </a:lnTo>
                      <a:lnTo>
                        <a:pt x="44" y="278"/>
                      </a:lnTo>
                      <a:lnTo>
                        <a:pt x="46" y="278"/>
                      </a:lnTo>
                      <a:lnTo>
                        <a:pt x="48" y="270"/>
                      </a:lnTo>
                      <a:lnTo>
                        <a:pt x="58" y="270"/>
                      </a:lnTo>
                      <a:lnTo>
                        <a:pt x="58" y="286"/>
                      </a:lnTo>
                      <a:lnTo>
                        <a:pt x="58" y="292"/>
                      </a:lnTo>
                      <a:lnTo>
                        <a:pt x="60" y="294"/>
                      </a:lnTo>
                      <a:lnTo>
                        <a:pt x="62" y="296"/>
                      </a:lnTo>
                      <a:lnTo>
                        <a:pt x="64" y="296"/>
                      </a:lnTo>
                      <a:lnTo>
                        <a:pt x="66" y="296"/>
                      </a:lnTo>
                      <a:lnTo>
                        <a:pt x="74" y="298"/>
                      </a:lnTo>
                      <a:lnTo>
                        <a:pt x="86" y="300"/>
                      </a:lnTo>
                      <a:lnTo>
                        <a:pt x="94" y="296"/>
                      </a:lnTo>
                      <a:lnTo>
                        <a:pt x="102" y="290"/>
                      </a:lnTo>
                      <a:lnTo>
                        <a:pt x="116" y="280"/>
                      </a:lnTo>
                      <a:lnTo>
                        <a:pt x="122" y="276"/>
                      </a:lnTo>
                      <a:lnTo>
                        <a:pt x="130" y="274"/>
                      </a:lnTo>
                      <a:lnTo>
                        <a:pt x="136" y="274"/>
                      </a:lnTo>
                      <a:lnTo>
                        <a:pt x="138" y="276"/>
                      </a:lnTo>
                      <a:lnTo>
                        <a:pt x="140" y="280"/>
                      </a:lnTo>
                      <a:lnTo>
                        <a:pt x="140" y="284"/>
                      </a:lnTo>
                      <a:lnTo>
                        <a:pt x="138" y="294"/>
                      </a:lnTo>
                      <a:lnTo>
                        <a:pt x="140" y="304"/>
                      </a:lnTo>
                      <a:lnTo>
                        <a:pt x="144" y="310"/>
                      </a:lnTo>
                      <a:lnTo>
                        <a:pt x="148" y="318"/>
                      </a:lnTo>
                      <a:lnTo>
                        <a:pt x="158" y="324"/>
                      </a:lnTo>
                      <a:lnTo>
                        <a:pt x="168" y="328"/>
                      </a:lnTo>
                      <a:lnTo>
                        <a:pt x="172" y="326"/>
                      </a:lnTo>
                      <a:lnTo>
                        <a:pt x="174" y="328"/>
                      </a:lnTo>
                      <a:lnTo>
                        <a:pt x="178" y="332"/>
                      </a:lnTo>
                      <a:lnTo>
                        <a:pt x="182" y="334"/>
                      </a:lnTo>
                      <a:lnTo>
                        <a:pt x="188" y="336"/>
                      </a:lnTo>
                      <a:lnTo>
                        <a:pt x="188" y="340"/>
                      </a:lnTo>
                      <a:lnTo>
                        <a:pt x="190" y="342"/>
                      </a:lnTo>
                      <a:lnTo>
                        <a:pt x="194" y="342"/>
                      </a:lnTo>
                      <a:lnTo>
                        <a:pt x="198" y="342"/>
                      </a:lnTo>
                      <a:lnTo>
                        <a:pt x="208" y="340"/>
                      </a:lnTo>
                      <a:lnTo>
                        <a:pt x="212" y="342"/>
                      </a:lnTo>
                      <a:lnTo>
                        <a:pt x="216" y="344"/>
                      </a:lnTo>
                      <a:lnTo>
                        <a:pt x="220" y="354"/>
                      </a:lnTo>
                      <a:lnTo>
                        <a:pt x="222" y="364"/>
                      </a:lnTo>
                      <a:lnTo>
                        <a:pt x="224" y="366"/>
                      </a:lnTo>
                      <a:lnTo>
                        <a:pt x="226" y="368"/>
                      </a:lnTo>
                      <a:lnTo>
                        <a:pt x="226" y="376"/>
                      </a:lnTo>
                      <a:lnTo>
                        <a:pt x="226" y="382"/>
                      </a:lnTo>
                      <a:lnTo>
                        <a:pt x="228" y="386"/>
                      </a:lnTo>
                      <a:lnTo>
                        <a:pt x="232" y="390"/>
                      </a:lnTo>
                      <a:lnTo>
                        <a:pt x="242" y="392"/>
                      </a:lnTo>
                      <a:lnTo>
                        <a:pt x="254" y="394"/>
                      </a:lnTo>
                      <a:lnTo>
                        <a:pt x="254" y="400"/>
                      </a:lnTo>
                      <a:lnTo>
                        <a:pt x="254" y="404"/>
                      </a:lnTo>
                      <a:lnTo>
                        <a:pt x="258" y="408"/>
                      </a:lnTo>
                      <a:lnTo>
                        <a:pt x="260" y="412"/>
                      </a:lnTo>
                      <a:lnTo>
                        <a:pt x="268" y="420"/>
                      </a:lnTo>
                      <a:lnTo>
                        <a:pt x="270" y="422"/>
                      </a:lnTo>
                      <a:lnTo>
                        <a:pt x="270" y="430"/>
                      </a:lnTo>
                      <a:lnTo>
                        <a:pt x="270" y="436"/>
                      </a:lnTo>
                      <a:lnTo>
                        <a:pt x="266" y="444"/>
                      </a:lnTo>
                      <a:lnTo>
                        <a:pt x="264" y="448"/>
                      </a:lnTo>
                      <a:lnTo>
                        <a:pt x="264" y="454"/>
                      </a:lnTo>
                      <a:lnTo>
                        <a:pt x="264" y="464"/>
                      </a:lnTo>
                      <a:lnTo>
                        <a:pt x="270" y="480"/>
                      </a:lnTo>
                      <a:lnTo>
                        <a:pt x="276" y="496"/>
                      </a:lnTo>
                      <a:lnTo>
                        <a:pt x="278" y="500"/>
                      </a:lnTo>
                      <a:lnTo>
                        <a:pt x="282" y="502"/>
                      </a:lnTo>
                      <a:lnTo>
                        <a:pt x="292" y="502"/>
                      </a:lnTo>
                      <a:lnTo>
                        <a:pt x="300" y="504"/>
                      </a:lnTo>
                      <a:lnTo>
                        <a:pt x="306" y="508"/>
                      </a:lnTo>
                      <a:lnTo>
                        <a:pt x="308" y="514"/>
                      </a:lnTo>
                      <a:lnTo>
                        <a:pt x="314" y="526"/>
                      </a:lnTo>
                      <a:lnTo>
                        <a:pt x="320" y="536"/>
                      </a:lnTo>
                      <a:lnTo>
                        <a:pt x="322" y="532"/>
                      </a:lnTo>
                      <a:lnTo>
                        <a:pt x="326" y="530"/>
                      </a:lnTo>
                      <a:lnTo>
                        <a:pt x="328" y="528"/>
                      </a:lnTo>
                      <a:lnTo>
                        <a:pt x="332" y="530"/>
                      </a:lnTo>
                      <a:lnTo>
                        <a:pt x="332" y="534"/>
                      </a:lnTo>
                      <a:lnTo>
                        <a:pt x="332" y="540"/>
                      </a:lnTo>
                      <a:lnTo>
                        <a:pt x="332" y="554"/>
                      </a:lnTo>
                      <a:lnTo>
                        <a:pt x="332" y="564"/>
                      </a:lnTo>
                      <a:lnTo>
                        <a:pt x="338" y="564"/>
                      </a:lnTo>
                      <a:lnTo>
                        <a:pt x="344" y="562"/>
                      </a:lnTo>
                      <a:lnTo>
                        <a:pt x="346" y="572"/>
                      </a:lnTo>
                      <a:lnTo>
                        <a:pt x="348" y="582"/>
                      </a:lnTo>
                      <a:lnTo>
                        <a:pt x="348" y="586"/>
                      </a:lnTo>
                      <a:lnTo>
                        <a:pt x="346" y="590"/>
                      </a:lnTo>
                      <a:lnTo>
                        <a:pt x="340" y="596"/>
                      </a:lnTo>
                      <a:lnTo>
                        <a:pt x="326" y="602"/>
                      </a:lnTo>
                      <a:lnTo>
                        <a:pt x="318" y="610"/>
                      </a:lnTo>
                      <a:lnTo>
                        <a:pt x="308" y="622"/>
                      </a:lnTo>
                      <a:lnTo>
                        <a:pt x="302" y="636"/>
                      </a:lnTo>
                      <a:lnTo>
                        <a:pt x="298" y="642"/>
                      </a:lnTo>
                      <a:lnTo>
                        <a:pt x="298" y="648"/>
                      </a:lnTo>
                      <a:lnTo>
                        <a:pt x="308" y="648"/>
                      </a:lnTo>
                      <a:lnTo>
                        <a:pt x="318" y="652"/>
                      </a:lnTo>
                      <a:lnTo>
                        <a:pt x="330" y="660"/>
                      </a:lnTo>
                      <a:lnTo>
                        <a:pt x="340" y="666"/>
                      </a:lnTo>
                      <a:lnTo>
                        <a:pt x="362" y="684"/>
                      </a:lnTo>
                      <a:lnTo>
                        <a:pt x="380" y="698"/>
                      </a:lnTo>
                      <a:lnTo>
                        <a:pt x="382" y="686"/>
                      </a:lnTo>
                      <a:lnTo>
                        <a:pt x="384" y="674"/>
                      </a:lnTo>
                      <a:lnTo>
                        <a:pt x="390" y="672"/>
                      </a:lnTo>
                      <a:lnTo>
                        <a:pt x="396" y="668"/>
                      </a:lnTo>
                      <a:lnTo>
                        <a:pt x="402" y="664"/>
                      </a:lnTo>
                      <a:lnTo>
                        <a:pt x="406" y="656"/>
                      </a:lnTo>
                      <a:lnTo>
                        <a:pt x="414" y="638"/>
                      </a:lnTo>
                      <a:lnTo>
                        <a:pt x="418" y="624"/>
                      </a:lnTo>
                      <a:lnTo>
                        <a:pt x="422" y="620"/>
                      </a:lnTo>
                      <a:lnTo>
                        <a:pt x="424" y="620"/>
                      </a:lnTo>
                      <a:lnTo>
                        <a:pt x="426" y="618"/>
                      </a:lnTo>
                      <a:lnTo>
                        <a:pt x="430" y="614"/>
                      </a:lnTo>
                      <a:lnTo>
                        <a:pt x="436" y="596"/>
                      </a:lnTo>
                      <a:lnTo>
                        <a:pt x="434" y="594"/>
                      </a:lnTo>
                      <a:lnTo>
                        <a:pt x="432" y="592"/>
                      </a:lnTo>
                      <a:lnTo>
                        <a:pt x="428" y="588"/>
                      </a:lnTo>
                      <a:lnTo>
                        <a:pt x="428" y="560"/>
                      </a:lnTo>
                      <a:lnTo>
                        <a:pt x="432" y="554"/>
                      </a:lnTo>
                      <a:lnTo>
                        <a:pt x="438" y="546"/>
                      </a:lnTo>
                      <a:lnTo>
                        <a:pt x="454" y="534"/>
                      </a:lnTo>
                      <a:lnTo>
                        <a:pt x="472" y="524"/>
                      </a:lnTo>
                      <a:lnTo>
                        <a:pt x="488" y="516"/>
                      </a:lnTo>
                      <a:lnTo>
                        <a:pt x="498" y="514"/>
                      </a:lnTo>
                      <a:lnTo>
                        <a:pt x="510" y="514"/>
                      </a:lnTo>
                      <a:lnTo>
                        <a:pt x="522" y="512"/>
                      </a:lnTo>
                      <a:lnTo>
                        <a:pt x="528" y="510"/>
                      </a:lnTo>
                      <a:lnTo>
                        <a:pt x="528" y="506"/>
                      </a:lnTo>
                      <a:lnTo>
                        <a:pt x="538" y="494"/>
                      </a:lnTo>
                      <a:lnTo>
                        <a:pt x="546" y="478"/>
                      </a:lnTo>
                      <a:lnTo>
                        <a:pt x="558" y="448"/>
                      </a:lnTo>
                      <a:lnTo>
                        <a:pt x="560" y="438"/>
                      </a:lnTo>
                      <a:lnTo>
                        <a:pt x="562" y="428"/>
                      </a:lnTo>
                      <a:lnTo>
                        <a:pt x="562" y="420"/>
                      </a:lnTo>
                      <a:lnTo>
                        <a:pt x="564" y="418"/>
                      </a:lnTo>
                      <a:lnTo>
                        <a:pt x="568" y="414"/>
                      </a:lnTo>
                      <a:lnTo>
                        <a:pt x="562" y="412"/>
                      </a:lnTo>
                      <a:lnTo>
                        <a:pt x="572" y="380"/>
                      </a:lnTo>
                      <a:lnTo>
                        <a:pt x="570" y="366"/>
                      </a:lnTo>
                      <a:lnTo>
                        <a:pt x="568" y="360"/>
                      </a:lnTo>
                      <a:lnTo>
                        <a:pt x="568" y="350"/>
                      </a:lnTo>
                      <a:lnTo>
                        <a:pt x="566" y="340"/>
                      </a:lnTo>
                      <a:lnTo>
                        <a:pt x="564" y="338"/>
                      </a:lnTo>
                      <a:lnTo>
                        <a:pt x="566" y="332"/>
                      </a:lnTo>
                      <a:lnTo>
                        <a:pt x="568" y="328"/>
                      </a:lnTo>
                      <a:lnTo>
                        <a:pt x="572" y="326"/>
                      </a:lnTo>
                      <a:lnTo>
                        <a:pt x="580" y="326"/>
                      </a:lnTo>
                      <a:lnTo>
                        <a:pt x="584" y="316"/>
                      </a:lnTo>
                      <a:lnTo>
                        <a:pt x="590" y="306"/>
                      </a:lnTo>
                      <a:lnTo>
                        <a:pt x="590" y="304"/>
                      </a:lnTo>
                      <a:lnTo>
                        <a:pt x="596" y="294"/>
                      </a:lnTo>
                      <a:lnTo>
                        <a:pt x="602" y="284"/>
                      </a:lnTo>
                      <a:lnTo>
                        <a:pt x="614" y="268"/>
                      </a:lnTo>
                      <a:lnTo>
                        <a:pt x="622" y="258"/>
                      </a:lnTo>
                      <a:lnTo>
                        <a:pt x="628" y="250"/>
                      </a:lnTo>
                      <a:lnTo>
                        <a:pt x="630" y="236"/>
                      </a:lnTo>
                      <a:lnTo>
                        <a:pt x="632" y="224"/>
                      </a:lnTo>
                      <a:lnTo>
                        <a:pt x="632" y="208"/>
                      </a:lnTo>
                      <a:lnTo>
                        <a:pt x="628" y="196"/>
                      </a:lnTo>
                      <a:lnTo>
                        <a:pt x="626" y="192"/>
                      </a:lnTo>
                      <a:lnTo>
                        <a:pt x="622" y="186"/>
                      </a:lnTo>
                      <a:lnTo>
                        <a:pt x="618" y="184"/>
                      </a:lnTo>
                      <a:lnTo>
                        <a:pt x="614" y="182"/>
                      </a:lnTo>
                      <a:lnTo>
                        <a:pt x="604" y="182"/>
                      </a:lnTo>
                      <a:lnTo>
                        <a:pt x="594" y="176"/>
                      </a:lnTo>
                      <a:lnTo>
                        <a:pt x="586" y="172"/>
                      </a:lnTo>
                      <a:lnTo>
                        <a:pt x="580" y="166"/>
                      </a:lnTo>
                      <a:lnTo>
                        <a:pt x="566" y="152"/>
                      </a:lnTo>
                      <a:lnTo>
                        <a:pt x="556" y="146"/>
                      </a:lnTo>
                      <a:lnTo>
                        <a:pt x="548" y="142"/>
                      </a:lnTo>
                      <a:lnTo>
                        <a:pt x="538" y="142"/>
                      </a:lnTo>
                      <a:lnTo>
                        <a:pt x="530" y="142"/>
                      </a:lnTo>
                      <a:lnTo>
                        <a:pt x="522" y="144"/>
                      </a:lnTo>
                      <a:lnTo>
                        <a:pt x="512" y="142"/>
                      </a:lnTo>
                      <a:lnTo>
                        <a:pt x="508" y="140"/>
                      </a:lnTo>
                      <a:lnTo>
                        <a:pt x="504" y="136"/>
                      </a:lnTo>
                      <a:lnTo>
                        <a:pt x="500" y="134"/>
                      </a:lnTo>
                      <a:lnTo>
                        <a:pt x="494" y="132"/>
                      </a:lnTo>
                      <a:lnTo>
                        <a:pt x="486" y="134"/>
                      </a:lnTo>
                      <a:lnTo>
                        <a:pt x="480" y="136"/>
                      </a:lnTo>
                      <a:lnTo>
                        <a:pt x="476" y="140"/>
                      </a:lnTo>
                      <a:lnTo>
                        <a:pt x="472" y="142"/>
                      </a:lnTo>
                      <a:lnTo>
                        <a:pt x="470" y="132"/>
                      </a:lnTo>
                      <a:lnTo>
                        <a:pt x="466" y="124"/>
                      </a:lnTo>
                      <a:lnTo>
                        <a:pt x="460" y="120"/>
                      </a:lnTo>
                      <a:lnTo>
                        <a:pt x="454" y="114"/>
                      </a:lnTo>
                      <a:lnTo>
                        <a:pt x="446" y="110"/>
                      </a:lnTo>
                      <a:lnTo>
                        <a:pt x="440" y="106"/>
                      </a:lnTo>
                      <a:lnTo>
                        <a:pt x="430" y="104"/>
                      </a:lnTo>
                      <a:lnTo>
                        <a:pt x="422" y="104"/>
                      </a:lnTo>
                      <a:lnTo>
                        <a:pt x="414" y="102"/>
                      </a:lnTo>
                      <a:lnTo>
                        <a:pt x="412" y="114"/>
                      </a:lnTo>
                      <a:lnTo>
                        <a:pt x="406" y="120"/>
                      </a:lnTo>
                      <a:lnTo>
                        <a:pt x="400" y="126"/>
                      </a:lnTo>
                      <a:lnTo>
                        <a:pt x="394" y="134"/>
                      </a:lnTo>
                      <a:lnTo>
                        <a:pt x="392" y="122"/>
                      </a:lnTo>
                      <a:lnTo>
                        <a:pt x="380" y="122"/>
                      </a:lnTo>
                      <a:lnTo>
                        <a:pt x="370" y="120"/>
                      </a:lnTo>
                      <a:lnTo>
                        <a:pt x="360" y="120"/>
                      </a:lnTo>
                      <a:lnTo>
                        <a:pt x="348" y="120"/>
                      </a:lnTo>
                      <a:lnTo>
                        <a:pt x="358" y="116"/>
                      </a:lnTo>
                      <a:lnTo>
                        <a:pt x="366" y="112"/>
                      </a:lnTo>
                      <a:lnTo>
                        <a:pt x="368" y="104"/>
                      </a:lnTo>
                      <a:lnTo>
                        <a:pt x="358" y="106"/>
                      </a:lnTo>
                      <a:lnTo>
                        <a:pt x="364" y="96"/>
                      </a:lnTo>
                      <a:lnTo>
                        <a:pt x="370" y="86"/>
                      </a:lnTo>
                      <a:lnTo>
                        <a:pt x="374" y="82"/>
                      </a:lnTo>
                      <a:lnTo>
                        <a:pt x="380" y="76"/>
                      </a:lnTo>
                      <a:lnTo>
                        <a:pt x="382" y="70"/>
                      </a:lnTo>
                      <a:lnTo>
                        <a:pt x="386" y="64"/>
                      </a:lnTo>
                      <a:lnTo>
                        <a:pt x="376" y="56"/>
                      </a:lnTo>
                      <a:lnTo>
                        <a:pt x="370" y="50"/>
                      </a:lnTo>
                      <a:lnTo>
                        <a:pt x="368" y="42"/>
                      </a:lnTo>
                      <a:lnTo>
                        <a:pt x="368" y="36"/>
                      </a:lnTo>
                      <a:lnTo>
                        <a:pt x="368" y="28"/>
                      </a:lnTo>
                      <a:lnTo>
                        <a:pt x="368" y="20"/>
                      </a:lnTo>
                      <a:lnTo>
                        <a:pt x="364" y="14"/>
                      </a:lnTo>
                      <a:lnTo>
                        <a:pt x="36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Freeform 93"/>
                <p:cNvSpPr/>
                <p:nvPr/>
              </p:nvSpPr>
              <p:spPr bwMode="auto">
                <a:xfrm>
                  <a:off x="2742110" y="4535783"/>
                  <a:ext cx="127995" cy="185842"/>
                </a:xfrm>
                <a:custGeom>
                  <a:avLst/>
                  <a:gdLst>
                    <a:gd name="T0" fmla="*/ 2147483647 w 88"/>
                    <a:gd name="T1" fmla="*/ 2147483647 h 118"/>
                    <a:gd name="T2" fmla="*/ 2147483647 w 88"/>
                    <a:gd name="T3" fmla="*/ 2147483647 h 118"/>
                    <a:gd name="T4" fmla="*/ 2147483647 w 88"/>
                    <a:gd name="T5" fmla="*/ 2147483647 h 118"/>
                    <a:gd name="T6" fmla="*/ 2147483647 w 88"/>
                    <a:gd name="T7" fmla="*/ 2147483647 h 118"/>
                    <a:gd name="T8" fmla="*/ 2147483647 w 88"/>
                    <a:gd name="T9" fmla="*/ 2147483647 h 118"/>
                    <a:gd name="T10" fmla="*/ 2147483647 w 88"/>
                    <a:gd name="T11" fmla="*/ 2147483647 h 118"/>
                    <a:gd name="T12" fmla="*/ 2147483647 w 88"/>
                    <a:gd name="T13" fmla="*/ 2147483647 h 118"/>
                    <a:gd name="T14" fmla="*/ 2147483647 w 88"/>
                    <a:gd name="T15" fmla="*/ 2147483647 h 118"/>
                    <a:gd name="T16" fmla="*/ 2147483647 w 88"/>
                    <a:gd name="T17" fmla="*/ 2147483647 h 118"/>
                    <a:gd name="T18" fmla="*/ 2147483647 w 88"/>
                    <a:gd name="T19" fmla="*/ 2147483647 h 118"/>
                    <a:gd name="T20" fmla="*/ 2147483647 w 88"/>
                    <a:gd name="T21" fmla="*/ 2147483647 h 118"/>
                    <a:gd name="T22" fmla="*/ 2147483647 w 88"/>
                    <a:gd name="T23" fmla="*/ 2147483647 h 118"/>
                    <a:gd name="T24" fmla="*/ 2147483647 w 88"/>
                    <a:gd name="T25" fmla="*/ 2147483647 h 118"/>
                    <a:gd name="T26" fmla="*/ 2147483647 w 88"/>
                    <a:gd name="T27" fmla="*/ 2147483647 h 118"/>
                    <a:gd name="T28" fmla="*/ 2147483647 w 88"/>
                    <a:gd name="T29" fmla="*/ 2147483647 h 118"/>
                    <a:gd name="T30" fmla="*/ 2147483647 w 88"/>
                    <a:gd name="T31" fmla="*/ 2147483647 h 118"/>
                    <a:gd name="T32" fmla="*/ 2147483647 w 88"/>
                    <a:gd name="T33" fmla="*/ 2147483647 h 118"/>
                    <a:gd name="T34" fmla="*/ 2147483647 w 88"/>
                    <a:gd name="T35" fmla="*/ 2147483647 h 118"/>
                    <a:gd name="T36" fmla="*/ 2147483647 w 88"/>
                    <a:gd name="T37" fmla="*/ 2147483647 h 118"/>
                    <a:gd name="T38" fmla="*/ 2147483647 w 88"/>
                    <a:gd name="T39" fmla="*/ 2147483647 h 118"/>
                    <a:gd name="T40" fmla="*/ 2147483647 w 88"/>
                    <a:gd name="T41" fmla="*/ 2147483647 h 118"/>
                    <a:gd name="T42" fmla="*/ 2147483647 w 88"/>
                    <a:gd name="T43" fmla="*/ 2147483647 h 118"/>
                    <a:gd name="T44" fmla="*/ 2147483647 w 88"/>
                    <a:gd name="T45" fmla="*/ 2147483647 h 118"/>
                    <a:gd name="T46" fmla="*/ 2147483647 w 88"/>
                    <a:gd name="T47" fmla="*/ 2147483647 h 118"/>
                    <a:gd name="T48" fmla="*/ 2147483647 w 88"/>
                    <a:gd name="T49" fmla="*/ 2147483647 h 118"/>
                    <a:gd name="T50" fmla="*/ 2147483647 w 88"/>
                    <a:gd name="T51" fmla="*/ 2147483647 h 118"/>
                    <a:gd name="T52" fmla="*/ 2147483647 w 88"/>
                    <a:gd name="T53" fmla="*/ 2147483647 h 118"/>
                    <a:gd name="T54" fmla="*/ 2147483647 w 88"/>
                    <a:gd name="T55" fmla="*/ 0 h 118"/>
                    <a:gd name="T56" fmla="*/ 2147483647 w 88"/>
                    <a:gd name="T57" fmla="*/ 2147483647 h 118"/>
                    <a:gd name="T58" fmla="*/ 2147483647 w 88"/>
                    <a:gd name="T59" fmla="*/ 2147483647 h 118"/>
                    <a:gd name="T60" fmla="*/ 2147483647 w 88"/>
                    <a:gd name="T61" fmla="*/ 2147483647 h 118"/>
                    <a:gd name="T62" fmla="*/ 2147483647 w 88"/>
                    <a:gd name="T63" fmla="*/ 2147483647 h 118"/>
                    <a:gd name="T64" fmla="*/ 2147483647 w 88"/>
                    <a:gd name="T65" fmla="*/ 2147483647 h 118"/>
                    <a:gd name="T66" fmla="*/ 2147483647 w 88"/>
                    <a:gd name="T67" fmla="*/ 2147483647 h 118"/>
                    <a:gd name="T68" fmla="*/ 2147483647 w 88"/>
                    <a:gd name="T69" fmla="*/ 2147483647 h 118"/>
                    <a:gd name="T70" fmla="*/ 0 w 88"/>
                    <a:gd name="T71" fmla="*/ 2147483647 h 118"/>
                    <a:gd name="T72" fmla="*/ 2147483647 w 88"/>
                    <a:gd name="T73" fmla="*/ 2147483647 h 118"/>
                    <a:gd name="T74" fmla="*/ 2147483647 w 88"/>
                    <a:gd name="T75" fmla="*/ 2147483647 h 118"/>
                    <a:gd name="T76" fmla="*/ 2147483647 w 88"/>
                    <a:gd name="T77" fmla="*/ 2147483647 h 118"/>
                    <a:gd name="T78" fmla="*/ 2147483647 w 88"/>
                    <a:gd name="T79" fmla="*/ 2147483647 h 118"/>
                    <a:gd name="T80" fmla="*/ 2147483647 w 88"/>
                    <a:gd name="T81" fmla="*/ 2147483647 h 118"/>
                    <a:gd name="T82" fmla="*/ 2147483647 w 88"/>
                    <a:gd name="T83" fmla="*/ 2147483647 h 118"/>
                    <a:gd name="T84" fmla="*/ 2147483647 w 88"/>
                    <a:gd name="T85" fmla="*/ 2147483647 h 118"/>
                    <a:gd name="T86" fmla="*/ 2147483647 w 88"/>
                    <a:gd name="T87" fmla="*/ 2147483647 h 118"/>
                    <a:gd name="T88" fmla="*/ 2147483647 w 88"/>
                    <a:gd name="T89" fmla="*/ 2147483647 h 118"/>
                    <a:gd name="T90" fmla="*/ 2147483647 w 88"/>
                    <a:gd name="T91" fmla="*/ 2147483647 h 118"/>
                    <a:gd name="T92" fmla="*/ 2147483647 w 88"/>
                    <a:gd name="T93" fmla="*/ 2147483647 h 11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8"/>
                    <a:gd name="T142" fmla="*/ 0 h 118"/>
                    <a:gd name="T143" fmla="*/ 88 w 88"/>
                    <a:gd name="T144" fmla="*/ 118 h 11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8" h="118">
                      <a:moveTo>
                        <a:pt x="12" y="86"/>
                      </a:moveTo>
                      <a:lnTo>
                        <a:pt x="10" y="90"/>
                      </a:lnTo>
                      <a:lnTo>
                        <a:pt x="12" y="92"/>
                      </a:lnTo>
                      <a:lnTo>
                        <a:pt x="12" y="98"/>
                      </a:lnTo>
                      <a:lnTo>
                        <a:pt x="10" y="102"/>
                      </a:lnTo>
                      <a:lnTo>
                        <a:pt x="8" y="106"/>
                      </a:lnTo>
                      <a:lnTo>
                        <a:pt x="18" y="112"/>
                      </a:lnTo>
                      <a:lnTo>
                        <a:pt x="30" y="118"/>
                      </a:lnTo>
                      <a:lnTo>
                        <a:pt x="34" y="116"/>
                      </a:lnTo>
                      <a:lnTo>
                        <a:pt x="36" y="112"/>
                      </a:lnTo>
                      <a:lnTo>
                        <a:pt x="40" y="102"/>
                      </a:lnTo>
                      <a:lnTo>
                        <a:pt x="46" y="88"/>
                      </a:lnTo>
                      <a:lnTo>
                        <a:pt x="50" y="84"/>
                      </a:lnTo>
                      <a:lnTo>
                        <a:pt x="56" y="80"/>
                      </a:lnTo>
                      <a:lnTo>
                        <a:pt x="68" y="74"/>
                      </a:lnTo>
                      <a:lnTo>
                        <a:pt x="78" y="66"/>
                      </a:lnTo>
                      <a:lnTo>
                        <a:pt x="84" y="54"/>
                      </a:lnTo>
                      <a:lnTo>
                        <a:pt x="86" y="50"/>
                      </a:lnTo>
                      <a:lnTo>
                        <a:pt x="86" y="42"/>
                      </a:lnTo>
                      <a:lnTo>
                        <a:pt x="88" y="40"/>
                      </a:lnTo>
                      <a:lnTo>
                        <a:pt x="86" y="32"/>
                      </a:lnTo>
                      <a:lnTo>
                        <a:pt x="84" y="28"/>
                      </a:lnTo>
                      <a:lnTo>
                        <a:pt x="86" y="26"/>
                      </a:lnTo>
                      <a:lnTo>
                        <a:pt x="70" y="24"/>
                      </a:lnTo>
                      <a:lnTo>
                        <a:pt x="56" y="18"/>
                      </a:lnTo>
                      <a:lnTo>
                        <a:pt x="42" y="10"/>
                      </a:lnTo>
                      <a:lnTo>
                        <a:pt x="34" y="2"/>
                      </a:lnTo>
                      <a:lnTo>
                        <a:pt x="28" y="0"/>
                      </a:lnTo>
                      <a:lnTo>
                        <a:pt x="20" y="2"/>
                      </a:lnTo>
                      <a:lnTo>
                        <a:pt x="14" y="6"/>
                      </a:lnTo>
                      <a:lnTo>
                        <a:pt x="12" y="10"/>
                      </a:lnTo>
                      <a:lnTo>
                        <a:pt x="12" y="14"/>
                      </a:lnTo>
                      <a:lnTo>
                        <a:pt x="12" y="26"/>
                      </a:lnTo>
                      <a:lnTo>
                        <a:pt x="6" y="40"/>
                      </a:lnTo>
                      <a:lnTo>
                        <a:pt x="2" y="54"/>
                      </a:lnTo>
                      <a:lnTo>
                        <a:pt x="0" y="64"/>
                      </a:lnTo>
                      <a:lnTo>
                        <a:pt x="4" y="70"/>
                      </a:lnTo>
                      <a:lnTo>
                        <a:pt x="6" y="72"/>
                      </a:lnTo>
                      <a:lnTo>
                        <a:pt x="10" y="72"/>
                      </a:lnTo>
                      <a:lnTo>
                        <a:pt x="14" y="70"/>
                      </a:lnTo>
                      <a:lnTo>
                        <a:pt x="18" y="66"/>
                      </a:lnTo>
                      <a:lnTo>
                        <a:pt x="18" y="74"/>
                      </a:lnTo>
                      <a:lnTo>
                        <a:pt x="18" y="80"/>
                      </a:lnTo>
                      <a:lnTo>
                        <a:pt x="12" y="84"/>
                      </a:lnTo>
                      <a:lnTo>
                        <a:pt x="8" y="86"/>
                      </a:lnTo>
                      <a:lnTo>
                        <a:pt x="10" y="86"/>
                      </a:lnTo>
                      <a:lnTo>
                        <a:pt x="12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Freeform 94"/>
                <p:cNvSpPr/>
                <p:nvPr/>
              </p:nvSpPr>
              <p:spPr bwMode="auto">
                <a:xfrm>
                  <a:off x="2735191" y="4584898"/>
                  <a:ext cx="305574" cy="525667"/>
                </a:xfrm>
                <a:custGeom>
                  <a:avLst/>
                  <a:gdLst>
                    <a:gd name="T0" fmla="*/ 2147483647 w 208"/>
                    <a:gd name="T1" fmla="*/ 2147483647 h 332"/>
                    <a:gd name="T2" fmla="*/ 2147483647 w 208"/>
                    <a:gd name="T3" fmla="*/ 2147483647 h 332"/>
                    <a:gd name="T4" fmla="*/ 2147483647 w 208"/>
                    <a:gd name="T5" fmla="*/ 2147483647 h 332"/>
                    <a:gd name="T6" fmla="*/ 2147483647 w 208"/>
                    <a:gd name="T7" fmla="*/ 2147483647 h 332"/>
                    <a:gd name="T8" fmla="*/ 2147483647 w 208"/>
                    <a:gd name="T9" fmla="*/ 2147483647 h 332"/>
                    <a:gd name="T10" fmla="*/ 2147483647 w 208"/>
                    <a:gd name="T11" fmla="*/ 2147483647 h 332"/>
                    <a:gd name="T12" fmla="*/ 2147483647 w 208"/>
                    <a:gd name="T13" fmla="*/ 2147483647 h 332"/>
                    <a:gd name="T14" fmla="*/ 2147483647 w 208"/>
                    <a:gd name="T15" fmla="*/ 2147483647 h 332"/>
                    <a:gd name="T16" fmla="*/ 0 w 208"/>
                    <a:gd name="T17" fmla="*/ 2147483647 h 332"/>
                    <a:gd name="T18" fmla="*/ 2147483647 w 208"/>
                    <a:gd name="T19" fmla="*/ 2147483647 h 332"/>
                    <a:gd name="T20" fmla="*/ 2147483647 w 208"/>
                    <a:gd name="T21" fmla="*/ 2147483647 h 332"/>
                    <a:gd name="T22" fmla="*/ 2147483647 w 208"/>
                    <a:gd name="T23" fmla="*/ 2147483647 h 332"/>
                    <a:gd name="T24" fmla="*/ 2147483647 w 208"/>
                    <a:gd name="T25" fmla="*/ 2147483647 h 332"/>
                    <a:gd name="T26" fmla="*/ 2147483647 w 208"/>
                    <a:gd name="T27" fmla="*/ 2147483647 h 332"/>
                    <a:gd name="T28" fmla="*/ 2147483647 w 208"/>
                    <a:gd name="T29" fmla="*/ 2147483647 h 332"/>
                    <a:gd name="T30" fmla="*/ 2147483647 w 208"/>
                    <a:gd name="T31" fmla="*/ 2147483647 h 332"/>
                    <a:gd name="T32" fmla="*/ 2147483647 w 208"/>
                    <a:gd name="T33" fmla="*/ 0 h 332"/>
                    <a:gd name="T34" fmla="*/ 2147483647 w 208"/>
                    <a:gd name="T35" fmla="*/ 2147483647 h 332"/>
                    <a:gd name="T36" fmla="*/ 2147483647 w 208"/>
                    <a:gd name="T37" fmla="*/ 2147483647 h 332"/>
                    <a:gd name="T38" fmla="*/ 2147483647 w 208"/>
                    <a:gd name="T39" fmla="*/ 2147483647 h 332"/>
                    <a:gd name="T40" fmla="*/ 2147483647 w 208"/>
                    <a:gd name="T41" fmla="*/ 2147483647 h 332"/>
                    <a:gd name="T42" fmla="*/ 2147483647 w 208"/>
                    <a:gd name="T43" fmla="*/ 2147483647 h 332"/>
                    <a:gd name="T44" fmla="*/ 2147483647 w 208"/>
                    <a:gd name="T45" fmla="*/ 2147483647 h 332"/>
                    <a:gd name="T46" fmla="*/ 2147483647 w 208"/>
                    <a:gd name="T47" fmla="*/ 2147483647 h 332"/>
                    <a:gd name="T48" fmla="*/ 2147483647 w 208"/>
                    <a:gd name="T49" fmla="*/ 2147483647 h 332"/>
                    <a:gd name="T50" fmla="*/ 2147483647 w 208"/>
                    <a:gd name="T51" fmla="*/ 2147483647 h 332"/>
                    <a:gd name="T52" fmla="*/ 2147483647 w 208"/>
                    <a:gd name="T53" fmla="*/ 2147483647 h 332"/>
                    <a:gd name="T54" fmla="*/ 2147483647 w 208"/>
                    <a:gd name="T55" fmla="*/ 2147483647 h 332"/>
                    <a:gd name="T56" fmla="*/ 2147483647 w 208"/>
                    <a:gd name="T57" fmla="*/ 2147483647 h 332"/>
                    <a:gd name="T58" fmla="*/ 2147483647 w 208"/>
                    <a:gd name="T59" fmla="*/ 2147483647 h 332"/>
                    <a:gd name="T60" fmla="*/ 2147483647 w 208"/>
                    <a:gd name="T61" fmla="*/ 2147483647 h 332"/>
                    <a:gd name="T62" fmla="*/ 2147483647 w 208"/>
                    <a:gd name="T63" fmla="*/ 2147483647 h 332"/>
                    <a:gd name="T64" fmla="*/ 2147483647 w 208"/>
                    <a:gd name="T65" fmla="*/ 2147483647 h 332"/>
                    <a:gd name="T66" fmla="*/ 2147483647 w 208"/>
                    <a:gd name="T67" fmla="*/ 2147483647 h 332"/>
                    <a:gd name="T68" fmla="*/ 2147483647 w 208"/>
                    <a:gd name="T69" fmla="*/ 2147483647 h 332"/>
                    <a:gd name="T70" fmla="*/ 2147483647 w 208"/>
                    <a:gd name="T71" fmla="*/ 2147483647 h 332"/>
                    <a:gd name="T72" fmla="*/ 2147483647 w 208"/>
                    <a:gd name="T73" fmla="*/ 2147483647 h 332"/>
                    <a:gd name="T74" fmla="*/ 2147483647 w 208"/>
                    <a:gd name="T75" fmla="*/ 2147483647 h 332"/>
                    <a:gd name="T76" fmla="*/ 2147483647 w 208"/>
                    <a:gd name="T77" fmla="*/ 2147483647 h 332"/>
                    <a:gd name="T78" fmla="*/ 2147483647 w 208"/>
                    <a:gd name="T79" fmla="*/ 2147483647 h 332"/>
                    <a:gd name="T80" fmla="*/ 2147483647 w 208"/>
                    <a:gd name="T81" fmla="*/ 2147483647 h 332"/>
                    <a:gd name="T82" fmla="*/ 2147483647 w 208"/>
                    <a:gd name="T83" fmla="*/ 2147483647 h 332"/>
                    <a:gd name="T84" fmla="*/ 2147483647 w 208"/>
                    <a:gd name="T85" fmla="*/ 2147483647 h 33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8"/>
                    <a:gd name="T130" fmla="*/ 0 h 332"/>
                    <a:gd name="T131" fmla="*/ 208 w 208"/>
                    <a:gd name="T132" fmla="*/ 332 h 33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8" h="332">
                      <a:moveTo>
                        <a:pt x="186" y="332"/>
                      </a:moveTo>
                      <a:lnTo>
                        <a:pt x="180" y="324"/>
                      </a:lnTo>
                      <a:lnTo>
                        <a:pt x="174" y="318"/>
                      </a:lnTo>
                      <a:lnTo>
                        <a:pt x="154" y="300"/>
                      </a:lnTo>
                      <a:lnTo>
                        <a:pt x="146" y="294"/>
                      </a:lnTo>
                      <a:lnTo>
                        <a:pt x="136" y="292"/>
                      </a:lnTo>
                      <a:lnTo>
                        <a:pt x="118" y="282"/>
                      </a:lnTo>
                      <a:lnTo>
                        <a:pt x="108" y="276"/>
                      </a:lnTo>
                      <a:lnTo>
                        <a:pt x="98" y="268"/>
                      </a:lnTo>
                      <a:lnTo>
                        <a:pt x="94" y="262"/>
                      </a:lnTo>
                      <a:lnTo>
                        <a:pt x="90" y="254"/>
                      </a:lnTo>
                      <a:lnTo>
                        <a:pt x="80" y="232"/>
                      </a:lnTo>
                      <a:lnTo>
                        <a:pt x="72" y="212"/>
                      </a:lnTo>
                      <a:lnTo>
                        <a:pt x="62" y="194"/>
                      </a:lnTo>
                      <a:lnTo>
                        <a:pt x="52" y="174"/>
                      </a:lnTo>
                      <a:lnTo>
                        <a:pt x="46" y="158"/>
                      </a:lnTo>
                      <a:lnTo>
                        <a:pt x="40" y="146"/>
                      </a:lnTo>
                      <a:lnTo>
                        <a:pt x="32" y="132"/>
                      </a:lnTo>
                      <a:lnTo>
                        <a:pt x="24" y="118"/>
                      </a:lnTo>
                      <a:lnTo>
                        <a:pt x="22" y="114"/>
                      </a:lnTo>
                      <a:lnTo>
                        <a:pt x="18" y="112"/>
                      </a:lnTo>
                      <a:lnTo>
                        <a:pt x="12" y="108"/>
                      </a:lnTo>
                      <a:lnTo>
                        <a:pt x="4" y="106"/>
                      </a:lnTo>
                      <a:lnTo>
                        <a:pt x="2" y="104"/>
                      </a:lnTo>
                      <a:lnTo>
                        <a:pt x="0" y="100"/>
                      </a:lnTo>
                      <a:lnTo>
                        <a:pt x="0" y="82"/>
                      </a:lnTo>
                      <a:lnTo>
                        <a:pt x="0" y="66"/>
                      </a:lnTo>
                      <a:lnTo>
                        <a:pt x="2" y="64"/>
                      </a:lnTo>
                      <a:lnTo>
                        <a:pt x="4" y="60"/>
                      </a:lnTo>
                      <a:lnTo>
                        <a:pt x="12" y="54"/>
                      </a:lnTo>
                      <a:lnTo>
                        <a:pt x="16" y="54"/>
                      </a:lnTo>
                      <a:lnTo>
                        <a:pt x="14" y="58"/>
                      </a:lnTo>
                      <a:lnTo>
                        <a:pt x="16" y="60"/>
                      </a:lnTo>
                      <a:lnTo>
                        <a:pt x="16" y="66"/>
                      </a:lnTo>
                      <a:lnTo>
                        <a:pt x="14" y="70"/>
                      </a:lnTo>
                      <a:lnTo>
                        <a:pt x="12" y="74"/>
                      </a:lnTo>
                      <a:lnTo>
                        <a:pt x="22" y="80"/>
                      </a:lnTo>
                      <a:lnTo>
                        <a:pt x="34" y="86"/>
                      </a:lnTo>
                      <a:lnTo>
                        <a:pt x="38" y="84"/>
                      </a:lnTo>
                      <a:lnTo>
                        <a:pt x="40" y="80"/>
                      </a:lnTo>
                      <a:lnTo>
                        <a:pt x="44" y="70"/>
                      </a:lnTo>
                      <a:lnTo>
                        <a:pt x="50" y="56"/>
                      </a:lnTo>
                      <a:lnTo>
                        <a:pt x="54" y="52"/>
                      </a:lnTo>
                      <a:lnTo>
                        <a:pt x="60" y="48"/>
                      </a:lnTo>
                      <a:lnTo>
                        <a:pt x="72" y="42"/>
                      </a:lnTo>
                      <a:lnTo>
                        <a:pt x="82" y="34"/>
                      </a:lnTo>
                      <a:lnTo>
                        <a:pt x="88" y="22"/>
                      </a:lnTo>
                      <a:lnTo>
                        <a:pt x="90" y="18"/>
                      </a:lnTo>
                      <a:lnTo>
                        <a:pt x="90" y="10"/>
                      </a:lnTo>
                      <a:lnTo>
                        <a:pt x="92" y="8"/>
                      </a:lnTo>
                      <a:lnTo>
                        <a:pt x="90" y="0"/>
                      </a:lnTo>
                      <a:lnTo>
                        <a:pt x="96" y="0"/>
                      </a:lnTo>
                      <a:lnTo>
                        <a:pt x="100" y="4"/>
                      </a:lnTo>
                      <a:lnTo>
                        <a:pt x="106" y="8"/>
                      </a:lnTo>
                      <a:lnTo>
                        <a:pt x="114" y="14"/>
                      </a:lnTo>
                      <a:lnTo>
                        <a:pt x="120" y="22"/>
                      </a:lnTo>
                      <a:lnTo>
                        <a:pt x="124" y="26"/>
                      </a:lnTo>
                      <a:lnTo>
                        <a:pt x="126" y="34"/>
                      </a:lnTo>
                      <a:lnTo>
                        <a:pt x="128" y="42"/>
                      </a:lnTo>
                      <a:lnTo>
                        <a:pt x="144" y="42"/>
                      </a:lnTo>
                      <a:lnTo>
                        <a:pt x="146" y="42"/>
                      </a:lnTo>
                      <a:lnTo>
                        <a:pt x="148" y="40"/>
                      </a:lnTo>
                      <a:lnTo>
                        <a:pt x="152" y="38"/>
                      </a:lnTo>
                      <a:lnTo>
                        <a:pt x="154" y="38"/>
                      </a:lnTo>
                      <a:lnTo>
                        <a:pt x="156" y="40"/>
                      </a:lnTo>
                      <a:lnTo>
                        <a:pt x="160" y="44"/>
                      </a:lnTo>
                      <a:lnTo>
                        <a:pt x="160" y="40"/>
                      </a:lnTo>
                      <a:lnTo>
                        <a:pt x="164" y="38"/>
                      </a:lnTo>
                      <a:lnTo>
                        <a:pt x="172" y="40"/>
                      </a:lnTo>
                      <a:lnTo>
                        <a:pt x="178" y="44"/>
                      </a:lnTo>
                      <a:lnTo>
                        <a:pt x="176" y="48"/>
                      </a:lnTo>
                      <a:lnTo>
                        <a:pt x="174" y="52"/>
                      </a:lnTo>
                      <a:lnTo>
                        <a:pt x="170" y="56"/>
                      </a:lnTo>
                      <a:lnTo>
                        <a:pt x="168" y="60"/>
                      </a:lnTo>
                      <a:lnTo>
                        <a:pt x="170" y="64"/>
                      </a:lnTo>
                      <a:lnTo>
                        <a:pt x="174" y="66"/>
                      </a:lnTo>
                      <a:lnTo>
                        <a:pt x="180" y="70"/>
                      </a:lnTo>
                      <a:lnTo>
                        <a:pt x="180" y="74"/>
                      </a:lnTo>
                      <a:lnTo>
                        <a:pt x="176" y="76"/>
                      </a:lnTo>
                      <a:lnTo>
                        <a:pt x="164" y="78"/>
                      </a:lnTo>
                      <a:lnTo>
                        <a:pt x="154" y="80"/>
                      </a:lnTo>
                      <a:lnTo>
                        <a:pt x="144" y="82"/>
                      </a:lnTo>
                      <a:lnTo>
                        <a:pt x="138" y="86"/>
                      </a:lnTo>
                      <a:lnTo>
                        <a:pt x="136" y="90"/>
                      </a:lnTo>
                      <a:lnTo>
                        <a:pt x="134" y="98"/>
                      </a:lnTo>
                      <a:lnTo>
                        <a:pt x="132" y="106"/>
                      </a:lnTo>
                      <a:lnTo>
                        <a:pt x="128" y="118"/>
                      </a:lnTo>
                      <a:lnTo>
                        <a:pt x="126" y="122"/>
                      </a:lnTo>
                      <a:lnTo>
                        <a:pt x="124" y="124"/>
                      </a:lnTo>
                      <a:lnTo>
                        <a:pt x="120" y="128"/>
                      </a:lnTo>
                      <a:lnTo>
                        <a:pt x="118" y="132"/>
                      </a:lnTo>
                      <a:lnTo>
                        <a:pt x="120" y="138"/>
                      </a:lnTo>
                      <a:lnTo>
                        <a:pt x="122" y="142"/>
                      </a:lnTo>
                      <a:lnTo>
                        <a:pt x="126" y="150"/>
                      </a:lnTo>
                      <a:lnTo>
                        <a:pt x="132" y="158"/>
                      </a:lnTo>
                      <a:lnTo>
                        <a:pt x="134" y="162"/>
                      </a:lnTo>
                      <a:lnTo>
                        <a:pt x="134" y="168"/>
                      </a:lnTo>
                      <a:lnTo>
                        <a:pt x="142" y="170"/>
                      </a:lnTo>
                      <a:lnTo>
                        <a:pt x="148" y="174"/>
                      </a:lnTo>
                      <a:lnTo>
                        <a:pt x="154" y="180"/>
                      </a:lnTo>
                      <a:lnTo>
                        <a:pt x="158" y="182"/>
                      </a:lnTo>
                      <a:lnTo>
                        <a:pt x="162" y="180"/>
                      </a:lnTo>
                      <a:lnTo>
                        <a:pt x="164" y="180"/>
                      </a:lnTo>
                      <a:lnTo>
                        <a:pt x="166" y="172"/>
                      </a:lnTo>
                      <a:lnTo>
                        <a:pt x="176" y="172"/>
                      </a:lnTo>
                      <a:lnTo>
                        <a:pt x="176" y="188"/>
                      </a:lnTo>
                      <a:lnTo>
                        <a:pt x="176" y="194"/>
                      </a:lnTo>
                      <a:lnTo>
                        <a:pt x="178" y="196"/>
                      </a:lnTo>
                      <a:lnTo>
                        <a:pt x="180" y="198"/>
                      </a:lnTo>
                      <a:lnTo>
                        <a:pt x="182" y="198"/>
                      </a:lnTo>
                      <a:lnTo>
                        <a:pt x="184" y="198"/>
                      </a:lnTo>
                      <a:lnTo>
                        <a:pt x="192" y="200"/>
                      </a:lnTo>
                      <a:lnTo>
                        <a:pt x="202" y="212"/>
                      </a:lnTo>
                      <a:lnTo>
                        <a:pt x="206" y="218"/>
                      </a:lnTo>
                      <a:lnTo>
                        <a:pt x="208" y="226"/>
                      </a:lnTo>
                      <a:lnTo>
                        <a:pt x="206" y="258"/>
                      </a:lnTo>
                      <a:lnTo>
                        <a:pt x="204" y="264"/>
                      </a:lnTo>
                      <a:lnTo>
                        <a:pt x="204" y="266"/>
                      </a:lnTo>
                      <a:lnTo>
                        <a:pt x="202" y="270"/>
                      </a:lnTo>
                      <a:lnTo>
                        <a:pt x="200" y="276"/>
                      </a:lnTo>
                      <a:lnTo>
                        <a:pt x="202" y="290"/>
                      </a:lnTo>
                      <a:lnTo>
                        <a:pt x="204" y="294"/>
                      </a:lnTo>
                      <a:lnTo>
                        <a:pt x="208" y="296"/>
                      </a:lnTo>
                      <a:lnTo>
                        <a:pt x="204" y="306"/>
                      </a:lnTo>
                      <a:lnTo>
                        <a:pt x="202" y="316"/>
                      </a:lnTo>
                      <a:lnTo>
                        <a:pt x="200" y="322"/>
                      </a:lnTo>
                      <a:lnTo>
                        <a:pt x="196" y="326"/>
                      </a:lnTo>
                      <a:lnTo>
                        <a:pt x="190" y="330"/>
                      </a:lnTo>
                      <a:lnTo>
                        <a:pt x="186" y="3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Freeform 95"/>
                <p:cNvSpPr/>
                <p:nvPr/>
              </p:nvSpPr>
              <p:spPr bwMode="auto">
                <a:xfrm>
                  <a:off x="3017704" y="4863660"/>
                  <a:ext cx="285971" cy="375666"/>
                </a:xfrm>
                <a:custGeom>
                  <a:avLst/>
                  <a:gdLst>
                    <a:gd name="T0" fmla="*/ 2147483647 w 196"/>
                    <a:gd name="T1" fmla="*/ 2147483647 h 238"/>
                    <a:gd name="T2" fmla="*/ 2147483647 w 196"/>
                    <a:gd name="T3" fmla="*/ 2147483647 h 238"/>
                    <a:gd name="T4" fmla="*/ 2147483647 w 196"/>
                    <a:gd name="T5" fmla="*/ 2147483647 h 238"/>
                    <a:gd name="T6" fmla="*/ 2147483647 w 196"/>
                    <a:gd name="T7" fmla="*/ 2147483647 h 238"/>
                    <a:gd name="T8" fmla="*/ 2147483647 w 196"/>
                    <a:gd name="T9" fmla="*/ 2147483647 h 238"/>
                    <a:gd name="T10" fmla="*/ 2147483647 w 196"/>
                    <a:gd name="T11" fmla="*/ 2147483647 h 238"/>
                    <a:gd name="T12" fmla="*/ 2147483647 w 196"/>
                    <a:gd name="T13" fmla="*/ 2147483647 h 238"/>
                    <a:gd name="T14" fmla="*/ 2147483647 w 196"/>
                    <a:gd name="T15" fmla="*/ 2147483647 h 238"/>
                    <a:gd name="T16" fmla="*/ 2147483647 w 196"/>
                    <a:gd name="T17" fmla="*/ 2147483647 h 238"/>
                    <a:gd name="T18" fmla="*/ 2147483647 w 196"/>
                    <a:gd name="T19" fmla="*/ 2147483647 h 238"/>
                    <a:gd name="T20" fmla="*/ 2147483647 w 196"/>
                    <a:gd name="T21" fmla="*/ 2147483647 h 238"/>
                    <a:gd name="T22" fmla="*/ 2147483647 w 196"/>
                    <a:gd name="T23" fmla="*/ 2147483647 h 238"/>
                    <a:gd name="T24" fmla="*/ 2147483647 w 196"/>
                    <a:gd name="T25" fmla="*/ 2147483647 h 238"/>
                    <a:gd name="T26" fmla="*/ 2147483647 w 196"/>
                    <a:gd name="T27" fmla="*/ 2147483647 h 238"/>
                    <a:gd name="T28" fmla="*/ 2147483647 w 196"/>
                    <a:gd name="T29" fmla="*/ 2147483647 h 238"/>
                    <a:gd name="T30" fmla="*/ 2147483647 w 196"/>
                    <a:gd name="T31" fmla="*/ 2147483647 h 238"/>
                    <a:gd name="T32" fmla="*/ 2147483647 w 196"/>
                    <a:gd name="T33" fmla="*/ 2147483647 h 238"/>
                    <a:gd name="T34" fmla="*/ 2147483647 w 196"/>
                    <a:gd name="T35" fmla="*/ 2147483647 h 238"/>
                    <a:gd name="T36" fmla="*/ 2147483647 w 196"/>
                    <a:gd name="T37" fmla="*/ 2147483647 h 238"/>
                    <a:gd name="T38" fmla="*/ 2147483647 w 196"/>
                    <a:gd name="T39" fmla="*/ 2147483647 h 238"/>
                    <a:gd name="T40" fmla="*/ 2147483647 w 196"/>
                    <a:gd name="T41" fmla="*/ 2147483647 h 238"/>
                    <a:gd name="T42" fmla="*/ 2147483647 w 196"/>
                    <a:gd name="T43" fmla="*/ 2147483647 h 238"/>
                    <a:gd name="T44" fmla="*/ 2147483647 w 196"/>
                    <a:gd name="T45" fmla="*/ 2147483647 h 238"/>
                    <a:gd name="T46" fmla="*/ 2147483647 w 196"/>
                    <a:gd name="T47" fmla="*/ 2147483647 h 238"/>
                    <a:gd name="T48" fmla="*/ 2147483647 w 196"/>
                    <a:gd name="T49" fmla="*/ 2147483647 h 238"/>
                    <a:gd name="T50" fmla="*/ 2147483647 w 196"/>
                    <a:gd name="T51" fmla="*/ 2147483647 h 238"/>
                    <a:gd name="T52" fmla="*/ 2147483647 w 196"/>
                    <a:gd name="T53" fmla="*/ 2147483647 h 238"/>
                    <a:gd name="T54" fmla="*/ 2147483647 w 196"/>
                    <a:gd name="T55" fmla="*/ 2147483647 h 238"/>
                    <a:gd name="T56" fmla="*/ 2147483647 w 196"/>
                    <a:gd name="T57" fmla="*/ 2147483647 h 238"/>
                    <a:gd name="T58" fmla="*/ 2147483647 w 196"/>
                    <a:gd name="T59" fmla="*/ 2147483647 h 238"/>
                    <a:gd name="T60" fmla="*/ 2147483647 w 196"/>
                    <a:gd name="T61" fmla="*/ 2147483647 h 238"/>
                    <a:gd name="T62" fmla="*/ 2147483647 w 196"/>
                    <a:gd name="T63" fmla="*/ 2147483647 h 238"/>
                    <a:gd name="T64" fmla="*/ 2147483647 w 196"/>
                    <a:gd name="T65" fmla="*/ 2147483647 h 238"/>
                    <a:gd name="T66" fmla="*/ 2147483647 w 196"/>
                    <a:gd name="T67" fmla="*/ 2147483647 h 238"/>
                    <a:gd name="T68" fmla="*/ 2147483647 w 196"/>
                    <a:gd name="T69" fmla="*/ 2147483647 h 238"/>
                    <a:gd name="T70" fmla="*/ 2147483647 w 196"/>
                    <a:gd name="T71" fmla="*/ 2147483647 h 238"/>
                    <a:gd name="T72" fmla="*/ 2147483647 w 196"/>
                    <a:gd name="T73" fmla="*/ 2147483647 h 238"/>
                    <a:gd name="T74" fmla="*/ 2147483647 w 196"/>
                    <a:gd name="T75" fmla="*/ 2147483647 h 238"/>
                    <a:gd name="T76" fmla="*/ 2147483647 w 196"/>
                    <a:gd name="T77" fmla="*/ 2147483647 h 238"/>
                    <a:gd name="T78" fmla="*/ 2147483647 w 196"/>
                    <a:gd name="T79" fmla="*/ 2147483647 h 238"/>
                    <a:gd name="T80" fmla="*/ 2147483647 w 196"/>
                    <a:gd name="T81" fmla="*/ 2147483647 h 238"/>
                    <a:gd name="T82" fmla="*/ 2147483647 w 196"/>
                    <a:gd name="T83" fmla="*/ 2147483647 h 238"/>
                    <a:gd name="T84" fmla="*/ 2147483647 w 196"/>
                    <a:gd name="T85" fmla="*/ 2147483647 h 238"/>
                    <a:gd name="T86" fmla="*/ 2147483647 w 196"/>
                    <a:gd name="T87" fmla="*/ 2147483647 h 238"/>
                    <a:gd name="T88" fmla="*/ 2147483647 w 196"/>
                    <a:gd name="T89" fmla="*/ 0 h 238"/>
                    <a:gd name="T90" fmla="*/ 2147483647 w 196"/>
                    <a:gd name="T91" fmla="*/ 2147483647 h 238"/>
                    <a:gd name="T92" fmla="*/ 2147483647 w 196"/>
                    <a:gd name="T93" fmla="*/ 2147483647 h 238"/>
                    <a:gd name="T94" fmla="*/ 2147483647 w 196"/>
                    <a:gd name="T95" fmla="*/ 2147483647 h 238"/>
                    <a:gd name="T96" fmla="*/ 0 w 196"/>
                    <a:gd name="T97" fmla="*/ 2147483647 h 23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6"/>
                    <a:gd name="T148" fmla="*/ 0 h 238"/>
                    <a:gd name="T149" fmla="*/ 196 w 196"/>
                    <a:gd name="T150" fmla="*/ 238 h 23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6" h="238">
                      <a:moveTo>
                        <a:pt x="0" y="24"/>
                      </a:moveTo>
                      <a:lnTo>
                        <a:pt x="10" y="34"/>
                      </a:lnTo>
                      <a:lnTo>
                        <a:pt x="14" y="42"/>
                      </a:lnTo>
                      <a:lnTo>
                        <a:pt x="16" y="50"/>
                      </a:lnTo>
                      <a:lnTo>
                        <a:pt x="14" y="82"/>
                      </a:lnTo>
                      <a:lnTo>
                        <a:pt x="12" y="88"/>
                      </a:lnTo>
                      <a:lnTo>
                        <a:pt x="12" y="90"/>
                      </a:lnTo>
                      <a:lnTo>
                        <a:pt x="10" y="94"/>
                      </a:lnTo>
                      <a:lnTo>
                        <a:pt x="8" y="100"/>
                      </a:lnTo>
                      <a:lnTo>
                        <a:pt x="10" y="114"/>
                      </a:lnTo>
                      <a:lnTo>
                        <a:pt x="12" y="118"/>
                      </a:lnTo>
                      <a:lnTo>
                        <a:pt x="16" y="120"/>
                      </a:lnTo>
                      <a:lnTo>
                        <a:pt x="14" y="126"/>
                      </a:lnTo>
                      <a:lnTo>
                        <a:pt x="12" y="132"/>
                      </a:lnTo>
                      <a:lnTo>
                        <a:pt x="8" y="146"/>
                      </a:lnTo>
                      <a:lnTo>
                        <a:pt x="18" y="156"/>
                      </a:lnTo>
                      <a:lnTo>
                        <a:pt x="22" y="168"/>
                      </a:lnTo>
                      <a:lnTo>
                        <a:pt x="26" y="198"/>
                      </a:lnTo>
                      <a:lnTo>
                        <a:pt x="28" y="200"/>
                      </a:lnTo>
                      <a:lnTo>
                        <a:pt x="30" y="202"/>
                      </a:lnTo>
                      <a:lnTo>
                        <a:pt x="34" y="204"/>
                      </a:lnTo>
                      <a:lnTo>
                        <a:pt x="36" y="208"/>
                      </a:lnTo>
                      <a:lnTo>
                        <a:pt x="42" y="228"/>
                      </a:lnTo>
                      <a:lnTo>
                        <a:pt x="44" y="234"/>
                      </a:lnTo>
                      <a:lnTo>
                        <a:pt x="46" y="238"/>
                      </a:lnTo>
                      <a:lnTo>
                        <a:pt x="50" y="238"/>
                      </a:lnTo>
                      <a:lnTo>
                        <a:pt x="56" y="236"/>
                      </a:lnTo>
                      <a:lnTo>
                        <a:pt x="60" y="232"/>
                      </a:lnTo>
                      <a:lnTo>
                        <a:pt x="70" y="220"/>
                      </a:lnTo>
                      <a:lnTo>
                        <a:pt x="76" y="226"/>
                      </a:lnTo>
                      <a:lnTo>
                        <a:pt x="84" y="228"/>
                      </a:lnTo>
                      <a:lnTo>
                        <a:pt x="92" y="230"/>
                      </a:lnTo>
                      <a:lnTo>
                        <a:pt x="98" y="238"/>
                      </a:lnTo>
                      <a:lnTo>
                        <a:pt x="100" y="232"/>
                      </a:lnTo>
                      <a:lnTo>
                        <a:pt x="104" y="230"/>
                      </a:lnTo>
                      <a:lnTo>
                        <a:pt x="112" y="228"/>
                      </a:lnTo>
                      <a:lnTo>
                        <a:pt x="126" y="228"/>
                      </a:lnTo>
                      <a:lnTo>
                        <a:pt x="126" y="204"/>
                      </a:lnTo>
                      <a:lnTo>
                        <a:pt x="128" y="196"/>
                      </a:lnTo>
                      <a:lnTo>
                        <a:pt x="132" y="188"/>
                      </a:lnTo>
                      <a:lnTo>
                        <a:pt x="136" y="180"/>
                      </a:lnTo>
                      <a:lnTo>
                        <a:pt x="144" y="176"/>
                      </a:lnTo>
                      <a:lnTo>
                        <a:pt x="152" y="172"/>
                      </a:lnTo>
                      <a:lnTo>
                        <a:pt x="162" y="172"/>
                      </a:lnTo>
                      <a:lnTo>
                        <a:pt x="170" y="172"/>
                      </a:lnTo>
                      <a:lnTo>
                        <a:pt x="178" y="174"/>
                      </a:lnTo>
                      <a:lnTo>
                        <a:pt x="190" y="180"/>
                      </a:lnTo>
                      <a:lnTo>
                        <a:pt x="190" y="174"/>
                      </a:lnTo>
                      <a:lnTo>
                        <a:pt x="192" y="170"/>
                      </a:lnTo>
                      <a:lnTo>
                        <a:pt x="196" y="162"/>
                      </a:lnTo>
                      <a:lnTo>
                        <a:pt x="196" y="156"/>
                      </a:lnTo>
                      <a:lnTo>
                        <a:pt x="196" y="148"/>
                      </a:lnTo>
                      <a:lnTo>
                        <a:pt x="194" y="146"/>
                      </a:lnTo>
                      <a:lnTo>
                        <a:pt x="186" y="138"/>
                      </a:lnTo>
                      <a:lnTo>
                        <a:pt x="184" y="134"/>
                      </a:lnTo>
                      <a:lnTo>
                        <a:pt x="180" y="130"/>
                      </a:lnTo>
                      <a:lnTo>
                        <a:pt x="180" y="126"/>
                      </a:lnTo>
                      <a:lnTo>
                        <a:pt x="180" y="120"/>
                      </a:lnTo>
                      <a:lnTo>
                        <a:pt x="168" y="118"/>
                      </a:lnTo>
                      <a:lnTo>
                        <a:pt x="158" y="116"/>
                      </a:lnTo>
                      <a:lnTo>
                        <a:pt x="154" y="112"/>
                      </a:lnTo>
                      <a:lnTo>
                        <a:pt x="152" y="108"/>
                      </a:lnTo>
                      <a:lnTo>
                        <a:pt x="152" y="102"/>
                      </a:lnTo>
                      <a:lnTo>
                        <a:pt x="152" y="94"/>
                      </a:lnTo>
                      <a:lnTo>
                        <a:pt x="150" y="92"/>
                      </a:lnTo>
                      <a:lnTo>
                        <a:pt x="148" y="90"/>
                      </a:lnTo>
                      <a:lnTo>
                        <a:pt x="146" y="80"/>
                      </a:lnTo>
                      <a:lnTo>
                        <a:pt x="142" y="70"/>
                      </a:lnTo>
                      <a:lnTo>
                        <a:pt x="138" y="68"/>
                      </a:lnTo>
                      <a:lnTo>
                        <a:pt x="134" y="66"/>
                      </a:lnTo>
                      <a:lnTo>
                        <a:pt x="124" y="68"/>
                      </a:lnTo>
                      <a:lnTo>
                        <a:pt x="120" y="68"/>
                      </a:lnTo>
                      <a:lnTo>
                        <a:pt x="116" y="68"/>
                      </a:lnTo>
                      <a:lnTo>
                        <a:pt x="114" y="66"/>
                      </a:lnTo>
                      <a:lnTo>
                        <a:pt x="114" y="62"/>
                      </a:lnTo>
                      <a:lnTo>
                        <a:pt x="108" y="60"/>
                      </a:lnTo>
                      <a:lnTo>
                        <a:pt x="104" y="58"/>
                      </a:lnTo>
                      <a:lnTo>
                        <a:pt x="100" y="54"/>
                      </a:lnTo>
                      <a:lnTo>
                        <a:pt x="98" y="52"/>
                      </a:lnTo>
                      <a:lnTo>
                        <a:pt x="94" y="54"/>
                      </a:lnTo>
                      <a:lnTo>
                        <a:pt x="84" y="50"/>
                      </a:lnTo>
                      <a:lnTo>
                        <a:pt x="74" y="44"/>
                      </a:lnTo>
                      <a:lnTo>
                        <a:pt x="70" y="36"/>
                      </a:lnTo>
                      <a:lnTo>
                        <a:pt x="66" y="30"/>
                      </a:lnTo>
                      <a:lnTo>
                        <a:pt x="64" y="20"/>
                      </a:lnTo>
                      <a:lnTo>
                        <a:pt x="66" y="10"/>
                      </a:lnTo>
                      <a:lnTo>
                        <a:pt x="66" y="6"/>
                      </a:lnTo>
                      <a:lnTo>
                        <a:pt x="64" y="2"/>
                      </a:lnTo>
                      <a:lnTo>
                        <a:pt x="62" y="0"/>
                      </a:lnTo>
                      <a:lnTo>
                        <a:pt x="56" y="0"/>
                      </a:lnTo>
                      <a:lnTo>
                        <a:pt x="48" y="2"/>
                      </a:lnTo>
                      <a:lnTo>
                        <a:pt x="42" y="6"/>
                      </a:lnTo>
                      <a:lnTo>
                        <a:pt x="30" y="14"/>
                      </a:lnTo>
                      <a:lnTo>
                        <a:pt x="20" y="22"/>
                      </a:lnTo>
                      <a:lnTo>
                        <a:pt x="12" y="26"/>
                      </a:lnTo>
                      <a:lnTo>
                        <a:pt x="8" y="26"/>
                      </a:lnTo>
                      <a:lnTo>
                        <a:pt x="4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Freeform 96"/>
                <p:cNvSpPr/>
                <p:nvPr/>
              </p:nvSpPr>
              <p:spPr bwMode="auto">
                <a:xfrm>
                  <a:off x="3201048" y="5137114"/>
                  <a:ext cx="196029" cy="238940"/>
                </a:xfrm>
                <a:custGeom>
                  <a:avLst/>
                  <a:gdLst>
                    <a:gd name="T0" fmla="*/ 2147483647 w 134"/>
                    <a:gd name="T1" fmla="*/ 2147483647 h 152"/>
                    <a:gd name="T2" fmla="*/ 2147483647 w 134"/>
                    <a:gd name="T3" fmla="*/ 2147483647 h 152"/>
                    <a:gd name="T4" fmla="*/ 2147483647 w 134"/>
                    <a:gd name="T5" fmla="*/ 2147483647 h 152"/>
                    <a:gd name="T6" fmla="*/ 2147483647 w 134"/>
                    <a:gd name="T7" fmla="*/ 2147483647 h 152"/>
                    <a:gd name="T8" fmla="*/ 2147483647 w 134"/>
                    <a:gd name="T9" fmla="*/ 2147483647 h 152"/>
                    <a:gd name="T10" fmla="*/ 2147483647 w 134"/>
                    <a:gd name="T11" fmla="*/ 2147483647 h 152"/>
                    <a:gd name="T12" fmla="*/ 2147483647 w 134"/>
                    <a:gd name="T13" fmla="*/ 2147483647 h 152"/>
                    <a:gd name="T14" fmla="*/ 2147483647 w 134"/>
                    <a:gd name="T15" fmla="*/ 2147483647 h 152"/>
                    <a:gd name="T16" fmla="*/ 2147483647 w 134"/>
                    <a:gd name="T17" fmla="*/ 2147483647 h 152"/>
                    <a:gd name="T18" fmla="*/ 2147483647 w 134"/>
                    <a:gd name="T19" fmla="*/ 2147483647 h 152"/>
                    <a:gd name="T20" fmla="*/ 2147483647 w 134"/>
                    <a:gd name="T21" fmla="*/ 2147483647 h 152"/>
                    <a:gd name="T22" fmla="*/ 2147483647 w 134"/>
                    <a:gd name="T23" fmla="*/ 2147483647 h 152"/>
                    <a:gd name="T24" fmla="*/ 2147483647 w 134"/>
                    <a:gd name="T25" fmla="*/ 2147483647 h 152"/>
                    <a:gd name="T26" fmla="*/ 2147483647 w 134"/>
                    <a:gd name="T27" fmla="*/ 2147483647 h 152"/>
                    <a:gd name="T28" fmla="*/ 2147483647 w 134"/>
                    <a:gd name="T29" fmla="*/ 2147483647 h 152"/>
                    <a:gd name="T30" fmla="*/ 2147483647 w 134"/>
                    <a:gd name="T31" fmla="*/ 2147483647 h 152"/>
                    <a:gd name="T32" fmla="*/ 2147483647 w 134"/>
                    <a:gd name="T33" fmla="*/ 2147483647 h 152"/>
                    <a:gd name="T34" fmla="*/ 2147483647 w 134"/>
                    <a:gd name="T35" fmla="*/ 2147483647 h 152"/>
                    <a:gd name="T36" fmla="*/ 2147483647 w 134"/>
                    <a:gd name="T37" fmla="*/ 2147483647 h 152"/>
                    <a:gd name="T38" fmla="*/ 2147483647 w 134"/>
                    <a:gd name="T39" fmla="*/ 2147483647 h 152"/>
                    <a:gd name="T40" fmla="*/ 2147483647 w 134"/>
                    <a:gd name="T41" fmla="*/ 2147483647 h 152"/>
                    <a:gd name="T42" fmla="*/ 2147483647 w 134"/>
                    <a:gd name="T43" fmla="*/ 2147483647 h 152"/>
                    <a:gd name="T44" fmla="*/ 2147483647 w 134"/>
                    <a:gd name="T45" fmla="*/ 2147483647 h 152"/>
                    <a:gd name="T46" fmla="*/ 2147483647 w 134"/>
                    <a:gd name="T47" fmla="*/ 2147483647 h 152"/>
                    <a:gd name="T48" fmla="*/ 2147483647 w 134"/>
                    <a:gd name="T49" fmla="*/ 2147483647 h 152"/>
                    <a:gd name="T50" fmla="*/ 2147483647 w 134"/>
                    <a:gd name="T51" fmla="*/ 2147483647 h 152"/>
                    <a:gd name="T52" fmla="*/ 2147483647 w 134"/>
                    <a:gd name="T53" fmla="*/ 2147483647 h 152"/>
                    <a:gd name="T54" fmla="*/ 2147483647 w 134"/>
                    <a:gd name="T55" fmla="*/ 2147483647 h 152"/>
                    <a:gd name="T56" fmla="*/ 2147483647 w 134"/>
                    <a:gd name="T57" fmla="*/ 2147483647 h 152"/>
                    <a:gd name="T58" fmla="*/ 2147483647 w 134"/>
                    <a:gd name="T59" fmla="*/ 2147483647 h 152"/>
                    <a:gd name="T60" fmla="*/ 2147483647 w 134"/>
                    <a:gd name="T61" fmla="*/ 2147483647 h 152"/>
                    <a:gd name="T62" fmla="*/ 2147483647 w 134"/>
                    <a:gd name="T63" fmla="*/ 2147483647 h 152"/>
                    <a:gd name="T64" fmla="*/ 0 w 134"/>
                    <a:gd name="T65" fmla="*/ 2147483647 h 152"/>
                    <a:gd name="T66" fmla="*/ 0 w 134"/>
                    <a:gd name="T67" fmla="*/ 2147483647 h 152"/>
                    <a:gd name="T68" fmla="*/ 0 w 134"/>
                    <a:gd name="T69" fmla="*/ 2147483647 h 152"/>
                    <a:gd name="T70" fmla="*/ 2147483647 w 134"/>
                    <a:gd name="T71" fmla="*/ 2147483647 h 152"/>
                    <a:gd name="T72" fmla="*/ 2147483647 w 134"/>
                    <a:gd name="T73" fmla="*/ 2147483647 h 152"/>
                    <a:gd name="T74" fmla="*/ 2147483647 w 134"/>
                    <a:gd name="T75" fmla="*/ 2147483647 h 152"/>
                    <a:gd name="T76" fmla="*/ 2147483647 w 134"/>
                    <a:gd name="T77" fmla="*/ 2147483647 h 152"/>
                    <a:gd name="T78" fmla="*/ 2147483647 w 134"/>
                    <a:gd name="T79" fmla="*/ 0 h 152"/>
                    <a:gd name="T80" fmla="*/ 2147483647 w 134"/>
                    <a:gd name="T81" fmla="*/ 0 h 152"/>
                    <a:gd name="T82" fmla="*/ 2147483647 w 134"/>
                    <a:gd name="T83" fmla="*/ 0 h 152"/>
                    <a:gd name="T84" fmla="*/ 2147483647 w 134"/>
                    <a:gd name="T85" fmla="*/ 2147483647 h 152"/>
                    <a:gd name="T86" fmla="*/ 2147483647 w 134"/>
                    <a:gd name="T87" fmla="*/ 2147483647 h 152"/>
                    <a:gd name="T88" fmla="*/ 2147483647 w 134"/>
                    <a:gd name="T89" fmla="*/ 2147483647 h 152"/>
                    <a:gd name="T90" fmla="*/ 2147483647 w 134"/>
                    <a:gd name="T91" fmla="*/ 2147483647 h 152"/>
                    <a:gd name="T92" fmla="*/ 2147483647 w 134"/>
                    <a:gd name="T93" fmla="*/ 2147483647 h 152"/>
                    <a:gd name="T94" fmla="*/ 2147483647 w 134"/>
                    <a:gd name="T95" fmla="*/ 2147483647 h 152"/>
                    <a:gd name="T96" fmla="*/ 2147483647 w 134"/>
                    <a:gd name="T97" fmla="*/ 2147483647 h 152"/>
                    <a:gd name="T98" fmla="*/ 2147483647 w 134"/>
                    <a:gd name="T99" fmla="*/ 2147483647 h 152"/>
                    <a:gd name="T100" fmla="*/ 2147483647 w 134"/>
                    <a:gd name="T101" fmla="*/ 2147483647 h 152"/>
                    <a:gd name="T102" fmla="*/ 2147483647 w 134"/>
                    <a:gd name="T103" fmla="*/ 2147483647 h 152"/>
                    <a:gd name="T104" fmla="*/ 2147483647 w 134"/>
                    <a:gd name="T105" fmla="*/ 2147483647 h 152"/>
                    <a:gd name="T106" fmla="*/ 2147483647 w 134"/>
                    <a:gd name="T107" fmla="*/ 2147483647 h 152"/>
                    <a:gd name="T108" fmla="*/ 2147483647 w 134"/>
                    <a:gd name="T109" fmla="*/ 2147483647 h 152"/>
                    <a:gd name="T110" fmla="*/ 2147483647 w 134"/>
                    <a:gd name="T111" fmla="*/ 2147483647 h 152"/>
                    <a:gd name="T112" fmla="*/ 2147483647 w 134"/>
                    <a:gd name="T113" fmla="*/ 2147483647 h 152"/>
                    <a:gd name="T114" fmla="*/ 2147483647 w 134"/>
                    <a:gd name="T115" fmla="*/ 2147483647 h 152"/>
                    <a:gd name="T116" fmla="*/ 2147483647 w 134"/>
                    <a:gd name="T117" fmla="*/ 2147483647 h 152"/>
                    <a:gd name="T118" fmla="*/ 2147483647 w 134"/>
                    <a:gd name="T119" fmla="*/ 2147483647 h 152"/>
                    <a:gd name="T120" fmla="*/ 2147483647 w 134"/>
                    <a:gd name="T121" fmla="*/ 2147483647 h 152"/>
                    <a:gd name="T122" fmla="*/ 2147483647 w 134"/>
                    <a:gd name="T123" fmla="*/ 2147483647 h 152"/>
                    <a:gd name="T124" fmla="*/ 2147483647 w 134"/>
                    <a:gd name="T125" fmla="*/ 2147483647 h 15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34"/>
                    <a:gd name="T190" fmla="*/ 0 h 152"/>
                    <a:gd name="T191" fmla="*/ 134 w 134"/>
                    <a:gd name="T192" fmla="*/ 152 h 15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34" h="152">
                      <a:moveTo>
                        <a:pt x="132" y="118"/>
                      </a:moveTo>
                      <a:lnTo>
                        <a:pt x="134" y="122"/>
                      </a:lnTo>
                      <a:lnTo>
                        <a:pt x="134" y="130"/>
                      </a:lnTo>
                      <a:lnTo>
                        <a:pt x="134" y="136"/>
                      </a:lnTo>
                      <a:lnTo>
                        <a:pt x="130" y="138"/>
                      </a:lnTo>
                      <a:lnTo>
                        <a:pt x="122" y="146"/>
                      </a:lnTo>
                      <a:lnTo>
                        <a:pt x="112" y="150"/>
                      </a:lnTo>
                      <a:lnTo>
                        <a:pt x="102" y="152"/>
                      </a:lnTo>
                      <a:lnTo>
                        <a:pt x="94" y="152"/>
                      </a:lnTo>
                      <a:lnTo>
                        <a:pt x="86" y="150"/>
                      </a:lnTo>
                      <a:lnTo>
                        <a:pt x="82" y="148"/>
                      </a:lnTo>
                      <a:lnTo>
                        <a:pt x="74" y="148"/>
                      </a:lnTo>
                      <a:lnTo>
                        <a:pt x="76" y="138"/>
                      </a:lnTo>
                      <a:lnTo>
                        <a:pt x="80" y="132"/>
                      </a:lnTo>
                      <a:lnTo>
                        <a:pt x="82" y="124"/>
                      </a:lnTo>
                      <a:lnTo>
                        <a:pt x="84" y="116"/>
                      </a:lnTo>
                      <a:lnTo>
                        <a:pt x="82" y="110"/>
                      </a:lnTo>
                      <a:lnTo>
                        <a:pt x="78" y="106"/>
                      </a:lnTo>
                      <a:lnTo>
                        <a:pt x="72" y="106"/>
                      </a:lnTo>
                      <a:lnTo>
                        <a:pt x="64" y="104"/>
                      </a:lnTo>
                      <a:lnTo>
                        <a:pt x="62" y="102"/>
                      </a:lnTo>
                      <a:lnTo>
                        <a:pt x="60" y="98"/>
                      </a:lnTo>
                      <a:lnTo>
                        <a:pt x="58" y="94"/>
                      </a:lnTo>
                      <a:lnTo>
                        <a:pt x="54" y="92"/>
                      </a:lnTo>
                      <a:lnTo>
                        <a:pt x="46" y="90"/>
                      </a:lnTo>
                      <a:lnTo>
                        <a:pt x="40" y="88"/>
                      </a:lnTo>
                      <a:lnTo>
                        <a:pt x="34" y="88"/>
                      </a:lnTo>
                      <a:lnTo>
                        <a:pt x="30" y="86"/>
                      </a:lnTo>
                      <a:lnTo>
                        <a:pt x="24" y="82"/>
                      </a:lnTo>
                      <a:lnTo>
                        <a:pt x="12" y="66"/>
                      </a:lnTo>
                      <a:lnTo>
                        <a:pt x="4" y="62"/>
                      </a:lnTo>
                      <a:lnTo>
                        <a:pt x="2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2" y="24"/>
                      </a:lnTo>
                      <a:lnTo>
                        <a:pt x="6" y="16"/>
                      </a:lnTo>
                      <a:lnTo>
                        <a:pt x="10" y="8"/>
                      </a:lnTo>
                      <a:lnTo>
                        <a:pt x="18" y="4"/>
                      </a:lnTo>
                      <a:lnTo>
                        <a:pt x="26" y="0"/>
                      </a:lnTo>
                      <a:lnTo>
                        <a:pt x="36" y="0"/>
                      </a:lnTo>
                      <a:lnTo>
                        <a:pt x="44" y="0"/>
                      </a:lnTo>
                      <a:lnTo>
                        <a:pt x="52" y="2"/>
                      </a:lnTo>
                      <a:lnTo>
                        <a:pt x="64" y="8"/>
                      </a:lnTo>
                      <a:lnTo>
                        <a:pt x="64" y="18"/>
                      </a:lnTo>
                      <a:lnTo>
                        <a:pt x="70" y="34"/>
                      </a:lnTo>
                      <a:lnTo>
                        <a:pt x="76" y="50"/>
                      </a:lnTo>
                      <a:lnTo>
                        <a:pt x="78" y="54"/>
                      </a:lnTo>
                      <a:lnTo>
                        <a:pt x="82" y="56"/>
                      </a:lnTo>
                      <a:lnTo>
                        <a:pt x="92" y="56"/>
                      </a:lnTo>
                      <a:lnTo>
                        <a:pt x="100" y="58"/>
                      </a:lnTo>
                      <a:lnTo>
                        <a:pt x="106" y="62"/>
                      </a:lnTo>
                      <a:lnTo>
                        <a:pt x="108" y="68"/>
                      </a:lnTo>
                      <a:lnTo>
                        <a:pt x="114" y="80"/>
                      </a:lnTo>
                      <a:lnTo>
                        <a:pt x="120" y="90"/>
                      </a:lnTo>
                      <a:lnTo>
                        <a:pt x="122" y="86"/>
                      </a:lnTo>
                      <a:lnTo>
                        <a:pt x="126" y="84"/>
                      </a:lnTo>
                      <a:lnTo>
                        <a:pt x="128" y="82"/>
                      </a:lnTo>
                      <a:lnTo>
                        <a:pt x="132" y="84"/>
                      </a:lnTo>
                      <a:lnTo>
                        <a:pt x="132" y="88"/>
                      </a:lnTo>
                      <a:lnTo>
                        <a:pt x="132" y="94"/>
                      </a:lnTo>
                      <a:lnTo>
                        <a:pt x="132" y="106"/>
                      </a:lnTo>
                      <a:lnTo>
                        <a:pt x="132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Freeform 97"/>
                <p:cNvSpPr/>
                <p:nvPr/>
              </p:nvSpPr>
              <p:spPr bwMode="auto">
                <a:xfrm>
                  <a:off x="3341727" y="5455700"/>
                  <a:ext cx="122230" cy="128763"/>
                </a:xfrm>
                <a:custGeom>
                  <a:avLst/>
                  <a:gdLst>
                    <a:gd name="T0" fmla="*/ 2147483647 w 84"/>
                    <a:gd name="T1" fmla="*/ 0 h 82"/>
                    <a:gd name="T2" fmla="*/ 2147483647 w 84"/>
                    <a:gd name="T3" fmla="*/ 0 h 82"/>
                    <a:gd name="T4" fmla="*/ 2147483647 w 84"/>
                    <a:gd name="T5" fmla="*/ 2147483647 h 82"/>
                    <a:gd name="T6" fmla="*/ 2147483647 w 84"/>
                    <a:gd name="T7" fmla="*/ 2147483647 h 82"/>
                    <a:gd name="T8" fmla="*/ 2147483647 w 84"/>
                    <a:gd name="T9" fmla="*/ 2147483647 h 82"/>
                    <a:gd name="T10" fmla="*/ 2147483647 w 84"/>
                    <a:gd name="T11" fmla="*/ 2147483647 h 82"/>
                    <a:gd name="T12" fmla="*/ 2147483647 w 84"/>
                    <a:gd name="T13" fmla="*/ 2147483647 h 82"/>
                    <a:gd name="T14" fmla="*/ 2147483647 w 84"/>
                    <a:gd name="T15" fmla="*/ 2147483647 h 82"/>
                    <a:gd name="T16" fmla="*/ 2147483647 w 84"/>
                    <a:gd name="T17" fmla="*/ 2147483647 h 82"/>
                    <a:gd name="T18" fmla="*/ 2147483647 w 84"/>
                    <a:gd name="T19" fmla="*/ 2147483647 h 82"/>
                    <a:gd name="T20" fmla="*/ 2147483647 w 84"/>
                    <a:gd name="T21" fmla="*/ 2147483647 h 82"/>
                    <a:gd name="T22" fmla="*/ 2147483647 w 84"/>
                    <a:gd name="T23" fmla="*/ 2147483647 h 82"/>
                    <a:gd name="T24" fmla="*/ 2147483647 w 84"/>
                    <a:gd name="T25" fmla="*/ 2147483647 h 82"/>
                    <a:gd name="T26" fmla="*/ 2147483647 w 84"/>
                    <a:gd name="T27" fmla="*/ 2147483647 h 82"/>
                    <a:gd name="T28" fmla="*/ 2147483647 w 84"/>
                    <a:gd name="T29" fmla="*/ 2147483647 h 82"/>
                    <a:gd name="T30" fmla="*/ 0 w 84"/>
                    <a:gd name="T31" fmla="*/ 2147483647 h 82"/>
                    <a:gd name="T32" fmla="*/ 2147483647 w 8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4"/>
                    <a:gd name="T52" fmla="*/ 0 h 82"/>
                    <a:gd name="T53" fmla="*/ 84 w 8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4" h="82">
                      <a:moveTo>
                        <a:pt x="2" y="0"/>
                      </a:moveTo>
                      <a:lnTo>
                        <a:pt x="12" y="0"/>
                      </a:lnTo>
                      <a:lnTo>
                        <a:pt x="22" y="4"/>
                      </a:lnTo>
                      <a:lnTo>
                        <a:pt x="34" y="12"/>
                      </a:lnTo>
                      <a:lnTo>
                        <a:pt x="44" y="18"/>
                      </a:lnTo>
                      <a:lnTo>
                        <a:pt x="66" y="36"/>
                      </a:lnTo>
                      <a:lnTo>
                        <a:pt x="84" y="50"/>
                      </a:lnTo>
                      <a:lnTo>
                        <a:pt x="78" y="62"/>
                      </a:lnTo>
                      <a:lnTo>
                        <a:pt x="72" y="72"/>
                      </a:lnTo>
                      <a:lnTo>
                        <a:pt x="66" y="78"/>
                      </a:lnTo>
                      <a:lnTo>
                        <a:pt x="60" y="82"/>
                      </a:lnTo>
                      <a:lnTo>
                        <a:pt x="58" y="82"/>
                      </a:lnTo>
                      <a:lnTo>
                        <a:pt x="40" y="80"/>
                      </a:lnTo>
                      <a:lnTo>
                        <a:pt x="24" y="76"/>
                      </a:lnTo>
                      <a:lnTo>
                        <a:pt x="12" y="72"/>
                      </a:lnTo>
                      <a:lnTo>
                        <a:pt x="0" y="6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Freeform 98"/>
                <p:cNvSpPr/>
                <p:nvPr/>
              </p:nvSpPr>
              <p:spPr bwMode="auto">
                <a:xfrm>
                  <a:off x="3059216" y="5212778"/>
                  <a:ext cx="357464" cy="872130"/>
                </a:xfrm>
                <a:custGeom>
                  <a:avLst/>
                  <a:gdLst>
                    <a:gd name="T0" fmla="*/ 2147483647 w 246"/>
                    <a:gd name="T1" fmla="*/ 2147483647 h 552"/>
                    <a:gd name="T2" fmla="*/ 2147483647 w 246"/>
                    <a:gd name="T3" fmla="*/ 2147483647 h 552"/>
                    <a:gd name="T4" fmla="*/ 2147483647 w 246"/>
                    <a:gd name="T5" fmla="*/ 2147483647 h 552"/>
                    <a:gd name="T6" fmla="*/ 2147483647 w 246"/>
                    <a:gd name="T7" fmla="*/ 2147483647 h 552"/>
                    <a:gd name="T8" fmla="*/ 2147483647 w 246"/>
                    <a:gd name="T9" fmla="*/ 2147483647 h 552"/>
                    <a:gd name="T10" fmla="*/ 2147483647 w 246"/>
                    <a:gd name="T11" fmla="*/ 2147483647 h 552"/>
                    <a:gd name="T12" fmla="*/ 2147483647 w 246"/>
                    <a:gd name="T13" fmla="*/ 2147483647 h 552"/>
                    <a:gd name="T14" fmla="*/ 2147483647 w 246"/>
                    <a:gd name="T15" fmla="*/ 2147483647 h 552"/>
                    <a:gd name="T16" fmla="*/ 2147483647 w 246"/>
                    <a:gd name="T17" fmla="*/ 2147483647 h 552"/>
                    <a:gd name="T18" fmla="*/ 2147483647 w 246"/>
                    <a:gd name="T19" fmla="*/ 2147483647 h 552"/>
                    <a:gd name="T20" fmla="*/ 2147483647 w 246"/>
                    <a:gd name="T21" fmla="*/ 2147483647 h 552"/>
                    <a:gd name="T22" fmla="*/ 2147483647 w 246"/>
                    <a:gd name="T23" fmla="*/ 2147483647 h 552"/>
                    <a:gd name="T24" fmla="*/ 2147483647 w 246"/>
                    <a:gd name="T25" fmla="*/ 2147483647 h 552"/>
                    <a:gd name="T26" fmla="*/ 2147483647 w 246"/>
                    <a:gd name="T27" fmla="*/ 2147483647 h 552"/>
                    <a:gd name="T28" fmla="*/ 2147483647 w 246"/>
                    <a:gd name="T29" fmla="*/ 2147483647 h 552"/>
                    <a:gd name="T30" fmla="*/ 2147483647 w 246"/>
                    <a:gd name="T31" fmla="*/ 2147483647 h 552"/>
                    <a:gd name="T32" fmla="*/ 2147483647 w 246"/>
                    <a:gd name="T33" fmla="*/ 2147483647 h 552"/>
                    <a:gd name="T34" fmla="*/ 2147483647 w 246"/>
                    <a:gd name="T35" fmla="*/ 2147483647 h 552"/>
                    <a:gd name="T36" fmla="*/ 2147483647 w 246"/>
                    <a:gd name="T37" fmla="*/ 2147483647 h 552"/>
                    <a:gd name="T38" fmla="*/ 2147483647 w 246"/>
                    <a:gd name="T39" fmla="*/ 2147483647 h 552"/>
                    <a:gd name="T40" fmla="*/ 2147483647 w 246"/>
                    <a:gd name="T41" fmla="*/ 2147483647 h 552"/>
                    <a:gd name="T42" fmla="*/ 2147483647 w 246"/>
                    <a:gd name="T43" fmla="*/ 2147483647 h 552"/>
                    <a:gd name="T44" fmla="*/ 2147483647 w 246"/>
                    <a:gd name="T45" fmla="*/ 2147483647 h 552"/>
                    <a:gd name="T46" fmla="*/ 2147483647 w 246"/>
                    <a:gd name="T47" fmla="*/ 2147483647 h 552"/>
                    <a:gd name="T48" fmla="*/ 2147483647 w 246"/>
                    <a:gd name="T49" fmla="*/ 2147483647 h 552"/>
                    <a:gd name="T50" fmla="*/ 2147483647 w 246"/>
                    <a:gd name="T51" fmla="*/ 2147483647 h 552"/>
                    <a:gd name="T52" fmla="*/ 2147483647 w 246"/>
                    <a:gd name="T53" fmla="*/ 2147483647 h 552"/>
                    <a:gd name="T54" fmla="*/ 2147483647 w 246"/>
                    <a:gd name="T55" fmla="*/ 2147483647 h 552"/>
                    <a:gd name="T56" fmla="*/ 2147483647 w 246"/>
                    <a:gd name="T57" fmla="*/ 2147483647 h 552"/>
                    <a:gd name="T58" fmla="*/ 2147483647 w 246"/>
                    <a:gd name="T59" fmla="*/ 2147483647 h 552"/>
                    <a:gd name="T60" fmla="*/ 2147483647 w 246"/>
                    <a:gd name="T61" fmla="*/ 2147483647 h 552"/>
                    <a:gd name="T62" fmla="*/ 2147483647 w 246"/>
                    <a:gd name="T63" fmla="*/ 2147483647 h 552"/>
                    <a:gd name="T64" fmla="*/ 2147483647 w 246"/>
                    <a:gd name="T65" fmla="*/ 2147483647 h 552"/>
                    <a:gd name="T66" fmla="*/ 2147483647 w 246"/>
                    <a:gd name="T67" fmla="*/ 2147483647 h 552"/>
                    <a:gd name="T68" fmla="*/ 2147483647 w 246"/>
                    <a:gd name="T69" fmla="*/ 2147483647 h 552"/>
                    <a:gd name="T70" fmla="*/ 2147483647 w 246"/>
                    <a:gd name="T71" fmla="*/ 2147483647 h 552"/>
                    <a:gd name="T72" fmla="*/ 2147483647 w 246"/>
                    <a:gd name="T73" fmla="*/ 2147483647 h 552"/>
                    <a:gd name="T74" fmla="*/ 2147483647 w 246"/>
                    <a:gd name="T75" fmla="*/ 2147483647 h 552"/>
                    <a:gd name="T76" fmla="*/ 2147483647 w 246"/>
                    <a:gd name="T77" fmla="*/ 2147483647 h 552"/>
                    <a:gd name="T78" fmla="*/ 2147483647 w 246"/>
                    <a:gd name="T79" fmla="*/ 2147483647 h 552"/>
                    <a:gd name="T80" fmla="*/ 2147483647 w 246"/>
                    <a:gd name="T81" fmla="*/ 2147483647 h 552"/>
                    <a:gd name="T82" fmla="*/ 2147483647 w 246"/>
                    <a:gd name="T83" fmla="*/ 2147483647 h 552"/>
                    <a:gd name="T84" fmla="*/ 2147483647 w 246"/>
                    <a:gd name="T85" fmla="*/ 2147483647 h 552"/>
                    <a:gd name="T86" fmla="*/ 2147483647 w 246"/>
                    <a:gd name="T87" fmla="*/ 2147483647 h 552"/>
                    <a:gd name="T88" fmla="*/ 2147483647 w 246"/>
                    <a:gd name="T89" fmla="*/ 2147483647 h 552"/>
                    <a:gd name="T90" fmla="*/ 2147483647 w 246"/>
                    <a:gd name="T91" fmla="*/ 2147483647 h 552"/>
                    <a:gd name="T92" fmla="*/ 2147483647 w 246"/>
                    <a:gd name="T93" fmla="*/ 2147483647 h 552"/>
                    <a:gd name="T94" fmla="*/ 2147483647 w 246"/>
                    <a:gd name="T95" fmla="*/ 2147483647 h 552"/>
                    <a:gd name="T96" fmla="*/ 2147483647 w 246"/>
                    <a:gd name="T97" fmla="*/ 2147483647 h 552"/>
                    <a:gd name="T98" fmla="*/ 2147483647 w 246"/>
                    <a:gd name="T99" fmla="*/ 2147483647 h 552"/>
                    <a:gd name="T100" fmla="*/ 2147483647 w 246"/>
                    <a:gd name="T101" fmla="*/ 2147483647 h 552"/>
                    <a:gd name="T102" fmla="*/ 2147483647 w 246"/>
                    <a:gd name="T103" fmla="*/ 2147483647 h 552"/>
                    <a:gd name="T104" fmla="*/ 2147483647 w 246"/>
                    <a:gd name="T105" fmla="*/ 2147483647 h 552"/>
                    <a:gd name="T106" fmla="*/ 2147483647 w 246"/>
                    <a:gd name="T107" fmla="*/ 2147483647 h 552"/>
                    <a:gd name="T108" fmla="*/ 2147483647 w 246"/>
                    <a:gd name="T109" fmla="*/ 2147483647 h 552"/>
                    <a:gd name="T110" fmla="*/ 2147483647 w 246"/>
                    <a:gd name="T111" fmla="*/ 2147483647 h 552"/>
                    <a:gd name="T112" fmla="*/ 2147483647 w 246"/>
                    <a:gd name="T113" fmla="*/ 2147483647 h 552"/>
                    <a:gd name="T114" fmla="*/ 2147483647 w 246"/>
                    <a:gd name="T115" fmla="*/ 2147483647 h 552"/>
                    <a:gd name="T116" fmla="*/ 2147483647 w 246"/>
                    <a:gd name="T117" fmla="*/ 2147483647 h 55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6"/>
                    <a:gd name="T178" fmla="*/ 0 h 552"/>
                    <a:gd name="T179" fmla="*/ 246 w 246"/>
                    <a:gd name="T180" fmla="*/ 552 h 55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6" h="552">
                      <a:moveTo>
                        <a:pt x="196" y="154"/>
                      </a:moveTo>
                      <a:lnTo>
                        <a:pt x="196" y="148"/>
                      </a:lnTo>
                      <a:lnTo>
                        <a:pt x="200" y="142"/>
                      </a:lnTo>
                      <a:lnTo>
                        <a:pt x="206" y="128"/>
                      </a:lnTo>
                      <a:lnTo>
                        <a:pt x="216" y="116"/>
                      </a:lnTo>
                      <a:lnTo>
                        <a:pt x="224" y="108"/>
                      </a:lnTo>
                      <a:lnTo>
                        <a:pt x="238" y="102"/>
                      </a:lnTo>
                      <a:lnTo>
                        <a:pt x="244" y="96"/>
                      </a:lnTo>
                      <a:lnTo>
                        <a:pt x="246" y="92"/>
                      </a:lnTo>
                      <a:lnTo>
                        <a:pt x="246" y="88"/>
                      </a:lnTo>
                      <a:lnTo>
                        <a:pt x="244" y="78"/>
                      </a:lnTo>
                      <a:lnTo>
                        <a:pt x="242" y="68"/>
                      </a:lnTo>
                      <a:lnTo>
                        <a:pt x="236" y="70"/>
                      </a:lnTo>
                      <a:lnTo>
                        <a:pt x="230" y="70"/>
                      </a:lnTo>
                      <a:lnTo>
                        <a:pt x="232" y="74"/>
                      </a:lnTo>
                      <a:lnTo>
                        <a:pt x="232" y="82"/>
                      </a:lnTo>
                      <a:lnTo>
                        <a:pt x="232" y="88"/>
                      </a:lnTo>
                      <a:lnTo>
                        <a:pt x="228" y="90"/>
                      </a:lnTo>
                      <a:lnTo>
                        <a:pt x="220" y="98"/>
                      </a:lnTo>
                      <a:lnTo>
                        <a:pt x="210" y="102"/>
                      </a:lnTo>
                      <a:lnTo>
                        <a:pt x="200" y="104"/>
                      </a:lnTo>
                      <a:lnTo>
                        <a:pt x="192" y="104"/>
                      </a:lnTo>
                      <a:lnTo>
                        <a:pt x="184" y="102"/>
                      </a:lnTo>
                      <a:lnTo>
                        <a:pt x="180" y="100"/>
                      </a:lnTo>
                      <a:lnTo>
                        <a:pt x="172" y="100"/>
                      </a:lnTo>
                      <a:lnTo>
                        <a:pt x="174" y="90"/>
                      </a:lnTo>
                      <a:lnTo>
                        <a:pt x="178" y="84"/>
                      </a:lnTo>
                      <a:lnTo>
                        <a:pt x="180" y="76"/>
                      </a:lnTo>
                      <a:lnTo>
                        <a:pt x="182" y="68"/>
                      </a:lnTo>
                      <a:lnTo>
                        <a:pt x="180" y="62"/>
                      </a:lnTo>
                      <a:lnTo>
                        <a:pt x="176" y="58"/>
                      </a:lnTo>
                      <a:lnTo>
                        <a:pt x="170" y="58"/>
                      </a:lnTo>
                      <a:lnTo>
                        <a:pt x="162" y="56"/>
                      </a:lnTo>
                      <a:lnTo>
                        <a:pt x="160" y="54"/>
                      </a:lnTo>
                      <a:lnTo>
                        <a:pt x="158" y="50"/>
                      </a:lnTo>
                      <a:lnTo>
                        <a:pt x="156" y="46"/>
                      </a:lnTo>
                      <a:lnTo>
                        <a:pt x="152" y="44"/>
                      </a:lnTo>
                      <a:lnTo>
                        <a:pt x="144" y="42"/>
                      </a:lnTo>
                      <a:lnTo>
                        <a:pt x="138" y="40"/>
                      </a:lnTo>
                      <a:lnTo>
                        <a:pt x="132" y="40"/>
                      </a:lnTo>
                      <a:lnTo>
                        <a:pt x="128" y="38"/>
                      </a:lnTo>
                      <a:lnTo>
                        <a:pt x="122" y="34"/>
                      </a:lnTo>
                      <a:lnTo>
                        <a:pt x="110" y="18"/>
                      </a:lnTo>
                      <a:lnTo>
                        <a:pt x="102" y="14"/>
                      </a:lnTo>
                      <a:lnTo>
                        <a:pt x="98" y="10"/>
                      </a:lnTo>
                      <a:lnTo>
                        <a:pt x="98" y="8"/>
                      </a:lnTo>
                      <a:lnTo>
                        <a:pt x="84" y="8"/>
                      </a:lnTo>
                      <a:lnTo>
                        <a:pt x="76" y="10"/>
                      </a:lnTo>
                      <a:lnTo>
                        <a:pt x="72" y="12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8"/>
                      </a:lnTo>
                      <a:lnTo>
                        <a:pt x="48" y="6"/>
                      </a:lnTo>
                      <a:lnTo>
                        <a:pt x="42" y="0"/>
                      </a:lnTo>
                      <a:lnTo>
                        <a:pt x="34" y="8"/>
                      </a:lnTo>
                      <a:lnTo>
                        <a:pt x="28" y="16"/>
                      </a:lnTo>
                      <a:lnTo>
                        <a:pt x="30" y="30"/>
                      </a:lnTo>
                      <a:lnTo>
                        <a:pt x="30" y="34"/>
                      </a:lnTo>
                      <a:lnTo>
                        <a:pt x="28" y="40"/>
                      </a:lnTo>
                      <a:lnTo>
                        <a:pt x="22" y="46"/>
                      </a:lnTo>
                      <a:lnTo>
                        <a:pt x="16" y="50"/>
                      </a:lnTo>
                      <a:lnTo>
                        <a:pt x="14" y="54"/>
                      </a:lnTo>
                      <a:lnTo>
                        <a:pt x="12" y="62"/>
                      </a:lnTo>
                      <a:lnTo>
                        <a:pt x="14" y="80"/>
                      </a:lnTo>
                      <a:lnTo>
                        <a:pt x="16" y="86"/>
                      </a:lnTo>
                      <a:lnTo>
                        <a:pt x="20" y="92"/>
                      </a:lnTo>
                      <a:lnTo>
                        <a:pt x="16" y="100"/>
                      </a:lnTo>
                      <a:lnTo>
                        <a:pt x="8" y="112"/>
                      </a:lnTo>
                      <a:lnTo>
                        <a:pt x="2" y="122"/>
                      </a:lnTo>
                      <a:lnTo>
                        <a:pt x="0" y="136"/>
                      </a:lnTo>
                      <a:lnTo>
                        <a:pt x="2" y="140"/>
                      </a:lnTo>
                      <a:lnTo>
                        <a:pt x="4" y="144"/>
                      </a:lnTo>
                      <a:lnTo>
                        <a:pt x="8" y="146"/>
                      </a:lnTo>
                      <a:lnTo>
                        <a:pt x="8" y="152"/>
                      </a:lnTo>
                      <a:lnTo>
                        <a:pt x="4" y="162"/>
                      </a:lnTo>
                      <a:lnTo>
                        <a:pt x="2" y="170"/>
                      </a:lnTo>
                      <a:lnTo>
                        <a:pt x="0" y="174"/>
                      </a:lnTo>
                      <a:lnTo>
                        <a:pt x="2" y="180"/>
                      </a:lnTo>
                      <a:lnTo>
                        <a:pt x="4" y="186"/>
                      </a:lnTo>
                      <a:lnTo>
                        <a:pt x="8" y="192"/>
                      </a:lnTo>
                      <a:lnTo>
                        <a:pt x="10" y="198"/>
                      </a:lnTo>
                      <a:lnTo>
                        <a:pt x="12" y="204"/>
                      </a:lnTo>
                      <a:lnTo>
                        <a:pt x="16" y="210"/>
                      </a:lnTo>
                      <a:lnTo>
                        <a:pt x="18" y="218"/>
                      </a:lnTo>
                      <a:lnTo>
                        <a:pt x="20" y="226"/>
                      </a:lnTo>
                      <a:lnTo>
                        <a:pt x="20" y="256"/>
                      </a:lnTo>
                      <a:lnTo>
                        <a:pt x="18" y="260"/>
                      </a:lnTo>
                      <a:lnTo>
                        <a:pt x="16" y="266"/>
                      </a:lnTo>
                      <a:lnTo>
                        <a:pt x="14" y="270"/>
                      </a:lnTo>
                      <a:lnTo>
                        <a:pt x="12" y="274"/>
                      </a:lnTo>
                      <a:lnTo>
                        <a:pt x="16" y="280"/>
                      </a:lnTo>
                      <a:lnTo>
                        <a:pt x="18" y="292"/>
                      </a:lnTo>
                      <a:lnTo>
                        <a:pt x="24" y="300"/>
                      </a:lnTo>
                      <a:lnTo>
                        <a:pt x="26" y="308"/>
                      </a:lnTo>
                      <a:lnTo>
                        <a:pt x="24" y="310"/>
                      </a:lnTo>
                      <a:lnTo>
                        <a:pt x="22" y="312"/>
                      </a:lnTo>
                      <a:lnTo>
                        <a:pt x="20" y="316"/>
                      </a:lnTo>
                      <a:lnTo>
                        <a:pt x="18" y="322"/>
                      </a:lnTo>
                      <a:lnTo>
                        <a:pt x="20" y="336"/>
                      </a:lnTo>
                      <a:lnTo>
                        <a:pt x="26" y="348"/>
                      </a:lnTo>
                      <a:lnTo>
                        <a:pt x="30" y="362"/>
                      </a:lnTo>
                      <a:lnTo>
                        <a:pt x="32" y="370"/>
                      </a:lnTo>
                      <a:lnTo>
                        <a:pt x="30" y="374"/>
                      </a:lnTo>
                      <a:lnTo>
                        <a:pt x="26" y="374"/>
                      </a:lnTo>
                      <a:lnTo>
                        <a:pt x="38" y="394"/>
                      </a:lnTo>
                      <a:lnTo>
                        <a:pt x="46" y="408"/>
                      </a:lnTo>
                      <a:lnTo>
                        <a:pt x="50" y="412"/>
                      </a:lnTo>
                      <a:lnTo>
                        <a:pt x="54" y="414"/>
                      </a:lnTo>
                      <a:lnTo>
                        <a:pt x="52" y="418"/>
                      </a:lnTo>
                      <a:lnTo>
                        <a:pt x="50" y="422"/>
                      </a:lnTo>
                      <a:lnTo>
                        <a:pt x="52" y="432"/>
                      </a:lnTo>
                      <a:lnTo>
                        <a:pt x="54" y="438"/>
                      </a:lnTo>
                      <a:lnTo>
                        <a:pt x="58" y="446"/>
                      </a:lnTo>
                      <a:lnTo>
                        <a:pt x="58" y="456"/>
                      </a:lnTo>
                      <a:lnTo>
                        <a:pt x="58" y="462"/>
                      </a:lnTo>
                      <a:lnTo>
                        <a:pt x="56" y="464"/>
                      </a:lnTo>
                      <a:lnTo>
                        <a:pt x="54" y="468"/>
                      </a:lnTo>
                      <a:lnTo>
                        <a:pt x="52" y="472"/>
                      </a:lnTo>
                      <a:lnTo>
                        <a:pt x="54" y="474"/>
                      </a:lnTo>
                      <a:lnTo>
                        <a:pt x="54" y="476"/>
                      </a:lnTo>
                      <a:lnTo>
                        <a:pt x="56" y="480"/>
                      </a:lnTo>
                      <a:lnTo>
                        <a:pt x="56" y="484"/>
                      </a:lnTo>
                      <a:lnTo>
                        <a:pt x="54" y="494"/>
                      </a:lnTo>
                      <a:lnTo>
                        <a:pt x="52" y="504"/>
                      </a:lnTo>
                      <a:lnTo>
                        <a:pt x="54" y="510"/>
                      </a:lnTo>
                      <a:lnTo>
                        <a:pt x="56" y="514"/>
                      </a:lnTo>
                      <a:lnTo>
                        <a:pt x="64" y="520"/>
                      </a:lnTo>
                      <a:lnTo>
                        <a:pt x="70" y="524"/>
                      </a:lnTo>
                      <a:lnTo>
                        <a:pt x="78" y="528"/>
                      </a:lnTo>
                      <a:lnTo>
                        <a:pt x="84" y="534"/>
                      </a:lnTo>
                      <a:lnTo>
                        <a:pt x="86" y="540"/>
                      </a:lnTo>
                      <a:lnTo>
                        <a:pt x="88" y="546"/>
                      </a:lnTo>
                      <a:lnTo>
                        <a:pt x="92" y="552"/>
                      </a:lnTo>
                      <a:lnTo>
                        <a:pt x="140" y="552"/>
                      </a:lnTo>
                      <a:lnTo>
                        <a:pt x="128" y="532"/>
                      </a:lnTo>
                      <a:lnTo>
                        <a:pt x="124" y="526"/>
                      </a:lnTo>
                      <a:lnTo>
                        <a:pt x="124" y="522"/>
                      </a:lnTo>
                      <a:lnTo>
                        <a:pt x="124" y="518"/>
                      </a:lnTo>
                      <a:lnTo>
                        <a:pt x="124" y="516"/>
                      </a:lnTo>
                      <a:lnTo>
                        <a:pt x="124" y="514"/>
                      </a:lnTo>
                      <a:lnTo>
                        <a:pt x="128" y="512"/>
                      </a:lnTo>
                      <a:lnTo>
                        <a:pt x="134" y="508"/>
                      </a:lnTo>
                      <a:lnTo>
                        <a:pt x="138" y="504"/>
                      </a:lnTo>
                      <a:lnTo>
                        <a:pt x="134" y="502"/>
                      </a:lnTo>
                      <a:lnTo>
                        <a:pt x="134" y="500"/>
                      </a:lnTo>
                      <a:lnTo>
                        <a:pt x="134" y="494"/>
                      </a:lnTo>
                      <a:lnTo>
                        <a:pt x="136" y="490"/>
                      </a:lnTo>
                      <a:lnTo>
                        <a:pt x="142" y="484"/>
                      </a:lnTo>
                      <a:lnTo>
                        <a:pt x="150" y="478"/>
                      </a:lnTo>
                      <a:lnTo>
                        <a:pt x="152" y="474"/>
                      </a:lnTo>
                      <a:lnTo>
                        <a:pt x="152" y="470"/>
                      </a:lnTo>
                      <a:lnTo>
                        <a:pt x="152" y="464"/>
                      </a:lnTo>
                      <a:lnTo>
                        <a:pt x="148" y="460"/>
                      </a:lnTo>
                      <a:lnTo>
                        <a:pt x="148" y="458"/>
                      </a:lnTo>
                      <a:lnTo>
                        <a:pt x="140" y="456"/>
                      </a:lnTo>
                      <a:lnTo>
                        <a:pt x="128" y="450"/>
                      </a:lnTo>
                      <a:lnTo>
                        <a:pt x="118" y="444"/>
                      </a:lnTo>
                      <a:lnTo>
                        <a:pt x="116" y="442"/>
                      </a:lnTo>
                      <a:lnTo>
                        <a:pt x="114" y="440"/>
                      </a:lnTo>
                      <a:lnTo>
                        <a:pt x="116" y="436"/>
                      </a:lnTo>
                      <a:lnTo>
                        <a:pt x="118" y="432"/>
                      </a:lnTo>
                      <a:lnTo>
                        <a:pt x="124" y="424"/>
                      </a:lnTo>
                      <a:lnTo>
                        <a:pt x="134" y="418"/>
                      </a:lnTo>
                      <a:lnTo>
                        <a:pt x="140" y="410"/>
                      </a:lnTo>
                      <a:lnTo>
                        <a:pt x="138" y="404"/>
                      </a:lnTo>
                      <a:lnTo>
                        <a:pt x="136" y="396"/>
                      </a:lnTo>
                      <a:lnTo>
                        <a:pt x="138" y="390"/>
                      </a:lnTo>
                      <a:lnTo>
                        <a:pt x="140" y="388"/>
                      </a:lnTo>
                      <a:lnTo>
                        <a:pt x="144" y="386"/>
                      </a:lnTo>
                      <a:lnTo>
                        <a:pt x="140" y="380"/>
                      </a:lnTo>
                      <a:lnTo>
                        <a:pt x="136" y="374"/>
                      </a:lnTo>
                      <a:lnTo>
                        <a:pt x="142" y="378"/>
                      </a:lnTo>
                      <a:lnTo>
                        <a:pt x="144" y="380"/>
                      </a:lnTo>
                      <a:lnTo>
                        <a:pt x="148" y="382"/>
                      </a:lnTo>
                      <a:lnTo>
                        <a:pt x="152" y="380"/>
                      </a:lnTo>
                      <a:lnTo>
                        <a:pt x="152" y="374"/>
                      </a:lnTo>
                      <a:lnTo>
                        <a:pt x="152" y="368"/>
                      </a:lnTo>
                      <a:lnTo>
                        <a:pt x="146" y="366"/>
                      </a:lnTo>
                      <a:lnTo>
                        <a:pt x="140" y="368"/>
                      </a:lnTo>
                      <a:lnTo>
                        <a:pt x="134" y="370"/>
                      </a:lnTo>
                      <a:lnTo>
                        <a:pt x="126" y="360"/>
                      </a:lnTo>
                      <a:lnTo>
                        <a:pt x="122" y="346"/>
                      </a:lnTo>
                      <a:lnTo>
                        <a:pt x="128" y="346"/>
                      </a:lnTo>
                      <a:lnTo>
                        <a:pt x="136" y="346"/>
                      </a:lnTo>
                      <a:lnTo>
                        <a:pt x="144" y="350"/>
                      </a:lnTo>
                      <a:lnTo>
                        <a:pt x="152" y="350"/>
                      </a:lnTo>
                      <a:lnTo>
                        <a:pt x="158" y="348"/>
                      </a:lnTo>
                      <a:lnTo>
                        <a:pt x="164" y="344"/>
                      </a:lnTo>
                      <a:lnTo>
                        <a:pt x="160" y="340"/>
                      </a:lnTo>
                      <a:lnTo>
                        <a:pt x="156" y="336"/>
                      </a:lnTo>
                      <a:lnTo>
                        <a:pt x="156" y="334"/>
                      </a:lnTo>
                      <a:lnTo>
                        <a:pt x="156" y="326"/>
                      </a:lnTo>
                      <a:lnTo>
                        <a:pt x="162" y="320"/>
                      </a:lnTo>
                      <a:lnTo>
                        <a:pt x="168" y="314"/>
                      </a:lnTo>
                      <a:lnTo>
                        <a:pt x="176" y="312"/>
                      </a:lnTo>
                      <a:lnTo>
                        <a:pt x="192" y="308"/>
                      </a:lnTo>
                      <a:lnTo>
                        <a:pt x="206" y="306"/>
                      </a:lnTo>
                      <a:lnTo>
                        <a:pt x="210" y="304"/>
                      </a:lnTo>
                      <a:lnTo>
                        <a:pt x="216" y="300"/>
                      </a:lnTo>
                      <a:lnTo>
                        <a:pt x="224" y="290"/>
                      </a:lnTo>
                      <a:lnTo>
                        <a:pt x="230" y="280"/>
                      </a:lnTo>
                      <a:lnTo>
                        <a:pt x="232" y="268"/>
                      </a:lnTo>
                      <a:lnTo>
                        <a:pt x="230" y="262"/>
                      </a:lnTo>
                      <a:lnTo>
                        <a:pt x="226" y="258"/>
                      </a:lnTo>
                      <a:lnTo>
                        <a:pt x="222" y="254"/>
                      </a:lnTo>
                      <a:lnTo>
                        <a:pt x="220" y="250"/>
                      </a:lnTo>
                      <a:lnTo>
                        <a:pt x="220" y="248"/>
                      </a:lnTo>
                      <a:lnTo>
                        <a:pt x="220" y="242"/>
                      </a:lnTo>
                      <a:lnTo>
                        <a:pt x="206" y="232"/>
                      </a:lnTo>
                      <a:lnTo>
                        <a:pt x="198" y="226"/>
                      </a:lnTo>
                      <a:lnTo>
                        <a:pt x="194" y="220"/>
                      </a:lnTo>
                      <a:lnTo>
                        <a:pt x="196" y="154"/>
                      </a:lnTo>
                      <a:lnTo>
                        <a:pt x="196" y="148"/>
                      </a:lnTo>
                      <a:lnTo>
                        <a:pt x="200" y="142"/>
                      </a:lnTo>
                      <a:lnTo>
                        <a:pt x="206" y="128"/>
                      </a:lnTo>
                      <a:lnTo>
                        <a:pt x="216" y="116"/>
                      </a:lnTo>
                      <a:lnTo>
                        <a:pt x="224" y="108"/>
                      </a:lnTo>
                      <a:lnTo>
                        <a:pt x="238" y="102"/>
                      </a:lnTo>
                      <a:lnTo>
                        <a:pt x="244" y="96"/>
                      </a:lnTo>
                      <a:lnTo>
                        <a:pt x="246" y="92"/>
                      </a:lnTo>
                      <a:lnTo>
                        <a:pt x="246" y="88"/>
                      </a:lnTo>
                      <a:lnTo>
                        <a:pt x="244" y="78"/>
                      </a:lnTo>
                      <a:lnTo>
                        <a:pt x="242" y="68"/>
                      </a:lnTo>
                      <a:lnTo>
                        <a:pt x="244" y="78"/>
                      </a:lnTo>
                      <a:lnTo>
                        <a:pt x="246" y="88"/>
                      </a:lnTo>
                      <a:lnTo>
                        <a:pt x="246" y="92"/>
                      </a:lnTo>
                      <a:lnTo>
                        <a:pt x="244" y="96"/>
                      </a:lnTo>
                      <a:lnTo>
                        <a:pt x="238" y="102"/>
                      </a:lnTo>
                      <a:lnTo>
                        <a:pt x="224" y="108"/>
                      </a:lnTo>
                      <a:lnTo>
                        <a:pt x="216" y="116"/>
                      </a:lnTo>
                      <a:lnTo>
                        <a:pt x="206" y="128"/>
                      </a:lnTo>
                      <a:lnTo>
                        <a:pt x="200" y="142"/>
                      </a:lnTo>
                      <a:lnTo>
                        <a:pt x="196" y="148"/>
                      </a:lnTo>
                      <a:lnTo>
                        <a:pt x="196" y="154"/>
                      </a:lnTo>
                      <a:lnTo>
                        <a:pt x="194" y="220"/>
                      </a:lnTo>
                      <a:lnTo>
                        <a:pt x="196" y="1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Freeform 99"/>
                <p:cNvSpPr/>
                <p:nvPr/>
              </p:nvSpPr>
              <p:spPr bwMode="auto">
                <a:xfrm>
                  <a:off x="3007326" y="5097291"/>
                  <a:ext cx="281358" cy="1071246"/>
                </a:xfrm>
                <a:custGeom>
                  <a:avLst/>
                  <a:gdLst>
                    <a:gd name="T0" fmla="*/ 2147483647 w 192"/>
                    <a:gd name="T1" fmla="*/ 2147483647 h 678"/>
                    <a:gd name="T2" fmla="*/ 2147483647 w 192"/>
                    <a:gd name="T3" fmla="*/ 2147483647 h 678"/>
                    <a:gd name="T4" fmla="*/ 2147483647 w 192"/>
                    <a:gd name="T5" fmla="*/ 2147483647 h 678"/>
                    <a:gd name="T6" fmla="*/ 2147483647 w 192"/>
                    <a:gd name="T7" fmla="*/ 2147483647 h 678"/>
                    <a:gd name="T8" fmla="*/ 2147483647 w 192"/>
                    <a:gd name="T9" fmla="*/ 2147483647 h 678"/>
                    <a:gd name="T10" fmla="*/ 2147483647 w 192"/>
                    <a:gd name="T11" fmla="*/ 2147483647 h 678"/>
                    <a:gd name="T12" fmla="*/ 2147483647 w 192"/>
                    <a:gd name="T13" fmla="*/ 2147483647 h 678"/>
                    <a:gd name="T14" fmla="*/ 2147483647 w 192"/>
                    <a:gd name="T15" fmla="*/ 2147483647 h 678"/>
                    <a:gd name="T16" fmla="*/ 2147483647 w 192"/>
                    <a:gd name="T17" fmla="*/ 2147483647 h 678"/>
                    <a:gd name="T18" fmla="*/ 2147483647 w 192"/>
                    <a:gd name="T19" fmla="*/ 2147483647 h 678"/>
                    <a:gd name="T20" fmla="*/ 2147483647 w 192"/>
                    <a:gd name="T21" fmla="*/ 2147483647 h 678"/>
                    <a:gd name="T22" fmla="*/ 2147483647 w 192"/>
                    <a:gd name="T23" fmla="*/ 2147483647 h 678"/>
                    <a:gd name="T24" fmla="*/ 2147483647 w 192"/>
                    <a:gd name="T25" fmla="*/ 2147483647 h 678"/>
                    <a:gd name="T26" fmla="*/ 2147483647 w 192"/>
                    <a:gd name="T27" fmla="*/ 2147483647 h 678"/>
                    <a:gd name="T28" fmla="*/ 2147483647 w 192"/>
                    <a:gd name="T29" fmla="*/ 2147483647 h 678"/>
                    <a:gd name="T30" fmla="*/ 2147483647 w 192"/>
                    <a:gd name="T31" fmla="*/ 2147483647 h 678"/>
                    <a:gd name="T32" fmla="*/ 2147483647 w 192"/>
                    <a:gd name="T33" fmla="*/ 2147483647 h 678"/>
                    <a:gd name="T34" fmla="*/ 2147483647 w 192"/>
                    <a:gd name="T35" fmla="*/ 2147483647 h 678"/>
                    <a:gd name="T36" fmla="*/ 2147483647 w 192"/>
                    <a:gd name="T37" fmla="*/ 2147483647 h 678"/>
                    <a:gd name="T38" fmla="*/ 2147483647 w 192"/>
                    <a:gd name="T39" fmla="*/ 2147483647 h 678"/>
                    <a:gd name="T40" fmla="*/ 2147483647 w 192"/>
                    <a:gd name="T41" fmla="*/ 2147483647 h 678"/>
                    <a:gd name="T42" fmla="*/ 2147483647 w 192"/>
                    <a:gd name="T43" fmla="*/ 2147483647 h 678"/>
                    <a:gd name="T44" fmla="*/ 2147483647 w 192"/>
                    <a:gd name="T45" fmla="*/ 0 h 678"/>
                    <a:gd name="T46" fmla="*/ 0 w 192"/>
                    <a:gd name="T47" fmla="*/ 2147483647 h 678"/>
                    <a:gd name="T48" fmla="*/ 2147483647 w 192"/>
                    <a:gd name="T49" fmla="*/ 2147483647 h 678"/>
                    <a:gd name="T50" fmla="*/ 2147483647 w 192"/>
                    <a:gd name="T51" fmla="*/ 2147483647 h 678"/>
                    <a:gd name="T52" fmla="*/ 2147483647 w 192"/>
                    <a:gd name="T53" fmla="*/ 2147483647 h 678"/>
                    <a:gd name="T54" fmla="*/ 2147483647 w 192"/>
                    <a:gd name="T55" fmla="*/ 2147483647 h 678"/>
                    <a:gd name="T56" fmla="*/ 2147483647 w 192"/>
                    <a:gd name="T57" fmla="*/ 2147483647 h 678"/>
                    <a:gd name="T58" fmla="*/ 2147483647 w 192"/>
                    <a:gd name="T59" fmla="*/ 2147483647 h 678"/>
                    <a:gd name="T60" fmla="*/ 2147483647 w 192"/>
                    <a:gd name="T61" fmla="*/ 2147483647 h 678"/>
                    <a:gd name="T62" fmla="*/ 2147483647 w 192"/>
                    <a:gd name="T63" fmla="*/ 2147483647 h 678"/>
                    <a:gd name="T64" fmla="*/ 2147483647 w 192"/>
                    <a:gd name="T65" fmla="*/ 2147483647 h 678"/>
                    <a:gd name="T66" fmla="*/ 2147483647 w 192"/>
                    <a:gd name="T67" fmla="*/ 2147483647 h 678"/>
                    <a:gd name="T68" fmla="*/ 2147483647 w 192"/>
                    <a:gd name="T69" fmla="*/ 2147483647 h 678"/>
                    <a:gd name="T70" fmla="*/ 2147483647 w 192"/>
                    <a:gd name="T71" fmla="*/ 2147483647 h 678"/>
                    <a:gd name="T72" fmla="*/ 2147483647 w 192"/>
                    <a:gd name="T73" fmla="*/ 2147483647 h 678"/>
                    <a:gd name="T74" fmla="*/ 2147483647 w 192"/>
                    <a:gd name="T75" fmla="*/ 2147483647 h 678"/>
                    <a:gd name="T76" fmla="*/ 2147483647 w 192"/>
                    <a:gd name="T77" fmla="*/ 2147483647 h 678"/>
                    <a:gd name="T78" fmla="*/ 2147483647 w 192"/>
                    <a:gd name="T79" fmla="*/ 2147483647 h 678"/>
                    <a:gd name="T80" fmla="*/ 2147483647 w 192"/>
                    <a:gd name="T81" fmla="*/ 2147483647 h 678"/>
                    <a:gd name="T82" fmla="*/ 2147483647 w 192"/>
                    <a:gd name="T83" fmla="*/ 2147483647 h 678"/>
                    <a:gd name="T84" fmla="*/ 2147483647 w 192"/>
                    <a:gd name="T85" fmla="*/ 2147483647 h 678"/>
                    <a:gd name="T86" fmla="*/ 2147483647 w 192"/>
                    <a:gd name="T87" fmla="*/ 2147483647 h 678"/>
                    <a:gd name="T88" fmla="*/ 2147483647 w 192"/>
                    <a:gd name="T89" fmla="*/ 2147483647 h 678"/>
                    <a:gd name="T90" fmla="*/ 2147483647 w 192"/>
                    <a:gd name="T91" fmla="*/ 2147483647 h 678"/>
                    <a:gd name="T92" fmla="*/ 2147483647 w 192"/>
                    <a:gd name="T93" fmla="*/ 2147483647 h 678"/>
                    <a:gd name="T94" fmla="*/ 2147483647 w 192"/>
                    <a:gd name="T95" fmla="*/ 2147483647 h 67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92"/>
                    <a:gd name="T145" fmla="*/ 0 h 678"/>
                    <a:gd name="T146" fmla="*/ 192 w 192"/>
                    <a:gd name="T147" fmla="*/ 678 h 67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92" h="678">
                      <a:moveTo>
                        <a:pt x="174" y="624"/>
                      </a:moveTo>
                      <a:lnTo>
                        <a:pt x="126" y="624"/>
                      </a:lnTo>
                      <a:lnTo>
                        <a:pt x="122" y="618"/>
                      </a:lnTo>
                      <a:lnTo>
                        <a:pt x="120" y="612"/>
                      </a:lnTo>
                      <a:lnTo>
                        <a:pt x="118" y="606"/>
                      </a:lnTo>
                      <a:lnTo>
                        <a:pt x="112" y="600"/>
                      </a:lnTo>
                      <a:lnTo>
                        <a:pt x="104" y="596"/>
                      </a:lnTo>
                      <a:lnTo>
                        <a:pt x="98" y="592"/>
                      </a:lnTo>
                      <a:lnTo>
                        <a:pt x="90" y="586"/>
                      </a:lnTo>
                      <a:lnTo>
                        <a:pt x="88" y="582"/>
                      </a:lnTo>
                      <a:lnTo>
                        <a:pt x="86" y="576"/>
                      </a:lnTo>
                      <a:lnTo>
                        <a:pt x="88" y="566"/>
                      </a:lnTo>
                      <a:lnTo>
                        <a:pt x="90" y="556"/>
                      </a:lnTo>
                      <a:lnTo>
                        <a:pt x="90" y="552"/>
                      </a:lnTo>
                      <a:lnTo>
                        <a:pt x="88" y="548"/>
                      </a:lnTo>
                      <a:lnTo>
                        <a:pt x="88" y="546"/>
                      </a:lnTo>
                      <a:lnTo>
                        <a:pt x="86" y="544"/>
                      </a:lnTo>
                      <a:lnTo>
                        <a:pt x="88" y="540"/>
                      </a:lnTo>
                      <a:lnTo>
                        <a:pt x="90" y="536"/>
                      </a:lnTo>
                      <a:lnTo>
                        <a:pt x="92" y="534"/>
                      </a:lnTo>
                      <a:lnTo>
                        <a:pt x="92" y="528"/>
                      </a:lnTo>
                      <a:lnTo>
                        <a:pt x="92" y="518"/>
                      </a:lnTo>
                      <a:lnTo>
                        <a:pt x="88" y="510"/>
                      </a:lnTo>
                      <a:lnTo>
                        <a:pt x="86" y="504"/>
                      </a:lnTo>
                      <a:lnTo>
                        <a:pt x="84" y="494"/>
                      </a:lnTo>
                      <a:lnTo>
                        <a:pt x="86" y="490"/>
                      </a:lnTo>
                      <a:lnTo>
                        <a:pt x="88" y="486"/>
                      </a:lnTo>
                      <a:lnTo>
                        <a:pt x="84" y="484"/>
                      </a:lnTo>
                      <a:lnTo>
                        <a:pt x="80" y="480"/>
                      </a:lnTo>
                      <a:lnTo>
                        <a:pt x="72" y="466"/>
                      </a:lnTo>
                      <a:lnTo>
                        <a:pt x="60" y="446"/>
                      </a:lnTo>
                      <a:lnTo>
                        <a:pt x="64" y="446"/>
                      </a:lnTo>
                      <a:lnTo>
                        <a:pt x="66" y="442"/>
                      </a:lnTo>
                      <a:lnTo>
                        <a:pt x="64" y="434"/>
                      </a:lnTo>
                      <a:lnTo>
                        <a:pt x="60" y="420"/>
                      </a:lnTo>
                      <a:lnTo>
                        <a:pt x="54" y="408"/>
                      </a:lnTo>
                      <a:lnTo>
                        <a:pt x="52" y="394"/>
                      </a:lnTo>
                      <a:lnTo>
                        <a:pt x="54" y="388"/>
                      </a:lnTo>
                      <a:lnTo>
                        <a:pt x="56" y="384"/>
                      </a:lnTo>
                      <a:lnTo>
                        <a:pt x="58" y="382"/>
                      </a:lnTo>
                      <a:lnTo>
                        <a:pt x="60" y="380"/>
                      </a:lnTo>
                      <a:lnTo>
                        <a:pt x="58" y="372"/>
                      </a:lnTo>
                      <a:lnTo>
                        <a:pt x="52" y="364"/>
                      </a:lnTo>
                      <a:lnTo>
                        <a:pt x="50" y="352"/>
                      </a:lnTo>
                      <a:lnTo>
                        <a:pt x="46" y="346"/>
                      </a:lnTo>
                      <a:lnTo>
                        <a:pt x="48" y="342"/>
                      </a:lnTo>
                      <a:lnTo>
                        <a:pt x="50" y="338"/>
                      </a:lnTo>
                      <a:lnTo>
                        <a:pt x="52" y="332"/>
                      </a:lnTo>
                      <a:lnTo>
                        <a:pt x="54" y="328"/>
                      </a:lnTo>
                      <a:lnTo>
                        <a:pt x="54" y="298"/>
                      </a:lnTo>
                      <a:lnTo>
                        <a:pt x="52" y="290"/>
                      </a:lnTo>
                      <a:lnTo>
                        <a:pt x="50" y="282"/>
                      </a:lnTo>
                      <a:lnTo>
                        <a:pt x="46" y="276"/>
                      </a:lnTo>
                      <a:lnTo>
                        <a:pt x="44" y="270"/>
                      </a:lnTo>
                      <a:lnTo>
                        <a:pt x="42" y="264"/>
                      </a:lnTo>
                      <a:lnTo>
                        <a:pt x="38" y="258"/>
                      </a:lnTo>
                      <a:lnTo>
                        <a:pt x="36" y="252"/>
                      </a:lnTo>
                      <a:lnTo>
                        <a:pt x="34" y="246"/>
                      </a:lnTo>
                      <a:lnTo>
                        <a:pt x="36" y="242"/>
                      </a:lnTo>
                      <a:lnTo>
                        <a:pt x="38" y="234"/>
                      </a:lnTo>
                      <a:lnTo>
                        <a:pt x="42" y="224"/>
                      </a:lnTo>
                      <a:lnTo>
                        <a:pt x="42" y="218"/>
                      </a:lnTo>
                      <a:lnTo>
                        <a:pt x="38" y="216"/>
                      </a:lnTo>
                      <a:lnTo>
                        <a:pt x="36" y="212"/>
                      </a:lnTo>
                      <a:lnTo>
                        <a:pt x="34" y="208"/>
                      </a:lnTo>
                      <a:lnTo>
                        <a:pt x="36" y="194"/>
                      </a:lnTo>
                      <a:lnTo>
                        <a:pt x="42" y="184"/>
                      </a:lnTo>
                      <a:lnTo>
                        <a:pt x="50" y="172"/>
                      </a:lnTo>
                      <a:lnTo>
                        <a:pt x="54" y="164"/>
                      </a:lnTo>
                      <a:lnTo>
                        <a:pt x="50" y="158"/>
                      </a:lnTo>
                      <a:lnTo>
                        <a:pt x="48" y="152"/>
                      </a:lnTo>
                      <a:lnTo>
                        <a:pt x="46" y="134"/>
                      </a:lnTo>
                      <a:lnTo>
                        <a:pt x="48" y="126"/>
                      </a:lnTo>
                      <a:lnTo>
                        <a:pt x="50" y="122"/>
                      </a:lnTo>
                      <a:lnTo>
                        <a:pt x="56" y="118"/>
                      </a:lnTo>
                      <a:lnTo>
                        <a:pt x="62" y="112"/>
                      </a:lnTo>
                      <a:lnTo>
                        <a:pt x="64" y="106"/>
                      </a:lnTo>
                      <a:lnTo>
                        <a:pt x="64" y="102"/>
                      </a:lnTo>
                      <a:lnTo>
                        <a:pt x="62" y="88"/>
                      </a:lnTo>
                      <a:lnTo>
                        <a:pt x="60" y="90"/>
                      </a:lnTo>
                      <a:lnTo>
                        <a:pt x="56" y="90"/>
                      </a:lnTo>
                      <a:lnTo>
                        <a:pt x="52" y="90"/>
                      </a:lnTo>
                      <a:lnTo>
                        <a:pt x="50" y="86"/>
                      </a:lnTo>
                      <a:lnTo>
                        <a:pt x="48" y="80"/>
                      </a:lnTo>
                      <a:lnTo>
                        <a:pt x="42" y="60"/>
                      </a:lnTo>
                      <a:lnTo>
                        <a:pt x="40" y="56"/>
                      </a:lnTo>
                      <a:lnTo>
                        <a:pt x="36" y="54"/>
                      </a:lnTo>
                      <a:lnTo>
                        <a:pt x="34" y="52"/>
                      </a:lnTo>
                      <a:lnTo>
                        <a:pt x="32" y="50"/>
                      </a:lnTo>
                      <a:lnTo>
                        <a:pt x="28" y="20"/>
                      </a:lnTo>
                      <a:lnTo>
                        <a:pt x="22" y="8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4" y="18"/>
                      </a:lnTo>
                      <a:lnTo>
                        <a:pt x="8" y="32"/>
                      </a:lnTo>
                      <a:lnTo>
                        <a:pt x="12" y="48"/>
                      </a:lnTo>
                      <a:lnTo>
                        <a:pt x="14" y="66"/>
                      </a:lnTo>
                      <a:lnTo>
                        <a:pt x="10" y="80"/>
                      </a:lnTo>
                      <a:lnTo>
                        <a:pt x="8" y="96"/>
                      </a:lnTo>
                      <a:lnTo>
                        <a:pt x="12" y="102"/>
                      </a:lnTo>
                      <a:lnTo>
                        <a:pt x="16" y="106"/>
                      </a:lnTo>
                      <a:lnTo>
                        <a:pt x="18" y="118"/>
                      </a:lnTo>
                      <a:lnTo>
                        <a:pt x="18" y="134"/>
                      </a:lnTo>
                      <a:lnTo>
                        <a:pt x="16" y="162"/>
                      </a:lnTo>
                      <a:lnTo>
                        <a:pt x="10" y="192"/>
                      </a:lnTo>
                      <a:lnTo>
                        <a:pt x="12" y="198"/>
                      </a:lnTo>
                      <a:lnTo>
                        <a:pt x="14" y="202"/>
                      </a:lnTo>
                      <a:lnTo>
                        <a:pt x="16" y="206"/>
                      </a:lnTo>
                      <a:lnTo>
                        <a:pt x="18" y="210"/>
                      </a:lnTo>
                      <a:lnTo>
                        <a:pt x="18" y="214"/>
                      </a:lnTo>
                      <a:lnTo>
                        <a:pt x="16" y="214"/>
                      </a:lnTo>
                      <a:lnTo>
                        <a:pt x="14" y="216"/>
                      </a:lnTo>
                      <a:lnTo>
                        <a:pt x="14" y="218"/>
                      </a:lnTo>
                      <a:lnTo>
                        <a:pt x="14" y="236"/>
                      </a:lnTo>
                      <a:lnTo>
                        <a:pt x="20" y="252"/>
                      </a:lnTo>
                      <a:lnTo>
                        <a:pt x="22" y="268"/>
                      </a:lnTo>
                      <a:lnTo>
                        <a:pt x="24" y="286"/>
                      </a:lnTo>
                      <a:lnTo>
                        <a:pt x="22" y="302"/>
                      </a:lnTo>
                      <a:lnTo>
                        <a:pt x="22" y="310"/>
                      </a:lnTo>
                      <a:lnTo>
                        <a:pt x="20" y="318"/>
                      </a:lnTo>
                      <a:lnTo>
                        <a:pt x="22" y="326"/>
                      </a:lnTo>
                      <a:lnTo>
                        <a:pt x="22" y="332"/>
                      </a:lnTo>
                      <a:lnTo>
                        <a:pt x="20" y="340"/>
                      </a:lnTo>
                      <a:lnTo>
                        <a:pt x="16" y="346"/>
                      </a:lnTo>
                      <a:lnTo>
                        <a:pt x="12" y="350"/>
                      </a:lnTo>
                      <a:lnTo>
                        <a:pt x="10" y="352"/>
                      </a:lnTo>
                      <a:lnTo>
                        <a:pt x="10" y="358"/>
                      </a:lnTo>
                      <a:lnTo>
                        <a:pt x="12" y="362"/>
                      </a:lnTo>
                      <a:lnTo>
                        <a:pt x="18" y="372"/>
                      </a:lnTo>
                      <a:lnTo>
                        <a:pt x="22" y="380"/>
                      </a:lnTo>
                      <a:lnTo>
                        <a:pt x="24" y="388"/>
                      </a:lnTo>
                      <a:lnTo>
                        <a:pt x="24" y="404"/>
                      </a:lnTo>
                      <a:lnTo>
                        <a:pt x="26" y="418"/>
                      </a:lnTo>
                      <a:lnTo>
                        <a:pt x="28" y="436"/>
                      </a:lnTo>
                      <a:lnTo>
                        <a:pt x="34" y="456"/>
                      </a:lnTo>
                      <a:lnTo>
                        <a:pt x="36" y="462"/>
                      </a:lnTo>
                      <a:lnTo>
                        <a:pt x="40" y="462"/>
                      </a:lnTo>
                      <a:lnTo>
                        <a:pt x="44" y="462"/>
                      </a:lnTo>
                      <a:lnTo>
                        <a:pt x="46" y="462"/>
                      </a:lnTo>
                      <a:lnTo>
                        <a:pt x="46" y="460"/>
                      </a:lnTo>
                      <a:lnTo>
                        <a:pt x="44" y="448"/>
                      </a:lnTo>
                      <a:lnTo>
                        <a:pt x="40" y="436"/>
                      </a:lnTo>
                      <a:lnTo>
                        <a:pt x="44" y="434"/>
                      </a:lnTo>
                      <a:lnTo>
                        <a:pt x="50" y="434"/>
                      </a:lnTo>
                      <a:lnTo>
                        <a:pt x="52" y="442"/>
                      </a:lnTo>
                      <a:lnTo>
                        <a:pt x="52" y="456"/>
                      </a:lnTo>
                      <a:lnTo>
                        <a:pt x="54" y="462"/>
                      </a:lnTo>
                      <a:lnTo>
                        <a:pt x="56" y="466"/>
                      </a:lnTo>
                      <a:lnTo>
                        <a:pt x="56" y="480"/>
                      </a:lnTo>
                      <a:lnTo>
                        <a:pt x="50" y="482"/>
                      </a:lnTo>
                      <a:lnTo>
                        <a:pt x="44" y="482"/>
                      </a:lnTo>
                      <a:lnTo>
                        <a:pt x="46" y="486"/>
                      </a:lnTo>
                      <a:lnTo>
                        <a:pt x="48" y="490"/>
                      </a:lnTo>
                      <a:lnTo>
                        <a:pt x="50" y="492"/>
                      </a:lnTo>
                      <a:lnTo>
                        <a:pt x="50" y="496"/>
                      </a:lnTo>
                      <a:lnTo>
                        <a:pt x="50" y="502"/>
                      </a:lnTo>
                      <a:lnTo>
                        <a:pt x="46" y="506"/>
                      </a:lnTo>
                      <a:lnTo>
                        <a:pt x="42" y="512"/>
                      </a:lnTo>
                      <a:lnTo>
                        <a:pt x="40" y="518"/>
                      </a:lnTo>
                      <a:lnTo>
                        <a:pt x="42" y="522"/>
                      </a:lnTo>
                      <a:lnTo>
                        <a:pt x="46" y="524"/>
                      </a:lnTo>
                      <a:lnTo>
                        <a:pt x="56" y="526"/>
                      </a:lnTo>
                      <a:lnTo>
                        <a:pt x="54" y="530"/>
                      </a:lnTo>
                      <a:lnTo>
                        <a:pt x="56" y="534"/>
                      </a:lnTo>
                      <a:lnTo>
                        <a:pt x="58" y="540"/>
                      </a:lnTo>
                      <a:lnTo>
                        <a:pt x="58" y="544"/>
                      </a:lnTo>
                      <a:lnTo>
                        <a:pt x="50" y="544"/>
                      </a:lnTo>
                      <a:lnTo>
                        <a:pt x="50" y="554"/>
                      </a:lnTo>
                      <a:lnTo>
                        <a:pt x="54" y="560"/>
                      </a:lnTo>
                      <a:lnTo>
                        <a:pt x="62" y="568"/>
                      </a:lnTo>
                      <a:lnTo>
                        <a:pt x="62" y="572"/>
                      </a:lnTo>
                      <a:lnTo>
                        <a:pt x="62" y="576"/>
                      </a:lnTo>
                      <a:lnTo>
                        <a:pt x="66" y="582"/>
                      </a:lnTo>
                      <a:lnTo>
                        <a:pt x="74" y="594"/>
                      </a:lnTo>
                      <a:lnTo>
                        <a:pt x="80" y="602"/>
                      </a:lnTo>
                      <a:lnTo>
                        <a:pt x="86" y="606"/>
                      </a:lnTo>
                      <a:lnTo>
                        <a:pt x="96" y="606"/>
                      </a:lnTo>
                      <a:lnTo>
                        <a:pt x="94" y="618"/>
                      </a:lnTo>
                      <a:lnTo>
                        <a:pt x="96" y="622"/>
                      </a:lnTo>
                      <a:lnTo>
                        <a:pt x="100" y="626"/>
                      </a:lnTo>
                      <a:lnTo>
                        <a:pt x="96" y="630"/>
                      </a:lnTo>
                      <a:lnTo>
                        <a:pt x="106" y="640"/>
                      </a:lnTo>
                      <a:lnTo>
                        <a:pt x="122" y="648"/>
                      </a:lnTo>
                      <a:lnTo>
                        <a:pt x="154" y="660"/>
                      </a:lnTo>
                      <a:lnTo>
                        <a:pt x="156" y="664"/>
                      </a:lnTo>
                      <a:lnTo>
                        <a:pt x="158" y="666"/>
                      </a:lnTo>
                      <a:lnTo>
                        <a:pt x="160" y="668"/>
                      </a:lnTo>
                      <a:lnTo>
                        <a:pt x="164" y="670"/>
                      </a:lnTo>
                      <a:lnTo>
                        <a:pt x="172" y="672"/>
                      </a:lnTo>
                      <a:lnTo>
                        <a:pt x="178" y="674"/>
                      </a:lnTo>
                      <a:lnTo>
                        <a:pt x="192" y="678"/>
                      </a:lnTo>
                      <a:lnTo>
                        <a:pt x="174" y="6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Freeform 100"/>
                <p:cNvSpPr/>
                <p:nvPr/>
              </p:nvSpPr>
              <p:spPr bwMode="auto">
                <a:xfrm>
                  <a:off x="3263316" y="6084908"/>
                  <a:ext cx="99168" cy="88938"/>
                </a:xfrm>
                <a:custGeom>
                  <a:avLst/>
                  <a:gdLst>
                    <a:gd name="T0" fmla="*/ 0 w 68"/>
                    <a:gd name="T1" fmla="*/ 0 h 56"/>
                    <a:gd name="T2" fmla="*/ 2147483647 w 68"/>
                    <a:gd name="T3" fmla="*/ 2147483647 h 56"/>
                    <a:gd name="T4" fmla="*/ 2147483647 w 68"/>
                    <a:gd name="T5" fmla="*/ 2147483647 h 56"/>
                    <a:gd name="T6" fmla="*/ 2147483647 w 68"/>
                    <a:gd name="T7" fmla="*/ 2147483647 h 56"/>
                    <a:gd name="T8" fmla="*/ 2147483647 w 68"/>
                    <a:gd name="T9" fmla="*/ 2147483647 h 56"/>
                    <a:gd name="T10" fmla="*/ 2147483647 w 68"/>
                    <a:gd name="T11" fmla="*/ 2147483647 h 56"/>
                    <a:gd name="T12" fmla="*/ 2147483647 w 68"/>
                    <a:gd name="T13" fmla="*/ 2147483647 h 56"/>
                    <a:gd name="T14" fmla="*/ 2147483647 w 68"/>
                    <a:gd name="T15" fmla="*/ 2147483647 h 56"/>
                    <a:gd name="T16" fmla="*/ 2147483647 w 68"/>
                    <a:gd name="T17" fmla="*/ 2147483647 h 56"/>
                    <a:gd name="T18" fmla="*/ 2147483647 w 68"/>
                    <a:gd name="T19" fmla="*/ 2147483647 h 56"/>
                    <a:gd name="T20" fmla="*/ 2147483647 w 68"/>
                    <a:gd name="T21" fmla="*/ 2147483647 h 56"/>
                    <a:gd name="T22" fmla="*/ 2147483647 w 68"/>
                    <a:gd name="T23" fmla="*/ 2147483647 h 56"/>
                    <a:gd name="T24" fmla="*/ 2147483647 w 68"/>
                    <a:gd name="T25" fmla="*/ 2147483647 h 56"/>
                    <a:gd name="T26" fmla="*/ 0 w 68"/>
                    <a:gd name="T27" fmla="*/ 0 h 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8"/>
                    <a:gd name="T43" fmla="*/ 0 h 56"/>
                    <a:gd name="T44" fmla="*/ 68 w 68"/>
                    <a:gd name="T45" fmla="*/ 56 h 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8" h="5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2" y="14"/>
                      </a:lnTo>
                      <a:lnTo>
                        <a:pt x="28" y="26"/>
                      </a:lnTo>
                      <a:lnTo>
                        <a:pt x="40" y="30"/>
                      </a:lnTo>
                      <a:lnTo>
                        <a:pt x="50" y="32"/>
                      </a:lnTo>
                      <a:lnTo>
                        <a:pt x="62" y="36"/>
                      </a:lnTo>
                      <a:lnTo>
                        <a:pt x="66" y="38"/>
                      </a:lnTo>
                      <a:lnTo>
                        <a:pt x="68" y="42"/>
                      </a:lnTo>
                      <a:lnTo>
                        <a:pt x="48" y="52"/>
                      </a:lnTo>
                      <a:lnTo>
                        <a:pt x="40" y="54"/>
                      </a:lnTo>
                      <a:lnTo>
                        <a:pt x="28" y="56"/>
                      </a:lnTo>
                      <a:lnTo>
                        <a:pt x="18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Freeform 101"/>
                <p:cNvSpPr/>
                <p:nvPr/>
              </p:nvSpPr>
              <p:spPr bwMode="auto">
                <a:xfrm>
                  <a:off x="2791694" y="4215869"/>
                  <a:ext cx="269828" cy="480535"/>
                </a:xfrm>
                <a:custGeom>
                  <a:avLst/>
                  <a:gdLst>
                    <a:gd name="T0" fmla="*/ 2147483647 w 184"/>
                    <a:gd name="T1" fmla="*/ 2147483647 h 304"/>
                    <a:gd name="T2" fmla="*/ 2147483647 w 184"/>
                    <a:gd name="T3" fmla="*/ 2147483647 h 304"/>
                    <a:gd name="T4" fmla="*/ 2147483647 w 184"/>
                    <a:gd name="T5" fmla="*/ 2147483647 h 304"/>
                    <a:gd name="T6" fmla="*/ 2147483647 w 184"/>
                    <a:gd name="T7" fmla="*/ 2147483647 h 304"/>
                    <a:gd name="T8" fmla="*/ 2147483647 w 184"/>
                    <a:gd name="T9" fmla="*/ 2147483647 h 304"/>
                    <a:gd name="T10" fmla="*/ 2147483647 w 184"/>
                    <a:gd name="T11" fmla="*/ 2147483647 h 304"/>
                    <a:gd name="T12" fmla="*/ 2147483647 w 184"/>
                    <a:gd name="T13" fmla="*/ 2147483647 h 304"/>
                    <a:gd name="T14" fmla="*/ 2147483647 w 184"/>
                    <a:gd name="T15" fmla="*/ 2147483647 h 304"/>
                    <a:gd name="T16" fmla="*/ 2147483647 w 184"/>
                    <a:gd name="T17" fmla="*/ 2147483647 h 304"/>
                    <a:gd name="T18" fmla="*/ 2147483647 w 184"/>
                    <a:gd name="T19" fmla="*/ 2147483647 h 304"/>
                    <a:gd name="T20" fmla="*/ 2147483647 w 184"/>
                    <a:gd name="T21" fmla="*/ 2147483647 h 304"/>
                    <a:gd name="T22" fmla="*/ 2147483647 w 184"/>
                    <a:gd name="T23" fmla="*/ 2147483647 h 304"/>
                    <a:gd name="T24" fmla="*/ 2147483647 w 184"/>
                    <a:gd name="T25" fmla="*/ 2147483647 h 304"/>
                    <a:gd name="T26" fmla="*/ 2147483647 w 184"/>
                    <a:gd name="T27" fmla="*/ 2147483647 h 304"/>
                    <a:gd name="T28" fmla="*/ 2147483647 w 184"/>
                    <a:gd name="T29" fmla="*/ 2147483647 h 304"/>
                    <a:gd name="T30" fmla="*/ 2147483647 w 184"/>
                    <a:gd name="T31" fmla="*/ 2147483647 h 304"/>
                    <a:gd name="T32" fmla="*/ 2147483647 w 184"/>
                    <a:gd name="T33" fmla="*/ 2147483647 h 304"/>
                    <a:gd name="T34" fmla="*/ 2147483647 w 184"/>
                    <a:gd name="T35" fmla="*/ 2147483647 h 304"/>
                    <a:gd name="T36" fmla="*/ 2147483647 w 184"/>
                    <a:gd name="T37" fmla="*/ 2147483647 h 304"/>
                    <a:gd name="T38" fmla="*/ 2147483647 w 184"/>
                    <a:gd name="T39" fmla="*/ 2147483647 h 304"/>
                    <a:gd name="T40" fmla="*/ 2147483647 w 184"/>
                    <a:gd name="T41" fmla="*/ 2147483647 h 304"/>
                    <a:gd name="T42" fmla="*/ 2147483647 w 184"/>
                    <a:gd name="T43" fmla="*/ 2147483647 h 304"/>
                    <a:gd name="T44" fmla="*/ 2147483647 w 184"/>
                    <a:gd name="T45" fmla="*/ 2147483647 h 304"/>
                    <a:gd name="T46" fmla="*/ 2147483647 w 184"/>
                    <a:gd name="T47" fmla="*/ 2147483647 h 304"/>
                    <a:gd name="T48" fmla="*/ 2147483647 w 184"/>
                    <a:gd name="T49" fmla="*/ 2147483647 h 304"/>
                    <a:gd name="T50" fmla="*/ 2147483647 w 184"/>
                    <a:gd name="T51" fmla="*/ 2147483647 h 304"/>
                    <a:gd name="T52" fmla="*/ 2147483647 w 184"/>
                    <a:gd name="T53" fmla="*/ 2147483647 h 304"/>
                    <a:gd name="T54" fmla="*/ 2147483647 w 184"/>
                    <a:gd name="T55" fmla="*/ 2147483647 h 304"/>
                    <a:gd name="T56" fmla="*/ 2147483647 w 184"/>
                    <a:gd name="T57" fmla="*/ 2147483647 h 304"/>
                    <a:gd name="T58" fmla="*/ 2147483647 w 184"/>
                    <a:gd name="T59" fmla="*/ 2147483647 h 304"/>
                    <a:gd name="T60" fmla="*/ 2147483647 w 184"/>
                    <a:gd name="T61" fmla="*/ 2147483647 h 304"/>
                    <a:gd name="T62" fmla="*/ 2147483647 w 184"/>
                    <a:gd name="T63" fmla="*/ 2147483647 h 304"/>
                    <a:gd name="T64" fmla="*/ 2147483647 w 184"/>
                    <a:gd name="T65" fmla="*/ 2147483647 h 304"/>
                    <a:gd name="T66" fmla="*/ 2147483647 w 184"/>
                    <a:gd name="T67" fmla="*/ 2147483647 h 304"/>
                    <a:gd name="T68" fmla="*/ 2147483647 w 184"/>
                    <a:gd name="T69" fmla="*/ 2147483647 h 304"/>
                    <a:gd name="T70" fmla="*/ 2147483647 w 184"/>
                    <a:gd name="T71" fmla="*/ 2147483647 h 304"/>
                    <a:gd name="T72" fmla="*/ 2147483647 w 184"/>
                    <a:gd name="T73" fmla="*/ 2147483647 h 304"/>
                    <a:gd name="T74" fmla="*/ 2147483647 w 184"/>
                    <a:gd name="T75" fmla="*/ 2147483647 h 304"/>
                    <a:gd name="T76" fmla="*/ 2147483647 w 184"/>
                    <a:gd name="T77" fmla="*/ 2147483647 h 304"/>
                    <a:gd name="T78" fmla="*/ 2147483647 w 184"/>
                    <a:gd name="T79" fmla="*/ 2147483647 h 304"/>
                    <a:gd name="T80" fmla="*/ 2147483647 w 184"/>
                    <a:gd name="T81" fmla="*/ 2147483647 h 304"/>
                    <a:gd name="T82" fmla="*/ 2147483647 w 184"/>
                    <a:gd name="T83" fmla="*/ 2147483647 h 304"/>
                    <a:gd name="T84" fmla="*/ 2147483647 w 184"/>
                    <a:gd name="T85" fmla="*/ 2147483647 h 304"/>
                    <a:gd name="T86" fmla="*/ 2147483647 w 184"/>
                    <a:gd name="T87" fmla="*/ 2147483647 h 304"/>
                    <a:gd name="T88" fmla="*/ 2147483647 w 184"/>
                    <a:gd name="T89" fmla="*/ 2147483647 h 304"/>
                    <a:gd name="T90" fmla="*/ 0 w 184"/>
                    <a:gd name="T91" fmla="*/ 2147483647 h 30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84"/>
                    <a:gd name="T139" fmla="*/ 0 h 304"/>
                    <a:gd name="T140" fmla="*/ 184 w 184"/>
                    <a:gd name="T141" fmla="*/ 304 h 30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84" h="304">
                      <a:moveTo>
                        <a:pt x="2" y="204"/>
                      </a:moveTo>
                      <a:lnTo>
                        <a:pt x="2" y="194"/>
                      </a:lnTo>
                      <a:lnTo>
                        <a:pt x="6" y="184"/>
                      </a:lnTo>
                      <a:lnTo>
                        <a:pt x="8" y="178"/>
                      </a:lnTo>
                      <a:lnTo>
                        <a:pt x="18" y="176"/>
                      </a:lnTo>
                      <a:lnTo>
                        <a:pt x="18" y="172"/>
                      </a:lnTo>
                      <a:lnTo>
                        <a:pt x="22" y="166"/>
                      </a:lnTo>
                      <a:lnTo>
                        <a:pt x="26" y="162"/>
                      </a:lnTo>
                      <a:lnTo>
                        <a:pt x="28" y="158"/>
                      </a:lnTo>
                      <a:lnTo>
                        <a:pt x="26" y="142"/>
                      </a:lnTo>
                      <a:lnTo>
                        <a:pt x="24" y="124"/>
                      </a:lnTo>
                      <a:lnTo>
                        <a:pt x="26" y="118"/>
                      </a:lnTo>
                      <a:lnTo>
                        <a:pt x="28" y="114"/>
                      </a:lnTo>
                      <a:lnTo>
                        <a:pt x="26" y="106"/>
                      </a:lnTo>
                      <a:lnTo>
                        <a:pt x="22" y="100"/>
                      </a:lnTo>
                      <a:lnTo>
                        <a:pt x="18" y="96"/>
                      </a:lnTo>
                      <a:lnTo>
                        <a:pt x="18" y="90"/>
                      </a:lnTo>
                      <a:lnTo>
                        <a:pt x="16" y="90"/>
                      </a:lnTo>
                      <a:lnTo>
                        <a:pt x="22" y="86"/>
                      </a:lnTo>
                      <a:lnTo>
                        <a:pt x="28" y="82"/>
                      </a:lnTo>
                      <a:lnTo>
                        <a:pt x="26" y="76"/>
                      </a:lnTo>
                      <a:lnTo>
                        <a:pt x="26" y="70"/>
                      </a:lnTo>
                      <a:lnTo>
                        <a:pt x="28" y="68"/>
                      </a:lnTo>
                      <a:lnTo>
                        <a:pt x="32" y="72"/>
                      </a:lnTo>
                      <a:lnTo>
                        <a:pt x="40" y="74"/>
                      </a:lnTo>
                      <a:lnTo>
                        <a:pt x="42" y="64"/>
                      </a:lnTo>
                      <a:lnTo>
                        <a:pt x="46" y="62"/>
                      </a:lnTo>
                      <a:lnTo>
                        <a:pt x="48" y="58"/>
                      </a:lnTo>
                      <a:lnTo>
                        <a:pt x="52" y="58"/>
                      </a:lnTo>
                      <a:lnTo>
                        <a:pt x="56" y="54"/>
                      </a:lnTo>
                      <a:lnTo>
                        <a:pt x="58" y="48"/>
                      </a:lnTo>
                      <a:lnTo>
                        <a:pt x="60" y="42"/>
                      </a:lnTo>
                      <a:lnTo>
                        <a:pt x="60" y="34"/>
                      </a:lnTo>
                      <a:lnTo>
                        <a:pt x="62" y="30"/>
                      </a:lnTo>
                      <a:lnTo>
                        <a:pt x="66" y="26"/>
                      </a:lnTo>
                      <a:lnTo>
                        <a:pt x="72" y="24"/>
                      </a:lnTo>
                      <a:lnTo>
                        <a:pt x="80" y="24"/>
                      </a:lnTo>
                      <a:lnTo>
                        <a:pt x="82" y="20"/>
                      </a:lnTo>
                      <a:lnTo>
                        <a:pt x="86" y="18"/>
                      </a:lnTo>
                      <a:lnTo>
                        <a:pt x="98" y="14"/>
                      </a:lnTo>
                      <a:lnTo>
                        <a:pt x="110" y="10"/>
                      </a:lnTo>
                      <a:lnTo>
                        <a:pt x="118" y="4"/>
                      </a:lnTo>
                      <a:lnTo>
                        <a:pt x="124" y="2"/>
                      </a:lnTo>
                      <a:lnTo>
                        <a:pt x="128" y="0"/>
                      </a:lnTo>
                      <a:lnTo>
                        <a:pt x="128" y="8"/>
                      </a:lnTo>
                      <a:lnTo>
                        <a:pt x="124" y="10"/>
                      </a:lnTo>
                      <a:lnTo>
                        <a:pt x="120" y="14"/>
                      </a:lnTo>
                      <a:lnTo>
                        <a:pt x="118" y="18"/>
                      </a:lnTo>
                      <a:lnTo>
                        <a:pt x="110" y="28"/>
                      </a:lnTo>
                      <a:lnTo>
                        <a:pt x="98" y="40"/>
                      </a:lnTo>
                      <a:lnTo>
                        <a:pt x="94" y="48"/>
                      </a:lnTo>
                      <a:lnTo>
                        <a:pt x="92" y="56"/>
                      </a:lnTo>
                      <a:lnTo>
                        <a:pt x="94" y="62"/>
                      </a:lnTo>
                      <a:lnTo>
                        <a:pt x="98" y="64"/>
                      </a:lnTo>
                      <a:lnTo>
                        <a:pt x="100" y="68"/>
                      </a:lnTo>
                      <a:lnTo>
                        <a:pt x="102" y="72"/>
                      </a:lnTo>
                      <a:lnTo>
                        <a:pt x="106" y="76"/>
                      </a:lnTo>
                      <a:lnTo>
                        <a:pt x="108" y="82"/>
                      </a:lnTo>
                      <a:lnTo>
                        <a:pt x="104" y="88"/>
                      </a:lnTo>
                      <a:lnTo>
                        <a:pt x="102" y="92"/>
                      </a:lnTo>
                      <a:lnTo>
                        <a:pt x="104" y="94"/>
                      </a:lnTo>
                      <a:lnTo>
                        <a:pt x="108" y="98"/>
                      </a:lnTo>
                      <a:lnTo>
                        <a:pt x="112" y="100"/>
                      </a:lnTo>
                      <a:lnTo>
                        <a:pt x="116" y="102"/>
                      </a:lnTo>
                      <a:lnTo>
                        <a:pt x="130" y="104"/>
                      </a:lnTo>
                      <a:lnTo>
                        <a:pt x="142" y="106"/>
                      </a:lnTo>
                      <a:lnTo>
                        <a:pt x="142" y="112"/>
                      </a:lnTo>
                      <a:lnTo>
                        <a:pt x="146" y="116"/>
                      </a:lnTo>
                      <a:lnTo>
                        <a:pt x="152" y="118"/>
                      </a:lnTo>
                      <a:lnTo>
                        <a:pt x="158" y="118"/>
                      </a:lnTo>
                      <a:lnTo>
                        <a:pt x="166" y="118"/>
                      </a:lnTo>
                      <a:lnTo>
                        <a:pt x="170" y="118"/>
                      </a:lnTo>
                      <a:lnTo>
                        <a:pt x="176" y="116"/>
                      </a:lnTo>
                      <a:lnTo>
                        <a:pt x="184" y="116"/>
                      </a:lnTo>
                      <a:lnTo>
                        <a:pt x="176" y="132"/>
                      </a:lnTo>
                      <a:lnTo>
                        <a:pt x="174" y="142"/>
                      </a:lnTo>
                      <a:lnTo>
                        <a:pt x="172" y="148"/>
                      </a:lnTo>
                      <a:lnTo>
                        <a:pt x="174" y="154"/>
                      </a:lnTo>
                      <a:lnTo>
                        <a:pt x="178" y="158"/>
                      </a:lnTo>
                      <a:lnTo>
                        <a:pt x="180" y="162"/>
                      </a:lnTo>
                      <a:lnTo>
                        <a:pt x="182" y="168"/>
                      </a:lnTo>
                      <a:lnTo>
                        <a:pt x="182" y="170"/>
                      </a:lnTo>
                      <a:lnTo>
                        <a:pt x="180" y="174"/>
                      </a:lnTo>
                      <a:lnTo>
                        <a:pt x="178" y="174"/>
                      </a:lnTo>
                      <a:lnTo>
                        <a:pt x="178" y="178"/>
                      </a:lnTo>
                      <a:lnTo>
                        <a:pt x="180" y="182"/>
                      </a:lnTo>
                      <a:lnTo>
                        <a:pt x="184" y="190"/>
                      </a:lnTo>
                      <a:lnTo>
                        <a:pt x="170" y="198"/>
                      </a:lnTo>
                      <a:lnTo>
                        <a:pt x="160" y="200"/>
                      </a:lnTo>
                      <a:lnTo>
                        <a:pt x="148" y="200"/>
                      </a:lnTo>
                      <a:lnTo>
                        <a:pt x="142" y="204"/>
                      </a:lnTo>
                      <a:lnTo>
                        <a:pt x="144" y="204"/>
                      </a:lnTo>
                      <a:lnTo>
                        <a:pt x="146" y="206"/>
                      </a:lnTo>
                      <a:lnTo>
                        <a:pt x="148" y="210"/>
                      </a:lnTo>
                      <a:lnTo>
                        <a:pt x="152" y="212"/>
                      </a:lnTo>
                      <a:lnTo>
                        <a:pt x="152" y="220"/>
                      </a:lnTo>
                      <a:lnTo>
                        <a:pt x="146" y="220"/>
                      </a:lnTo>
                      <a:lnTo>
                        <a:pt x="142" y="222"/>
                      </a:lnTo>
                      <a:lnTo>
                        <a:pt x="140" y="226"/>
                      </a:lnTo>
                      <a:lnTo>
                        <a:pt x="138" y="228"/>
                      </a:lnTo>
                      <a:lnTo>
                        <a:pt x="140" y="234"/>
                      </a:lnTo>
                      <a:lnTo>
                        <a:pt x="142" y="240"/>
                      </a:lnTo>
                      <a:lnTo>
                        <a:pt x="146" y="246"/>
                      </a:lnTo>
                      <a:lnTo>
                        <a:pt x="148" y="252"/>
                      </a:lnTo>
                      <a:lnTo>
                        <a:pt x="146" y="276"/>
                      </a:lnTo>
                      <a:lnTo>
                        <a:pt x="142" y="304"/>
                      </a:lnTo>
                      <a:lnTo>
                        <a:pt x="136" y="300"/>
                      </a:lnTo>
                      <a:lnTo>
                        <a:pt x="132" y="298"/>
                      </a:lnTo>
                      <a:lnTo>
                        <a:pt x="130" y="294"/>
                      </a:lnTo>
                      <a:lnTo>
                        <a:pt x="132" y="290"/>
                      </a:lnTo>
                      <a:lnTo>
                        <a:pt x="136" y="286"/>
                      </a:lnTo>
                      <a:lnTo>
                        <a:pt x="138" y="282"/>
                      </a:lnTo>
                      <a:lnTo>
                        <a:pt x="140" y="278"/>
                      </a:lnTo>
                      <a:lnTo>
                        <a:pt x="134" y="274"/>
                      </a:lnTo>
                      <a:lnTo>
                        <a:pt x="126" y="272"/>
                      </a:lnTo>
                      <a:lnTo>
                        <a:pt x="122" y="274"/>
                      </a:lnTo>
                      <a:lnTo>
                        <a:pt x="122" y="278"/>
                      </a:lnTo>
                      <a:lnTo>
                        <a:pt x="118" y="274"/>
                      </a:lnTo>
                      <a:lnTo>
                        <a:pt x="116" y="272"/>
                      </a:lnTo>
                      <a:lnTo>
                        <a:pt x="114" y="272"/>
                      </a:lnTo>
                      <a:lnTo>
                        <a:pt x="110" y="274"/>
                      </a:lnTo>
                      <a:lnTo>
                        <a:pt x="108" y="276"/>
                      </a:lnTo>
                      <a:lnTo>
                        <a:pt x="106" y="276"/>
                      </a:lnTo>
                      <a:lnTo>
                        <a:pt x="90" y="276"/>
                      </a:lnTo>
                      <a:lnTo>
                        <a:pt x="88" y="268"/>
                      </a:lnTo>
                      <a:lnTo>
                        <a:pt x="86" y="260"/>
                      </a:lnTo>
                      <a:lnTo>
                        <a:pt x="82" y="256"/>
                      </a:lnTo>
                      <a:lnTo>
                        <a:pt x="76" y="248"/>
                      </a:lnTo>
                      <a:lnTo>
                        <a:pt x="68" y="242"/>
                      </a:lnTo>
                      <a:lnTo>
                        <a:pt x="62" y="238"/>
                      </a:lnTo>
                      <a:lnTo>
                        <a:pt x="58" y="234"/>
                      </a:lnTo>
                      <a:lnTo>
                        <a:pt x="52" y="234"/>
                      </a:lnTo>
                      <a:lnTo>
                        <a:pt x="50" y="230"/>
                      </a:lnTo>
                      <a:lnTo>
                        <a:pt x="52" y="228"/>
                      </a:lnTo>
                      <a:lnTo>
                        <a:pt x="36" y="226"/>
                      </a:lnTo>
                      <a:lnTo>
                        <a:pt x="22" y="220"/>
                      </a:lnTo>
                      <a:lnTo>
                        <a:pt x="10" y="212"/>
                      </a:lnTo>
                      <a:lnTo>
                        <a:pt x="0" y="204"/>
                      </a:lnTo>
                      <a:lnTo>
                        <a:pt x="2" y="2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Freeform 103"/>
                <p:cNvSpPr/>
                <p:nvPr/>
              </p:nvSpPr>
              <p:spPr bwMode="auto">
                <a:xfrm>
                  <a:off x="5138271" y="3905246"/>
                  <a:ext cx="386292" cy="560181"/>
                </a:xfrm>
                <a:custGeom>
                  <a:avLst/>
                  <a:gdLst>
                    <a:gd name="T0" fmla="*/ 2147483647 w 264"/>
                    <a:gd name="T1" fmla="*/ 2147483647 h 354"/>
                    <a:gd name="T2" fmla="*/ 2147483647 w 264"/>
                    <a:gd name="T3" fmla="*/ 2147483647 h 354"/>
                    <a:gd name="T4" fmla="*/ 2147483647 w 264"/>
                    <a:gd name="T5" fmla="*/ 2147483647 h 354"/>
                    <a:gd name="T6" fmla="*/ 2147483647 w 264"/>
                    <a:gd name="T7" fmla="*/ 2147483647 h 354"/>
                    <a:gd name="T8" fmla="*/ 2147483647 w 264"/>
                    <a:gd name="T9" fmla="*/ 2147483647 h 354"/>
                    <a:gd name="T10" fmla="*/ 2147483647 w 264"/>
                    <a:gd name="T11" fmla="*/ 2147483647 h 354"/>
                    <a:gd name="T12" fmla="*/ 2147483647 w 264"/>
                    <a:gd name="T13" fmla="*/ 2147483647 h 354"/>
                    <a:gd name="T14" fmla="*/ 2147483647 w 264"/>
                    <a:gd name="T15" fmla="*/ 2147483647 h 354"/>
                    <a:gd name="T16" fmla="*/ 2147483647 w 264"/>
                    <a:gd name="T17" fmla="*/ 2147483647 h 354"/>
                    <a:gd name="T18" fmla="*/ 2147483647 w 264"/>
                    <a:gd name="T19" fmla="*/ 2147483647 h 354"/>
                    <a:gd name="T20" fmla="*/ 2147483647 w 264"/>
                    <a:gd name="T21" fmla="*/ 2147483647 h 354"/>
                    <a:gd name="T22" fmla="*/ 2147483647 w 264"/>
                    <a:gd name="T23" fmla="*/ 2147483647 h 354"/>
                    <a:gd name="T24" fmla="*/ 2147483647 w 264"/>
                    <a:gd name="T25" fmla="*/ 2147483647 h 354"/>
                    <a:gd name="T26" fmla="*/ 2147483647 w 264"/>
                    <a:gd name="T27" fmla="*/ 2147483647 h 354"/>
                    <a:gd name="T28" fmla="*/ 2147483647 w 264"/>
                    <a:gd name="T29" fmla="*/ 2147483647 h 354"/>
                    <a:gd name="T30" fmla="*/ 2147483647 w 264"/>
                    <a:gd name="T31" fmla="*/ 2147483647 h 354"/>
                    <a:gd name="T32" fmla="*/ 2147483647 w 264"/>
                    <a:gd name="T33" fmla="*/ 2147483647 h 354"/>
                    <a:gd name="T34" fmla="*/ 2147483647 w 264"/>
                    <a:gd name="T35" fmla="*/ 2147483647 h 354"/>
                    <a:gd name="T36" fmla="*/ 2147483647 w 264"/>
                    <a:gd name="T37" fmla="*/ 2147483647 h 354"/>
                    <a:gd name="T38" fmla="*/ 2147483647 w 264"/>
                    <a:gd name="T39" fmla="*/ 2147483647 h 354"/>
                    <a:gd name="T40" fmla="*/ 2147483647 w 264"/>
                    <a:gd name="T41" fmla="*/ 2147483647 h 354"/>
                    <a:gd name="T42" fmla="*/ 2147483647 w 264"/>
                    <a:gd name="T43" fmla="*/ 2147483647 h 354"/>
                    <a:gd name="T44" fmla="*/ 2147483647 w 264"/>
                    <a:gd name="T45" fmla="*/ 2147483647 h 354"/>
                    <a:gd name="T46" fmla="*/ 2147483647 w 264"/>
                    <a:gd name="T47" fmla="*/ 2147483647 h 354"/>
                    <a:gd name="T48" fmla="*/ 2147483647 w 264"/>
                    <a:gd name="T49" fmla="*/ 2147483647 h 354"/>
                    <a:gd name="T50" fmla="*/ 2147483647 w 264"/>
                    <a:gd name="T51" fmla="*/ 2147483647 h 354"/>
                    <a:gd name="T52" fmla="*/ 2147483647 w 264"/>
                    <a:gd name="T53" fmla="*/ 2147483647 h 354"/>
                    <a:gd name="T54" fmla="*/ 2147483647 w 264"/>
                    <a:gd name="T55" fmla="*/ 2147483647 h 354"/>
                    <a:gd name="T56" fmla="*/ 2147483647 w 264"/>
                    <a:gd name="T57" fmla="*/ 2147483647 h 354"/>
                    <a:gd name="T58" fmla="*/ 2147483647 w 264"/>
                    <a:gd name="T59" fmla="*/ 2147483647 h 354"/>
                    <a:gd name="T60" fmla="*/ 2147483647 w 264"/>
                    <a:gd name="T61" fmla="*/ 2147483647 h 354"/>
                    <a:gd name="T62" fmla="*/ 2147483647 w 264"/>
                    <a:gd name="T63" fmla="*/ 2147483647 h 354"/>
                    <a:gd name="T64" fmla="*/ 2147483647 w 264"/>
                    <a:gd name="T65" fmla="*/ 2147483647 h 354"/>
                    <a:gd name="T66" fmla="*/ 2147483647 w 264"/>
                    <a:gd name="T67" fmla="*/ 2147483647 h 354"/>
                    <a:gd name="T68" fmla="*/ 2147483647 w 264"/>
                    <a:gd name="T69" fmla="*/ 2147483647 h 354"/>
                    <a:gd name="T70" fmla="*/ 2147483647 w 264"/>
                    <a:gd name="T71" fmla="*/ 2147483647 h 354"/>
                    <a:gd name="T72" fmla="*/ 2147483647 w 264"/>
                    <a:gd name="T73" fmla="*/ 2147483647 h 354"/>
                    <a:gd name="T74" fmla="*/ 2147483647 w 264"/>
                    <a:gd name="T75" fmla="*/ 2147483647 h 354"/>
                    <a:gd name="T76" fmla="*/ 2147483647 w 264"/>
                    <a:gd name="T77" fmla="*/ 2147483647 h 354"/>
                    <a:gd name="T78" fmla="*/ 2147483647 w 264"/>
                    <a:gd name="T79" fmla="*/ 2147483647 h 354"/>
                    <a:gd name="T80" fmla="*/ 2147483647 w 264"/>
                    <a:gd name="T81" fmla="*/ 2147483647 h 354"/>
                    <a:gd name="T82" fmla="*/ 2147483647 w 264"/>
                    <a:gd name="T83" fmla="*/ 2147483647 h 354"/>
                    <a:gd name="T84" fmla="*/ 2147483647 w 264"/>
                    <a:gd name="T85" fmla="*/ 2147483647 h 354"/>
                    <a:gd name="T86" fmla="*/ 2147483647 w 264"/>
                    <a:gd name="T87" fmla="*/ 2147483647 h 354"/>
                    <a:gd name="T88" fmla="*/ 2147483647 w 264"/>
                    <a:gd name="T89" fmla="*/ 2147483647 h 354"/>
                    <a:gd name="T90" fmla="*/ 2147483647 w 264"/>
                    <a:gd name="T91" fmla="*/ 0 h 354"/>
                    <a:gd name="T92" fmla="*/ 2147483647 w 264"/>
                    <a:gd name="T93" fmla="*/ 2147483647 h 354"/>
                    <a:gd name="T94" fmla="*/ 2147483647 w 264"/>
                    <a:gd name="T95" fmla="*/ 2147483647 h 354"/>
                    <a:gd name="T96" fmla="*/ 2147483647 w 264"/>
                    <a:gd name="T97" fmla="*/ 2147483647 h 354"/>
                    <a:gd name="T98" fmla="*/ 2147483647 w 264"/>
                    <a:gd name="T99" fmla="*/ 2147483647 h 354"/>
                    <a:gd name="T100" fmla="*/ 2147483647 w 264"/>
                    <a:gd name="T101" fmla="*/ 2147483647 h 354"/>
                    <a:gd name="T102" fmla="*/ 2147483647 w 264"/>
                    <a:gd name="T103" fmla="*/ 2147483647 h 354"/>
                    <a:gd name="T104" fmla="*/ 2147483647 w 264"/>
                    <a:gd name="T105" fmla="*/ 2147483647 h 354"/>
                    <a:gd name="T106" fmla="*/ 2147483647 w 264"/>
                    <a:gd name="T107" fmla="*/ 2147483647 h 354"/>
                    <a:gd name="T108" fmla="*/ 2147483647 w 264"/>
                    <a:gd name="T109" fmla="*/ 2147483647 h 354"/>
                    <a:gd name="T110" fmla="*/ 0 w 264"/>
                    <a:gd name="T111" fmla="*/ 2147483647 h 354"/>
                    <a:gd name="T112" fmla="*/ 2147483647 w 264"/>
                    <a:gd name="T113" fmla="*/ 2147483647 h 354"/>
                    <a:gd name="T114" fmla="*/ 2147483647 w 264"/>
                    <a:gd name="T115" fmla="*/ 2147483647 h 354"/>
                    <a:gd name="T116" fmla="*/ 2147483647 w 264"/>
                    <a:gd name="T117" fmla="*/ 2147483647 h 35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64"/>
                    <a:gd name="T178" fmla="*/ 0 h 354"/>
                    <a:gd name="T179" fmla="*/ 264 w 264"/>
                    <a:gd name="T180" fmla="*/ 354 h 35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64" h="354">
                      <a:moveTo>
                        <a:pt x="18" y="220"/>
                      </a:moveTo>
                      <a:lnTo>
                        <a:pt x="20" y="220"/>
                      </a:lnTo>
                      <a:lnTo>
                        <a:pt x="20" y="226"/>
                      </a:lnTo>
                      <a:lnTo>
                        <a:pt x="24" y="232"/>
                      </a:lnTo>
                      <a:lnTo>
                        <a:pt x="26" y="240"/>
                      </a:lnTo>
                      <a:lnTo>
                        <a:pt x="28" y="248"/>
                      </a:lnTo>
                      <a:lnTo>
                        <a:pt x="28" y="260"/>
                      </a:lnTo>
                      <a:lnTo>
                        <a:pt x="40" y="260"/>
                      </a:lnTo>
                      <a:lnTo>
                        <a:pt x="40" y="264"/>
                      </a:lnTo>
                      <a:lnTo>
                        <a:pt x="42" y="266"/>
                      </a:lnTo>
                      <a:lnTo>
                        <a:pt x="46" y="270"/>
                      </a:lnTo>
                      <a:lnTo>
                        <a:pt x="52" y="274"/>
                      </a:lnTo>
                      <a:lnTo>
                        <a:pt x="54" y="276"/>
                      </a:lnTo>
                      <a:lnTo>
                        <a:pt x="54" y="282"/>
                      </a:lnTo>
                      <a:lnTo>
                        <a:pt x="58" y="288"/>
                      </a:lnTo>
                      <a:lnTo>
                        <a:pt x="62" y="290"/>
                      </a:lnTo>
                      <a:lnTo>
                        <a:pt x="70" y="300"/>
                      </a:lnTo>
                      <a:lnTo>
                        <a:pt x="80" y="308"/>
                      </a:lnTo>
                      <a:lnTo>
                        <a:pt x="84" y="312"/>
                      </a:lnTo>
                      <a:lnTo>
                        <a:pt x="88" y="316"/>
                      </a:lnTo>
                      <a:lnTo>
                        <a:pt x="88" y="322"/>
                      </a:lnTo>
                      <a:lnTo>
                        <a:pt x="88" y="326"/>
                      </a:lnTo>
                      <a:lnTo>
                        <a:pt x="90" y="328"/>
                      </a:lnTo>
                      <a:lnTo>
                        <a:pt x="98" y="336"/>
                      </a:lnTo>
                      <a:lnTo>
                        <a:pt x="104" y="338"/>
                      </a:lnTo>
                      <a:lnTo>
                        <a:pt x="112" y="342"/>
                      </a:lnTo>
                      <a:lnTo>
                        <a:pt x="112" y="338"/>
                      </a:lnTo>
                      <a:lnTo>
                        <a:pt x="116" y="338"/>
                      </a:lnTo>
                      <a:lnTo>
                        <a:pt x="120" y="342"/>
                      </a:lnTo>
                      <a:lnTo>
                        <a:pt x="124" y="338"/>
                      </a:lnTo>
                      <a:lnTo>
                        <a:pt x="132" y="338"/>
                      </a:lnTo>
                      <a:lnTo>
                        <a:pt x="134" y="342"/>
                      </a:lnTo>
                      <a:lnTo>
                        <a:pt x="136" y="346"/>
                      </a:lnTo>
                      <a:lnTo>
                        <a:pt x="146" y="354"/>
                      </a:lnTo>
                      <a:lnTo>
                        <a:pt x="150" y="352"/>
                      </a:lnTo>
                      <a:lnTo>
                        <a:pt x="156" y="350"/>
                      </a:lnTo>
                      <a:lnTo>
                        <a:pt x="178" y="350"/>
                      </a:lnTo>
                      <a:lnTo>
                        <a:pt x="186" y="350"/>
                      </a:lnTo>
                      <a:lnTo>
                        <a:pt x="192" y="346"/>
                      </a:lnTo>
                      <a:lnTo>
                        <a:pt x="198" y="342"/>
                      </a:lnTo>
                      <a:lnTo>
                        <a:pt x="202" y="338"/>
                      </a:lnTo>
                      <a:lnTo>
                        <a:pt x="228" y="338"/>
                      </a:lnTo>
                      <a:lnTo>
                        <a:pt x="224" y="330"/>
                      </a:lnTo>
                      <a:lnTo>
                        <a:pt x="220" y="324"/>
                      </a:lnTo>
                      <a:lnTo>
                        <a:pt x="216" y="318"/>
                      </a:lnTo>
                      <a:lnTo>
                        <a:pt x="212" y="314"/>
                      </a:lnTo>
                      <a:lnTo>
                        <a:pt x="210" y="300"/>
                      </a:lnTo>
                      <a:lnTo>
                        <a:pt x="206" y="296"/>
                      </a:lnTo>
                      <a:lnTo>
                        <a:pt x="204" y="292"/>
                      </a:lnTo>
                      <a:lnTo>
                        <a:pt x="190" y="284"/>
                      </a:lnTo>
                      <a:lnTo>
                        <a:pt x="184" y="278"/>
                      </a:lnTo>
                      <a:lnTo>
                        <a:pt x="180" y="274"/>
                      </a:lnTo>
                      <a:lnTo>
                        <a:pt x="180" y="272"/>
                      </a:lnTo>
                      <a:lnTo>
                        <a:pt x="182" y="270"/>
                      </a:lnTo>
                      <a:lnTo>
                        <a:pt x="186" y="268"/>
                      </a:lnTo>
                      <a:lnTo>
                        <a:pt x="192" y="266"/>
                      </a:lnTo>
                      <a:lnTo>
                        <a:pt x="196" y="262"/>
                      </a:lnTo>
                      <a:lnTo>
                        <a:pt x="198" y="252"/>
                      </a:lnTo>
                      <a:lnTo>
                        <a:pt x="198" y="244"/>
                      </a:lnTo>
                      <a:lnTo>
                        <a:pt x="198" y="234"/>
                      </a:lnTo>
                      <a:lnTo>
                        <a:pt x="200" y="226"/>
                      </a:lnTo>
                      <a:lnTo>
                        <a:pt x="204" y="224"/>
                      </a:lnTo>
                      <a:lnTo>
                        <a:pt x="210" y="222"/>
                      </a:lnTo>
                      <a:lnTo>
                        <a:pt x="212" y="212"/>
                      </a:lnTo>
                      <a:lnTo>
                        <a:pt x="214" y="204"/>
                      </a:lnTo>
                      <a:lnTo>
                        <a:pt x="222" y="190"/>
                      </a:lnTo>
                      <a:lnTo>
                        <a:pt x="232" y="178"/>
                      </a:lnTo>
                      <a:lnTo>
                        <a:pt x="232" y="170"/>
                      </a:lnTo>
                      <a:lnTo>
                        <a:pt x="232" y="162"/>
                      </a:lnTo>
                      <a:lnTo>
                        <a:pt x="232" y="138"/>
                      </a:lnTo>
                      <a:lnTo>
                        <a:pt x="234" y="134"/>
                      </a:lnTo>
                      <a:lnTo>
                        <a:pt x="236" y="126"/>
                      </a:lnTo>
                      <a:lnTo>
                        <a:pt x="238" y="120"/>
                      </a:lnTo>
                      <a:lnTo>
                        <a:pt x="238" y="108"/>
                      </a:lnTo>
                      <a:lnTo>
                        <a:pt x="246" y="106"/>
                      </a:lnTo>
                      <a:lnTo>
                        <a:pt x="254" y="102"/>
                      </a:lnTo>
                      <a:lnTo>
                        <a:pt x="260" y="96"/>
                      </a:lnTo>
                      <a:lnTo>
                        <a:pt x="264" y="92"/>
                      </a:lnTo>
                      <a:lnTo>
                        <a:pt x="260" y="88"/>
                      </a:lnTo>
                      <a:lnTo>
                        <a:pt x="258" y="84"/>
                      </a:lnTo>
                      <a:lnTo>
                        <a:pt x="254" y="80"/>
                      </a:lnTo>
                      <a:lnTo>
                        <a:pt x="250" y="76"/>
                      </a:lnTo>
                      <a:lnTo>
                        <a:pt x="246" y="68"/>
                      </a:lnTo>
                      <a:lnTo>
                        <a:pt x="242" y="58"/>
                      </a:lnTo>
                      <a:lnTo>
                        <a:pt x="238" y="38"/>
                      </a:lnTo>
                      <a:lnTo>
                        <a:pt x="236" y="28"/>
                      </a:lnTo>
                      <a:lnTo>
                        <a:pt x="232" y="18"/>
                      </a:lnTo>
                      <a:lnTo>
                        <a:pt x="230" y="12"/>
                      </a:lnTo>
                      <a:lnTo>
                        <a:pt x="222" y="8"/>
                      </a:lnTo>
                      <a:lnTo>
                        <a:pt x="216" y="4"/>
                      </a:lnTo>
                      <a:lnTo>
                        <a:pt x="212" y="0"/>
                      </a:lnTo>
                      <a:lnTo>
                        <a:pt x="206" y="0"/>
                      </a:lnTo>
                      <a:lnTo>
                        <a:pt x="204" y="4"/>
                      </a:lnTo>
                      <a:lnTo>
                        <a:pt x="194" y="10"/>
                      </a:lnTo>
                      <a:lnTo>
                        <a:pt x="188" y="16"/>
                      </a:lnTo>
                      <a:lnTo>
                        <a:pt x="178" y="22"/>
                      </a:lnTo>
                      <a:lnTo>
                        <a:pt x="174" y="16"/>
                      </a:lnTo>
                      <a:lnTo>
                        <a:pt x="44" y="16"/>
                      </a:lnTo>
                      <a:lnTo>
                        <a:pt x="44" y="54"/>
                      </a:lnTo>
                      <a:lnTo>
                        <a:pt x="32" y="54"/>
                      </a:lnTo>
                      <a:lnTo>
                        <a:pt x="28" y="62"/>
                      </a:lnTo>
                      <a:lnTo>
                        <a:pt x="34" y="130"/>
                      </a:lnTo>
                      <a:lnTo>
                        <a:pt x="24" y="132"/>
                      </a:lnTo>
                      <a:lnTo>
                        <a:pt x="18" y="136"/>
                      </a:lnTo>
                      <a:lnTo>
                        <a:pt x="14" y="142"/>
                      </a:lnTo>
                      <a:lnTo>
                        <a:pt x="12" y="150"/>
                      </a:lnTo>
                      <a:lnTo>
                        <a:pt x="8" y="156"/>
                      </a:lnTo>
                      <a:lnTo>
                        <a:pt x="6" y="164"/>
                      </a:lnTo>
                      <a:lnTo>
                        <a:pt x="6" y="182"/>
                      </a:lnTo>
                      <a:lnTo>
                        <a:pt x="4" y="186"/>
                      </a:lnTo>
                      <a:lnTo>
                        <a:pt x="0" y="192"/>
                      </a:lnTo>
                      <a:lnTo>
                        <a:pt x="0" y="194"/>
                      </a:lnTo>
                      <a:lnTo>
                        <a:pt x="2" y="194"/>
                      </a:lnTo>
                      <a:lnTo>
                        <a:pt x="10" y="198"/>
                      </a:lnTo>
                      <a:lnTo>
                        <a:pt x="12" y="206"/>
                      </a:lnTo>
                      <a:lnTo>
                        <a:pt x="14" y="208"/>
                      </a:lnTo>
                      <a:lnTo>
                        <a:pt x="16" y="212"/>
                      </a:lnTo>
                      <a:lnTo>
                        <a:pt x="18" y="218"/>
                      </a:lnTo>
                      <a:lnTo>
                        <a:pt x="18" y="2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Freeform 104"/>
                <p:cNvSpPr/>
                <p:nvPr/>
              </p:nvSpPr>
              <p:spPr bwMode="auto">
                <a:xfrm>
                  <a:off x="5592597" y="4223833"/>
                  <a:ext cx="244459" cy="383631"/>
                </a:xfrm>
                <a:custGeom>
                  <a:avLst/>
                  <a:gdLst>
                    <a:gd name="T0" fmla="*/ 2147483647 w 168"/>
                    <a:gd name="T1" fmla="*/ 2147483647 h 244"/>
                    <a:gd name="T2" fmla="*/ 2147483647 w 168"/>
                    <a:gd name="T3" fmla="*/ 2147483647 h 244"/>
                    <a:gd name="T4" fmla="*/ 2147483647 w 168"/>
                    <a:gd name="T5" fmla="*/ 2147483647 h 244"/>
                    <a:gd name="T6" fmla="*/ 2147483647 w 168"/>
                    <a:gd name="T7" fmla="*/ 2147483647 h 244"/>
                    <a:gd name="T8" fmla="*/ 2147483647 w 168"/>
                    <a:gd name="T9" fmla="*/ 2147483647 h 244"/>
                    <a:gd name="T10" fmla="*/ 2147483647 w 168"/>
                    <a:gd name="T11" fmla="*/ 2147483647 h 244"/>
                    <a:gd name="T12" fmla="*/ 2147483647 w 168"/>
                    <a:gd name="T13" fmla="*/ 2147483647 h 244"/>
                    <a:gd name="T14" fmla="*/ 2147483647 w 168"/>
                    <a:gd name="T15" fmla="*/ 2147483647 h 244"/>
                    <a:gd name="T16" fmla="*/ 2147483647 w 168"/>
                    <a:gd name="T17" fmla="*/ 2147483647 h 244"/>
                    <a:gd name="T18" fmla="*/ 2147483647 w 168"/>
                    <a:gd name="T19" fmla="*/ 2147483647 h 244"/>
                    <a:gd name="T20" fmla="*/ 2147483647 w 168"/>
                    <a:gd name="T21" fmla="*/ 2147483647 h 244"/>
                    <a:gd name="T22" fmla="*/ 2147483647 w 168"/>
                    <a:gd name="T23" fmla="*/ 2147483647 h 244"/>
                    <a:gd name="T24" fmla="*/ 2147483647 w 168"/>
                    <a:gd name="T25" fmla="*/ 2147483647 h 244"/>
                    <a:gd name="T26" fmla="*/ 2147483647 w 168"/>
                    <a:gd name="T27" fmla="*/ 2147483647 h 244"/>
                    <a:gd name="T28" fmla="*/ 2147483647 w 168"/>
                    <a:gd name="T29" fmla="*/ 2147483647 h 244"/>
                    <a:gd name="T30" fmla="*/ 2147483647 w 168"/>
                    <a:gd name="T31" fmla="*/ 2147483647 h 244"/>
                    <a:gd name="T32" fmla="*/ 2147483647 w 168"/>
                    <a:gd name="T33" fmla="*/ 2147483647 h 244"/>
                    <a:gd name="T34" fmla="*/ 2147483647 w 168"/>
                    <a:gd name="T35" fmla="*/ 2147483647 h 244"/>
                    <a:gd name="T36" fmla="*/ 2147483647 w 168"/>
                    <a:gd name="T37" fmla="*/ 2147483647 h 244"/>
                    <a:gd name="T38" fmla="*/ 2147483647 w 168"/>
                    <a:gd name="T39" fmla="*/ 2147483647 h 244"/>
                    <a:gd name="T40" fmla="*/ 2147483647 w 168"/>
                    <a:gd name="T41" fmla="*/ 2147483647 h 244"/>
                    <a:gd name="T42" fmla="*/ 2147483647 w 168"/>
                    <a:gd name="T43" fmla="*/ 2147483647 h 244"/>
                    <a:gd name="T44" fmla="*/ 2147483647 w 168"/>
                    <a:gd name="T45" fmla="*/ 2147483647 h 244"/>
                    <a:gd name="T46" fmla="*/ 2147483647 w 168"/>
                    <a:gd name="T47" fmla="*/ 2147483647 h 244"/>
                    <a:gd name="T48" fmla="*/ 2147483647 w 168"/>
                    <a:gd name="T49" fmla="*/ 2147483647 h 244"/>
                    <a:gd name="T50" fmla="*/ 2147483647 w 168"/>
                    <a:gd name="T51" fmla="*/ 2147483647 h 244"/>
                    <a:gd name="T52" fmla="*/ 2147483647 w 168"/>
                    <a:gd name="T53" fmla="*/ 2147483647 h 244"/>
                    <a:gd name="T54" fmla="*/ 2147483647 w 168"/>
                    <a:gd name="T55" fmla="*/ 2147483647 h 244"/>
                    <a:gd name="T56" fmla="*/ 2147483647 w 168"/>
                    <a:gd name="T57" fmla="*/ 2147483647 h 244"/>
                    <a:gd name="T58" fmla="*/ 2147483647 w 168"/>
                    <a:gd name="T59" fmla="*/ 2147483647 h 244"/>
                    <a:gd name="T60" fmla="*/ 2147483647 w 168"/>
                    <a:gd name="T61" fmla="*/ 2147483647 h 244"/>
                    <a:gd name="T62" fmla="*/ 2147483647 w 168"/>
                    <a:gd name="T63" fmla="*/ 2147483647 h 244"/>
                    <a:gd name="T64" fmla="*/ 0 w 168"/>
                    <a:gd name="T65" fmla="*/ 2147483647 h 244"/>
                    <a:gd name="T66" fmla="*/ 2147483647 w 168"/>
                    <a:gd name="T67" fmla="*/ 2147483647 h 244"/>
                    <a:gd name="T68" fmla="*/ 2147483647 w 168"/>
                    <a:gd name="T69" fmla="*/ 2147483647 h 24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68"/>
                    <a:gd name="T106" fmla="*/ 0 h 244"/>
                    <a:gd name="T107" fmla="*/ 168 w 168"/>
                    <a:gd name="T108" fmla="*/ 244 h 24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68" h="244">
                      <a:moveTo>
                        <a:pt x="18" y="146"/>
                      </a:moveTo>
                      <a:lnTo>
                        <a:pt x="24" y="142"/>
                      </a:lnTo>
                      <a:lnTo>
                        <a:pt x="32" y="138"/>
                      </a:lnTo>
                      <a:lnTo>
                        <a:pt x="38" y="134"/>
                      </a:lnTo>
                      <a:lnTo>
                        <a:pt x="44" y="130"/>
                      </a:lnTo>
                      <a:lnTo>
                        <a:pt x="50" y="128"/>
                      </a:lnTo>
                      <a:lnTo>
                        <a:pt x="56" y="128"/>
                      </a:lnTo>
                      <a:lnTo>
                        <a:pt x="60" y="130"/>
                      </a:lnTo>
                      <a:lnTo>
                        <a:pt x="64" y="128"/>
                      </a:lnTo>
                      <a:lnTo>
                        <a:pt x="66" y="126"/>
                      </a:lnTo>
                      <a:lnTo>
                        <a:pt x="70" y="122"/>
                      </a:lnTo>
                      <a:lnTo>
                        <a:pt x="74" y="114"/>
                      </a:lnTo>
                      <a:lnTo>
                        <a:pt x="90" y="94"/>
                      </a:lnTo>
                      <a:lnTo>
                        <a:pt x="100" y="86"/>
                      </a:lnTo>
                      <a:lnTo>
                        <a:pt x="106" y="74"/>
                      </a:lnTo>
                      <a:lnTo>
                        <a:pt x="92" y="72"/>
                      </a:lnTo>
                      <a:lnTo>
                        <a:pt x="80" y="70"/>
                      </a:lnTo>
                      <a:lnTo>
                        <a:pt x="66" y="64"/>
                      </a:lnTo>
                      <a:lnTo>
                        <a:pt x="54" y="60"/>
                      </a:lnTo>
                      <a:lnTo>
                        <a:pt x="44" y="52"/>
                      </a:lnTo>
                      <a:lnTo>
                        <a:pt x="34" y="44"/>
                      </a:lnTo>
                      <a:lnTo>
                        <a:pt x="30" y="32"/>
                      </a:lnTo>
                      <a:lnTo>
                        <a:pt x="28" y="24"/>
                      </a:lnTo>
                      <a:lnTo>
                        <a:pt x="28" y="16"/>
                      </a:lnTo>
                      <a:lnTo>
                        <a:pt x="38" y="6"/>
                      </a:lnTo>
                      <a:lnTo>
                        <a:pt x="38" y="10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42" y="20"/>
                      </a:lnTo>
                      <a:lnTo>
                        <a:pt x="48" y="24"/>
                      </a:lnTo>
                      <a:lnTo>
                        <a:pt x="52" y="28"/>
                      </a:lnTo>
                      <a:lnTo>
                        <a:pt x="58" y="28"/>
                      </a:lnTo>
                      <a:lnTo>
                        <a:pt x="62" y="28"/>
                      </a:lnTo>
                      <a:lnTo>
                        <a:pt x="66" y="24"/>
                      </a:lnTo>
                      <a:lnTo>
                        <a:pt x="70" y="20"/>
                      </a:lnTo>
                      <a:lnTo>
                        <a:pt x="74" y="20"/>
                      </a:lnTo>
                      <a:lnTo>
                        <a:pt x="86" y="20"/>
                      </a:lnTo>
                      <a:lnTo>
                        <a:pt x="96" y="18"/>
                      </a:lnTo>
                      <a:lnTo>
                        <a:pt x="106" y="16"/>
                      </a:lnTo>
                      <a:lnTo>
                        <a:pt x="118" y="12"/>
                      </a:lnTo>
                      <a:lnTo>
                        <a:pt x="132" y="12"/>
                      </a:lnTo>
                      <a:lnTo>
                        <a:pt x="136" y="12"/>
                      </a:lnTo>
                      <a:lnTo>
                        <a:pt x="140" y="10"/>
                      </a:lnTo>
                      <a:lnTo>
                        <a:pt x="144" y="6"/>
                      </a:lnTo>
                      <a:lnTo>
                        <a:pt x="148" y="2"/>
                      </a:lnTo>
                      <a:lnTo>
                        <a:pt x="152" y="2"/>
                      </a:lnTo>
                      <a:lnTo>
                        <a:pt x="156" y="0"/>
                      </a:lnTo>
                      <a:lnTo>
                        <a:pt x="162" y="2"/>
                      </a:lnTo>
                      <a:lnTo>
                        <a:pt x="168" y="2"/>
                      </a:lnTo>
                      <a:lnTo>
                        <a:pt x="164" y="6"/>
                      </a:lnTo>
                      <a:lnTo>
                        <a:pt x="162" y="14"/>
                      </a:lnTo>
                      <a:lnTo>
                        <a:pt x="162" y="26"/>
                      </a:lnTo>
                      <a:lnTo>
                        <a:pt x="160" y="36"/>
                      </a:lnTo>
                      <a:lnTo>
                        <a:pt x="154" y="50"/>
                      </a:lnTo>
                      <a:lnTo>
                        <a:pt x="144" y="76"/>
                      </a:lnTo>
                      <a:lnTo>
                        <a:pt x="126" y="112"/>
                      </a:lnTo>
                      <a:lnTo>
                        <a:pt x="106" y="142"/>
                      </a:lnTo>
                      <a:lnTo>
                        <a:pt x="96" y="156"/>
                      </a:lnTo>
                      <a:lnTo>
                        <a:pt x="84" y="170"/>
                      </a:lnTo>
                      <a:lnTo>
                        <a:pt x="70" y="182"/>
                      </a:lnTo>
                      <a:lnTo>
                        <a:pt x="56" y="196"/>
                      </a:lnTo>
                      <a:lnTo>
                        <a:pt x="40" y="208"/>
                      </a:lnTo>
                      <a:lnTo>
                        <a:pt x="32" y="218"/>
                      </a:lnTo>
                      <a:lnTo>
                        <a:pt x="10" y="244"/>
                      </a:lnTo>
                      <a:lnTo>
                        <a:pt x="4" y="240"/>
                      </a:lnTo>
                      <a:lnTo>
                        <a:pt x="0" y="236"/>
                      </a:lnTo>
                      <a:lnTo>
                        <a:pt x="0" y="170"/>
                      </a:lnTo>
                      <a:lnTo>
                        <a:pt x="8" y="152"/>
                      </a:lnTo>
                      <a:lnTo>
                        <a:pt x="14" y="148"/>
                      </a:lnTo>
                      <a:lnTo>
                        <a:pt x="18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Freeform 105"/>
                <p:cNvSpPr/>
                <p:nvPr/>
              </p:nvSpPr>
              <p:spPr bwMode="auto">
                <a:xfrm>
                  <a:off x="4849994" y="4503924"/>
                  <a:ext cx="42665" cy="38495"/>
                </a:xfrm>
                <a:custGeom>
                  <a:avLst/>
                  <a:gdLst>
                    <a:gd name="T0" fmla="*/ 2147483647 w 28"/>
                    <a:gd name="T1" fmla="*/ 2147483647 h 24"/>
                    <a:gd name="T2" fmla="*/ 2147483647 w 28"/>
                    <a:gd name="T3" fmla="*/ 2147483647 h 24"/>
                    <a:gd name="T4" fmla="*/ 2147483647 w 28"/>
                    <a:gd name="T5" fmla="*/ 2147483647 h 24"/>
                    <a:gd name="T6" fmla="*/ 0 w 28"/>
                    <a:gd name="T7" fmla="*/ 2147483647 h 24"/>
                    <a:gd name="T8" fmla="*/ 2147483647 w 28"/>
                    <a:gd name="T9" fmla="*/ 2147483647 h 24"/>
                    <a:gd name="T10" fmla="*/ 2147483647 w 28"/>
                    <a:gd name="T11" fmla="*/ 2147483647 h 24"/>
                    <a:gd name="T12" fmla="*/ 2147483647 w 28"/>
                    <a:gd name="T13" fmla="*/ 0 h 24"/>
                    <a:gd name="T14" fmla="*/ 2147483647 w 28"/>
                    <a:gd name="T15" fmla="*/ 2147483647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"/>
                    <a:gd name="T25" fmla="*/ 0 h 24"/>
                    <a:gd name="T26" fmla="*/ 28 w 28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" h="24">
                      <a:moveTo>
                        <a:pt x="28" y="24"/>
                      </a:moveTo>
                      <a:lnTo>
                        <a:pt x="18" y="24"/>
                      </a:lnTo>
                      <a:lnTo>
                        <a:pt x="12" y="24"/>
                      </a:lnTo>
                      <a:lnTo>
                        <a:pt x="0" y="22"/>
                      </a:lnTo>
                      <a:lnTo>
                        <a:pt x="6" y="2"/>
                      </a:lnTo>
                      <a:lnTo>
                        <a:pt x="28" y="4"/>
                      </a:lnTo>
                      <a:lnTo>
                        <a:pt x="28" y="0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106"/>
                <p:cNvSpPr/>
                <p:nvPr/>
              </p:nvSpPr>
              <p:spPr bwMode="auto">
                <a:xfrm>
                  <a:off x="5623730" y="4916758"/>
                  <a:ext cx="181038" cy="394250"/>
                </a:xfrm>
                <a:custGeom>
                  <a:avLst/>
                  <a:gdLst>
                    <a:gd name="T0" fmla="*/ 2147483647 w 124"/>
                    <a:gd name="T1" fmla="*/ 2147483647 h 250"/>
                    <a:gd name="T2" fmla="*/ 2147483647 w 124"/>
                    <a:gd name="T3" fmla="*/ 2147483647 h 250"/>
                    <a:gd name="T4" fmla="*/ 2147483647 w 124"/>
                    <a:gd name="T5" fmla="*/ 2147483647 h 250"/>
                    <a:gd name="T6" fmla="*/ 2147483647 w 124"/>
                    <a:gd name="T7" fmla="*/ 2147483647 h 250"/>
                    <a:gd name="T8" fmla="*/ 2147483647 w 124"/>
                    <a:gd name="T9" fmla="*/ 2147483647 h 250"/>
                    <a:gd name="T10" fmla="*/ 2147483647 w 124"/>
                    <a:gd name="T11" fmla="*/ 2147483647 h 250"/>
                    <a:gd name="T12" fmla="*/ 2147483647 w 124"/>
                    <a:gd name="T13" fmla="*/ 2147483647 h 250"/>
                    <a:gd name="T14" fmla="*/ 2147483647 w 124"/>
                    <a:gd name="T15" fmla="*/ 2147483647 h 250"/>
                    <a:gd name="T16" fmla="*/ 2147483647 w 124"/>
                    <a:gd name="T17" fmla="*/ 2147483647 h 250"/>
                    <a:gd name="T18" fmla="*/ 2147483647 w 124"/>
                    <a:gd name="T19" fmla="*/ 0 h 250"/>
                    <a:gd name="T20" fmla="*/ 2147483647 w 124"/>
                    <a:gd name="T21" fmla="*/ 2147483647 h 250"/>
                    <a:gd name="T22" fmla="*/ 2147483647 w 124"/>
                    <a:gd name="T23" fmla="*/ 2147483647 h 250"/>
                    <a:gd name="T24" fmla="*/ 2147483647 w 124"/>
                    <a:gd name="T25" fmla="*/ 2147483647 h 250"/>
                    <a:gd name="T26" fmla="*/ 2147483647 w 124"/>
                    <a:gd name="T27" fmla="*/ 2147483647 h 250"/>
                    <a:gd name="T28" fmla="*/ 2147483647 w 124"/>
                    <a:gd name="T29" fmla="*/ 2147483647 h 250"/>
                    <a:gd name="T30" fmla="*/ 2147483647 w 124"/>
                    <a:gd name="T31" fmla="*/ 2147483647 h 250"/>
                    <a:gd name="T32" fmla="*/ 2147483647 w 124"/>
                    <a:gd name="T33" fmla="*/ 2147483647 h 250"/>
                    <a:gd name="T34" fmla="*/ 2147483647 w 124"/>
                    <a:gd name="T35" fmla="*/ 2147483647 h 250"/>
                    <a:gd name="T36" fmla="*/ 2147483647 w 124"/>
                    <a:gd name="T37" fmla="*/ 2147483647 h 250"/>
                    <a:gd name="T38" fmla="*/ 2147483647 w 124"/>
                    <a:gd name="T39" fmla="*/ 2147483647 h 250"/>
                    <a:gd name="T40" fmla="*/ 2147483647 w 124"/>
                    <a:gd name="T41" fmla="*/ 2147483647 h 250"/>
                    <a:gd name="T42" fmla="*/ 2147483647 w 124"/>
                    <a:gd name="T43" fmla="*/ 2147483647 h 250"/>
                    <a:gd name="T44" fmla="*/ 2147483647 w 124"/>
                    <a:gd name="T45" fmla="*/ 2147483647 h 250"/>
                    <a:gd name="T46" fmla="*/ 2147483647 w 124"/>
                    <a:gd name="T47" fmla="*/ 2147483647 h 250"/>
                    <a:gd name="T48" fmla="*/ 2147483647 w 124"/>
                    <a:gd name="T49" fmla="*/ 2147483647 h 250"/>
                    <a:gd name="T50" fmla="*/ 2147483647 w 124"/>
                    <a:gd name="T51" fmla="*/ 2147483647 h 250"/>
                    <a:gd name="T52" fmla="*/ 2147483647 w 124"/>
                    <a:gd name="T53" fmla="*/ 2147483647 h 250"/>
                    <a:gd name="T54" fmla="*/ 2147483647 w 124"/>
                    <a:gd name="T55" fmla="*/ 2147483647 h 250"/>
                    <a:gd name="T56" fmla="*/ 0 w 124"/>
                    <a:gd name="T57" fmla="*/ 2147483647 h 250"/>
                    <a:gd name="T58" fmla="*/ 2147483647 w 124"/>
                    <a:gd name="T59" fmla="*/ 2147483647 h 250"/>
                    <a:gd name="T60" fmla="*/ 2147483647 w 124"/>
                    <a:gd name="T61" fmla="*/ 2147483647 h 250"/>
                    <a:gd name="T62" fmla="*/ 2147483647 w 124"/>
                    <a:gd name="T63" fmla="*/ 2147483647 h 250"/>
                    <a:gd name="T64" fmla="*/ 2147483647 w 124"/>
                    <a:gd name="T65" fmla="*/ 2147483647 h 250"/>
                    <a:gd name="T66" fmla="*/ 2147483647 w 124"/>
                    <a:gd name="T67" fmla="*/ 2147483647 h 250"/>
                    <a:gd name="T68" fmla="*/ 2147483647 w 124"/>
                    <a:gd name="T69" fmla="*/ 2147483647 h 2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24"/>
                    <a:gd name="T106" fmla="*/ 0 h 250"/>
                    <a:gd name="T107" fmla="*/ 124 w 124"/>
                    <a:gd name="T108" fmla="*/ 250 h 25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24" h="250">
                      <a:moveTo>
                        <a:pt x="26" y="84"/>
                      </a:moveTo>
                      <a:lnTo>
                        <a:pt x="30" y="84"/>
                      </a:lnTo>
                      <a:lnTo>
                        <a:pt x="32" y="82"/>
                      </a:lnTo>
                      <a:lnTo>
                        <a:pt x="38" y="76"/>
                      </a:lnTo>
                      <a:lnTo>
                        <a:pt x="40" y="70"/>
                      </a:lnTo>
                      <a:lnTo>
                        <a:pt x="44" y="68"/>
                      </a:lnTo>
                      <a:lnTo>
                        <a:pt x="48" y="68"/>
                      </a:lnTo>
                      <a:lnTo>
                        <a:pt x="56" y="68"/>
                      </a:lnTo>
                      <a:lnTo>
                        <a:pt x="62" y="66"/>
                      </a:lnTo>
                      <a:lnTo>
                        <a:pt x="64" y="64"/>
                      </a:lnTo>
                      <a:lnTo>
                        <a:pt x="74" y="56"/>
                      </a:lnTo>
                      <a:lnTo>
                        <a:pt x="88" y="32"/>
                      </a:lnTo>
                      <a:lnTo>
                        <a:pt x="90" y="30"/>
                      </a:lnTo>
                      <a:lnTo>
                        <a:pt x="92" y="28"/>
                      </a:lnTo>
                      <a:lnTo>
                        <a:pt x="96" y="26"/>
                      </a:lnTo>
                      <a:lnTo>
                        <a:pt x="100" y="26"/>
                      </a:lnTo>
                      <a:lnTo>
                        <a:pt x="104" y="18"/>
                      </a:lnTo>
                      <a:lnTo>
                        <a:pt x="104" y="12"/>
                      </a:lnTo>
                      <a:lnTo>
                        <a:pt x="106" y="6"/>
                      </a:lnTo>
                      <a:lnTo>
                        <a:pt x="110" y="0"/>
                      </a:lnTo>
                      <a:lnTo>
                        <a:pt x="110" y="8"/>
                      </a:lnTo>
                      <a:lnTo>
                        <a:pt x="112" y="16"/>
                      </a:lnTo>
                      <a:lnTo>
                        <a:pt x="118" y="32"/>
                      </a:lnTo>
                      <a:lnTo>
                        <a:pt x="122" y="52"/>
                      </a:lnTo>
                      <a:lnTo>
                        <a:pt x="124" y="58"/>
                      </a:lnTo>
                      <a:lnTo>
                        <a:pt x="124" y="68"/>
                      </a:lnTo>
                      <a:lnTo>
                        <a:pt x="122" y="72"/>
                      </a:lnTo>
                      <a:lnTo>
                        <a:pt x="120" y="74"/>
                      </a:lnTo>
                      <a:lnTo>
                        <a:pt x="118" y="72"/>
                      </a:lnTo>
                      <a:lnTo>
                        <a:pt x="118" y="70"/>
                      </a:lnTo>
                      <a:lnTo>
                        <a:pt x="116" y="64"/>
                      </a:lnTo>
                      <a:lnTo>
                        <a:pt x="112" y="68"/>
                      </a:lnTo>
                      <a:lnTo>
                        <a:pt x="110" y="70"/>
                      </a:lnTo>
                      <a:lnTo>
                        <a:pt x="110" y="78"/>
                      </a:lnTo>
                      <a:lnTo>
                        <a:pt x="110" y="82"/>
                      </a:lnTo>
                      <a:lnTo>
                        <a:pt x="112" y="86"/>
                      </a:lnTo>
                      <a:lnTo>
                        <a:pt x="114" y="86"/>
                      </a:lnTo>
                      <a:lnTo>
                        <a:pt x="114" y="90"/>
                      </a:lnTo>
                      <a:lnTo>
                        <a:pt x="112" y="96"/>
                      </a:lnTo>
                      <a:lnTo>
                        <a:pt x="106" y="106"/>
                      </a:lnTo>
                      <a:lnTo>
                        <a:pt x="98" y="118"/>
                      </a:lnTo>
                      <a:lnTo>
                        <a:pt x="82" y="162"/>
                      </a:lnTo>
                      <a:lnTo>
                        <a:pt x="74" y="182"/>
                      </a:lnTo>
                      <a:lnTo>
                        <a:pt x="70" y="206"/>
                      </a:lnTo>
                      <a:lnTo>
                        <a:pt x="66" y="216"/>
                      </a:lnTo>
                      <a:lnTo>
                        <a:pt x="64" y="222"/>
                      </a:lnTo>
                      <a:lnTo>
                        <a:pt x="60" y="230"/>
                      </a:lnTo>
                      <a:lnTo>
                        <a:pt x="58" y="240"/>
                      </a:lnTo>
                      <a:lnTo>
                        <a:pt x="48" y="242"/>
                      </a:lnTo>
                      <a:lnTo>
                        <a:pt x="42" y="246"/>
                      </a:lnTo>
                      <a:lnTo>
                        <a:pt x="38" y="250"/>
                      </a:lnTo>
                      <a:lnTo>
                        <a:pt x="28" y="250"/>
                      </a:lnTo>
                      <a:lnTo>
                        <a:pt x="20" y="250"/>
                      </a:lnTo>
                      <a:lnTo>
                        <a:pt x="14" y="244"/>
                      </a:lnTo>
                      <a:lnTo>
                        <a:pt x="10" y="238"/>
                      </a:lnTo>
                      <a:lnTo>
                        <a:pt x="8" y="228"/>
                      </a:lnTo>
                      <a:lnTo>
                        <a:pt x="2" y="210"/>
                      </a:lnTo>
                      <a:lnTo>
                        <a:pt x="0" y="192"/>
                      </a:lnTo>
                      <a:lnTo>
                        <a:pt x="2" y="182"/>
                      </a:lnTo>
                      <a:lnTo>
                        <a:pt x="6" y="174"/>
                      </a:lnTo>
                      <a:lnTo>
                        <a:pt x="10" y="168"/>
                      </a:lnTo>
                      <a:lnTo>
                        <a:pt x="12" y="164"/>
                      </a:lnTo>
                      <a:lnTo>
                        <a:pt x="22" y="152"/>
                      </a:lnTo>
                      <a:lnTo>
                        <a:pt x="24" y="144"/>
                      </a:lnTo>
                      <a:lnTo>
                        <a:pt x="26" y="136"/>
                      </a:lnTo>
                      <a:lnTo>
                        <a:pt x="24" y="128"/>
                      </a:lnTo>
                      <a:lnTo>
                        <a:pt x="20" y="120"/>
                      </a:lnTo>
                      <a:lnTo>
                        <a:pt x="18" y="114"/>
                      </a:lnTo>
                      <a:lnTo>
                        <a:pt x="16" y="108"/>
                      </a:lnTo>
                      <a:lnTo>
                        <a:pt x="26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Freeform 107"/>
                <p:cNvSpPr/>
                <p:nvPr/>
              </p:nvSpPr>
              <p:spPr bwMode="auto">
                <a:xfrm>
                  <a:off x="5185549" y="3653033"/>
                  <a:ext cx="265215" cy="289383"/>
                </a:xfrm>
                <a:custGeom>
                  <a:avLst/>
                  <a:gdLst>
                    <a:gd name="T0" fmla="*/ 2147483647 w 182"/>
                    <a:gd name="T1" fmla="*/ 2147483647 h 182"/>
                    <a:gd name="T2" fmla="*/ 2147483647 w 182"/>
                    <a:gd name="T3" fmla="*/ 2147483647 h 182"/>
                    <a:gd name="T4" fmla="*/ 2147483647 w 182"/>
                    <a:gd name="T5" fmla="*/ 2147483647 h 182"/>
                    <a:gd name="T6" fmla="*/ 2147483647 w 182"/>
                    <a:gd name="T7" fmla="*/ 2147483647 h 182"/>
                    <a:gd name="T8" fmla="*/ 2147483647 w 182"/>
                    <a:gd name="T9" fmla="*/ 2147483647 h 182"/>
                    <a:gd name="T10" fmla="*/ 2147483647 w 182"/>
                    <a:gd name="T11" fmla="*/ 2147483647 h 182"/>
                    <a:gd name="T12" fmla="*/ 0 w 182"/>
                    <a:gd name="T13" fmla="*/ 2147483647 h 182"/>
                    <a:gd name="T14" fmla="*/ 2147483647 w 182"/>
                    <a:gd name="T15" fmla="*/ 2147483647 h 182"/>
                    <a:gd name="T16" fmla="*/ 2147483647 w 182"/>
                    <a:gd name="T17" fmla="*/ 2147483647 h 182"/>
                    <a:gd name="T18" fmla="*/ 0 w 182"/>
                    <a:gd name="T19" fmla="*/ 2147483647 h 182"/>
                    <a:gd name="T20" fmla="*/ 2147483647 w 182"/>
                    <a:gd name="T21" fmla="*/ 0 h 182"/>
                    <a:gd name="T22" fmla="*/ 2147483647 w 182"/>
                    <a:gd name="T23" fmla="*/ 2147483647 h 182"/>
                    <a:gd name="T24" fmla="*/ 2147483647 w 182"/>
                    <a:gd name="T25" fmla="*/ 2147483647 h 182"/>
                    <a:gd name="T26" fmla="*/ 2147483647 w 182"/>
                    <a:gd name="T27" fmla="*/ 2147483647 h 182"/>
                    <a:gd name="T28" fmla="*/ 2147483647 w 182"/>
                    <a:gd name="T29" fmla="*/ 2147483647 h 182"/>
                    <a:gd name="T30" fmla="*/ 2147483647 w 182"/>
                    <a:gd name="T31" fmla="*/ 2147483647 h 182"/>
                    <a:gd name="T32" fmla="*/ 2147483647 w 182"/>
                    <a:gd name="T33" fmla="*/ 2147483647 h 182"/>
                    <a:gd name="T34" fmla="*/ 2147483647 w 182"/>
                    <a:gd name="T35" fmla="*/ 2147483647 h 182"/>
                    <a:gd name="T36" fmla="*/ 2147483647 w 182"/>
                    <a:gd name="T37" fmla="*/ 2147483647 h 182"/>
                    <a:gd name="T38" fmla="*/ 2147483647 w 182"/>
                    <a:gd name="T39" fmla="*/ 2147483647 h 182"/>
                    <a:gd name="T40" fmla="*/ 2147483647 w 182"/>
                    <a:gd name="T41" fmla="*/ 2147483647 h 182"/>
                    <a:gd name="T42" fmla="*/ 2147483647 w 182"/>
                    <a:gd name="T43" fmla="*/ 2147483647 h 182"/>
                    <a:gd name="T44" fmla="*/ 2147483647 w 182"/>
                    <a:gd name="T45" fmla="*/ 2147483647 h 182"/>
                    <a:gd name="T46" fmla="*/ 2147483647 w 182"/>
                    <a:gd name="T47" fmla="*/ 2147483647 h 182"/>
                    <a:gd name="T48" fmla="*/ 2147483647 w 182"/>
                    <a:gd name="T49" fmla="*/ 2147483647 h 182"/>
                    <a:gd name="T50" fmla="*/ 2147483647 w 182"/>
                    <a:gd name="T51" fmla="*/ 2147483647 h 182"/>
                    <a:gd name="T52" fmla="*/ 2147483647 w 182"/>
                    <a:gd name="T53" fmla="*/ 2147483647 h 182"/>
                    <a:gd name="T54" fmla="*/ 2147483647 w 182"/>
                    <a:gd name="T55" fmla="*/ 2147483647 h 182"/>
                    <a:gd name="T56" fmla="*/ 2147483647 w 182"/>
                    <a:gd name="T57" fmla="*/ 2147483647 h 182"/>
                    <a:gd name="T58" fmla="*/ 2147483647 w 182"/>
                    <a:gd name="T59" fmla="*/ 2147483647 h 182"/>
                    <a:gd name="T60" fmla="*/ 2147483647 w 182"/>
                    <a:gd name="T61" fmla="*/ 2147483647 h 182"/>
                    <a:gd name="T62" fmla="*/ 2147483647 w 182"/>
                    <a:gd name="T63" fmla="*/ 2147483647 h 18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82"/>
                    <a:gd name="T97" fmla="*/ 0 h 182"/>
                    <a:gd name="T98" fmla="*/ 182 w 182"/>
                    <a:gd name="T99" fmla="*/ 182 h 18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82" h="182">
                      <a:moveTo>
                        <a:pt x="180" y="160"/>
                      </a:moveTo>
                      <a:lnTo>
                        <a:pt x="174" y="160"/>
                      </a:lnTo>
                      <a:lnTo>
                        <a:pt x="172" y="164"/>
                      </a:lnTo>
                      <a:lnTo>
                        <a:pt x="162" y="170"/>
                      </a:lnTo>
                      <a:lnTo>
                        <a:pt x="156" y="176"/>
                      </a:lnTo>
                      <a:lnTo>
                        <a:pt x="146" y="182"/>
                      </a:lnTo>
                      <a:lnTo>
                        <a:pt x="142" y="176"/>
                      </a:lnTo>
                      <a:lnTo>
                        <a:pt x="12" y="176"/>
                      </a:lnTo>
                      <a:lnTo>
                        <a:pt x="8" y="50"/>
                      </a:lnTo>
                      <a:lnTo>
                        <a:pt x="8" y="44"/>
                      </a:lnTo>
                      <a:lnTo>
                        <a:pt x="4" y="40"/>
                      </a:lnTo>
                      <a:lnTo>
                        <a:pt x="2" y="38"/>
                      </a:lnTo>
                      <a:lnTo>
                        <a:pt x="0" y="30"/>
                      </a:lnTo>
                      <a:lnTo>
                        <a:pt x="0" y="26"/>
                      </a:lnTo>
                      <a:lnTo>
                        <a:pt x="2" y="22"/>
                      </a:lnTo>
                      <a:lnTo>
                        <a:pt x="4" y="18"/>
                      </a:lnTo>
                      <a:lnTo>
                        <a:pt x="6" y="14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6" y="0"/>
                      </a:lnTo>
                      <a:lnTo>
                        <a:pt x="36" y="8"/>
                      </a:lnTo>
                      <a:lnTo>
                        <a:pt x="54" y="12"/>
                      </a:lnTo>
                      <a:lnTo>
                        <a:pt x="68" y="14"/>
                      </a:lnTo>
                      <a:lnTo>
                        <a:pt x="76" y="12"/>
                      </a:lnTo>
                      <a:lnTo>
                        <a:pt x="84" y="8"/>
                      </a:lnTo>
                      <a:lnTo>
                        <a:pt x="92" y="4"/>
                      </a:lnTo>
                      <a:lnTo>
                        <a:pt x="100" y="2"/>
                      </a:lnTo>
                      <a:lnTo>
                        <a:pt x="104" y="2"/>
                      </a:lnTo>
                      <a:lnTo>
                        <a:pt x="108" y="6"/>
                      </a:lnTo>
                      <a:lnTo>
                        <a:pt x="112" y="8"/>
                      </a:lnTo>
                      <a:lnTo>
                        <a:pt x="118" y="10"/>
                      </a:lnTo>
                      <a:lnTo>
                        <a:pt x="124" y="10"/>
                      </a:lnTo>
                      <a:lnTo>
                        <a:pt x="132" y="8"/>
                      </a:lnTo>
                      <a:lnTo>
                        <a:pt x="138" y="8"/>
                      </a:lnTo>
                      <a:lnTo>
                        <a:pt x="140" y="8"/>
                      </a:lnTo>
                      <a:lnTo>
                        <a:pt x="142" y="10"/>
                      </a:lnTo>
                      <a:lnTo>
                        <a:pt x="146" y="14"/>
                      </a:lnTo>
                      <a:lnTo>
                        <a:pt x="152" y="22"/>
                      </a:lnTo>
                      <a:lnTo>
                        <a:pt x="156" y="32"/>
                      </a:lnTo>
                      <a:lnTo>
                        <a:pt x="158" y="42"/>
                      </a:lnTo>
                      <a:lnTo>
                        <a:pt x="154" y="56"/>
                      </a:lnTo>
                      <a:lnTo>
                        <a:pt x="154" y="64"/>
                      </a:lnTo>
                      <a:lnTo>
                        <a:pt x="158" y="66"/>
                      </a:lnTo>
                      <a:lnTo>
                        <a:pt x="152" y="68"/>
                      </a:lnTo>
                      <a:lnTo>
                        <a:pt x="152" y="66"/>
                      </a:lnTo>
                      <a:lnTo>
                        <a:pt x="150" y="66"/>
                      </a:lnTo>
                      <a:lnTo>
                        <a:pt x="146" y="66"/>
                      </a:lnTo>
                      <a:lnTo>
                        <a:pt x="142" y="64"/>
                      </a:lnTo>
                      <a:lnTo>
                        <a:pt x="134" y="52"/>
                      </a:lnTo>
                      <a:lnTo>
                        <a:pt x="128" y="40"/>
                      </a:lnTo>
                      <a:lnTo>
                        <a:pt x="120" y="32"/>
                      </a:lnTo>
                      <a:lnTo>
                        <a:pt x="122" y="38"/>
                      </a:lnTo>
                      <a:lnTo>
                        <a:pt x="124" y="46"/>
                      </a:lnTo>
                      <a:lnTo>
                        <a:pt x="136" y="66"/>
                      </a:lnTo>
                      <a:lnTo>
                        <a:pt x="156" y="102"/>
                      </a:lnTo>
                      <a:lnTo>
                        <a:pt x="162" y="112"/>
                      </a:lnTo>
                      <a:lnTo>
                        <a:pt x="168" y="120"/>
                      </a:lnTo>
                      <a:lnTo>
                        <a:pt x="174" y="126"/>
                      </a:lnTo>
                      <a:lnTo>
                        <a:pt x="176" y="138"/>
                      </a:lnTo>
                      <a:lnTo>
                        <a:pt x="178" y="150"/>
                      </a:lnTo>
                      <a:lnTo>
                        <a:pt x="182" y="160"/>
                      </a:lnTo>
                      <a:lnTo>
                        <a:pt x="180" y="1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Freeform 108"/>
                <p:cNvSpPr/>
                <p:nvPr/>
              </p:nvSpPr>
              <p:spPr bwMode="auto">
                <a:xfrm>
                  <a:off x="4841923" y="3605245"/>
                  <a:ext cx="362076" cy="398232"/>
                </a:xfrm>
                <a:custGeom>
                  <a:avLst/>
                  <a:gdLst>
                    <a:gd name="T0" fmla="*/ 2147483647 w 247"/>
                    <a:gd name="T1" fmla="*/ 2147483647 h 252"/>
                    <a:gd name="T2" fmla="*/ 2147483647 w 247"/>
                    <a:gd name="T3" fmla="*/ 2147483647 h 252"/>
                    <a:gd name="T4" fmla="*/ 2147483647 w 247"/>
                    <a:gd name="T5" fmla="*/ 2147483647 h 252"/>
                    <a:gd name="T6" fmla="*/ 2147483647 w 247"/>
                    <a:gd name="T7" fmla="*/ 2147483647 h 252"/>
                    <a:gd name="T8" fmla="*/ 2147483647 w 247"/>
                    <a:gd name="T9" fmla="*/ 2147483647 h 252"/>
                    <a:gd name="T10" fmla="*/ 2147483647 w 247"/>
                    <a:gd name="T11" fmla="*/ 2147483647 h 252"/>
                    <a:gd name="T12" fmla="*/ 2147483647 w 247"/>
                    <a:gd name="T13" fmla="*/ 2147483647 h 252"/>
                    <a:gd name="T14" fmla="*/ 2147483647 w 247"/>
                    <a:gd name="T15" fmla="*/ 2147483647 h 252"/>
                    <a:gd name="T16" fmla="*/ 2147483647 w 247"/>
                    <a:gd name="T17" fmla="*/ 2147483647 h 252"/>
                    <a:gd name="T18" fmla="*/ 2147483647 w 247"/>
                    <a:gd name="T19" fmla="*/ 2147483647 h 252"/>
                    <a:gd name="T20" fmla="*/ 2147483647 w 247"/>
                    <a:gd name="T21" fmla="*/ 2147483647 h 252"/>
                    <a:gd name="T22" fmla="*/ 2147483647 w 247"/>
                    <a:gd name="T23" fmla="*/ 2147483647 h 252"/>
                    <a:gd name="T24" fmla="*/ 2147483647 w 247"/>
                    <a:gd name="T25" fmla="*/ 2147483647 h 252"/>
                    <a:gd name="T26" fmla="*/ 2147483647 w 247"/>
                    <a:gd name="T27" fmla="*/ 2147483647 h 252"/>
                    <a:gd name="T28" fmla="*/ 2147483647 w 247"/>
                    <a:gd name="T29" fmla="*/ 2147483647 h 252"/>
                    <a:gd name="T30" fmla="*/ 2147483647 w 247"/>
                    <a:gd name="T31" fmla="*/ 2147483647 h 252"/>
                    <a:gd name="T32" fmla="*/ 2147483647 w 247"/>
                    <a:gd name="T33" fmla="*/ 2147483647 h 252"/>
                    <a:gd name="T34" fmla="*/ 2147483647 w 247"/>
                    <a:gd name="T35" fmla="*/ 2147483647 h 252"/>
                    <a:gd name="T36" fmla="*/ 2147483647 w 247"/>
                    <a:gd name="T37" fmla="*/ 2147483647 h 252"/>
                    <a:gd name="T38" fmla="*/ 2147483647 w 247"/>
                    <a:gd name="T39" fmla="*/ 2147483647 h 252"/>
                    <a:gd name="T40" fmla="*/ 2147483647 w 247"/>
                    <a:gd name="T41" fmla="*/ 2147483647 h 252"/>
                    <a:gd name="T42" fmla="*/ 2147483647 w 247"/>
                    <a:gd name="T43" fmla="*/ 2147483647 h 252"/>
                    <a:gd name="T44" fmla="*/ 2147483647 w 247"/>
                    <a:gd name="T45" fmla="*/ 2147483647 h 252"/>
                    <a:gd name="T46" fmla="*/ 2147483647 w 247"/>
                    <a:gd name="T47" fmla="*/ 2147483647 h 252"/>
                    <a:gd name="T48" fmla="*/ 2147483647 w 247"/>
                    <a:gd name="T49" fmla="*/ 0 h 252"/>
                    <a:gd name="T50" fmla="*/ 2147483647 w 247"/>
                    <a:gd name="T51" fmla="*/ 2147483647 h 252"/>
                    <a:gd name="T52" fmla="*/ 2147483647 w 247"/>
                    <a:gd name="T53" fmla="*/ 2147483647 h 252"/>
                    <a:gd name="T54" fmla="*/ 2147483647 w 247"/>
                    <a:gd name="T55" fmla="*/ 2147483647 h 252"/>
                    <a:gd name="T56" fmla="*/ 2147483647 w 247"/>
                    <a:gd name="T57" fmla="*/ 2147483647 h 252"/>
                    <a:gd name="T58" fmla="*/ 2147483647 w 247"/>
                    <a:gd name="T59" fmla="*/ 2147483647 h 252"/>
                    <a:gd name="T60" fmla="*/ 0 w 247"/>
                    <a:gd name="T61" fmla="*/ 2147483647 h 252"/>
                    <a:gd name="T62" fmla="*/ 2147483647 w 247"/>
                    <a:gd name="T63" fmla="*/ 2147483647 h 252"/>
                    <a:gd name="T64" fmla="*/ 2147483647 w 247"/>
                    <a:gd name="T65" fmla="*/ 2147483647 h 252"/>
                    <a:gd name="T66" fmla="*/ 2147483647 w 247"/>
                    <a:gd name="T67" fmla="*/ 2147483647 h 252"/>
                    <a:gd name="T68" fmla="*/ 2147483647 w 247"/>
                    <a:gd name="T69" fmla="*/ 2147483647 h 252"/>
                    <a:gd name="T70" fmla="*/ 2147483647 w 247"/>
                    <a:gd name="T71" fmla="*/ 2147483647 h 252"/>
                    <a:gd name="T72" fmla="*/ 2147483647 w 247"/>
                    <a:gd name="T73" fmla="*/ 2147483647 h 252"/>
                    <a:gd name="T74" fmla="*/ 2147483647 w 247"/>
                    <a:gd name="T75" fmla="*/ 2147483647 h 252"/>
                    <a:gd name="T76" fmla="*/ 2147483647 w 247"/>
                    <a:gd name="T77" fmla="*/ 2147483647 h 252"/>
                    <a:gd name="T78" fmla="*/ 2147483647 w 247"/>
                    <a:gd name="T79" fmla="*/ 2147483647 h 252"/>
                    <a:gd name="T80" fmla="*/ 2147483647 w 247"/>
                    <a:gd name="T81" fmla="*/ 2147483647 h 252"/>
                    <a:gd name="T82" fmla="*/ 2147483647 w 247"/>
                    <a:gd name="T83" fmla="*/ 2147483647 h 252"/>
                    <a:gd name="T84" fmla="*/ 2147483647 w 247"/>
                    <a:gd name="T85" fmla="*/ 2147483647 h 252"/>
                    <a:gd name="T86" fmla="*/ 2147483647 w 247"/>
                    <a:gd name="T87" fmla="*/ 2147483647 h 252"/>
                    <a:gd name="T88" fmla="*/ 2147483647 w 247"/>
                    <a:gd name="T89" fmla="*/ 2147483647 h 25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47"/>
                    <a:gd name="T136" fmla="*/ 0 h 252"/>
                    <a:gd name="T137" fmla="*/ 247 w 247"/>
                    <a:gd name="T138" fmla="*/ 252 h 25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47" h="252">
                      <a:moveTo>
                        <a:pt x="247" y="206"/>
                      </a:moveTo>
                      <a:lnTo>
                        <a:pt x="243" y="80"/>
                      </a:lnTo>
                      <a:lnTo>
                        <a:pt x="243" y="74"/>
                      </a:lnTo>
                      <a:lnTo>
                        <a:pt x="239" y="70"/>
                      </a:lnTo>
                      <a:lnTo>
                        <a:pt x="237" y="68"/>
                      </a:lnTo>
                      <a:lnTo>
                        <a:pt x="235" y="60"/>
                      </a:lnTo>
                      <a:lnTo>
                        <a:pt x="235" y="56"/>
                      </a:lnTo>
                      <a:lnTo>
                        <a:pt x="237" y="52"/>
                      </a:lnTo>
                      <a:lnTo>
                        <a:pt x="239" y="48"/>
                      </a:lnTo>
                      <a:lnTo>
                        <a:pt x="241" y="44"/>
                      </a:lnTo>
                      <a:lnTo>
                        <a:pt x="237" y="42"/>
                      </a:lnTo>
                      <a:lnTo>
                        <a:pt x="235" y="40"/>
                      </a:lnTo>
                      <a:lnTo>
                        <a:pt x="235" y="38"/>
                      </a:lnTo>
                      <a:lnTo>
                        <a:pt x="237" y="34"/>
                      </a:lnTo>
                      <a:lnTo>
                        <a:pt x="241" y="30"/>
                      </a:lnTo>
                      <a:lnTo>
                        <a:pt x="215" y="20"/>
                      </a:lnTo>
                      <a:lnTo>
                        <a:pt x="209" y="16"/>
                      </a:lnTo>
                      <a:lnTo>
                        <a:pt x="203" y="12"/>
                      </a:lnTo>
                      <a:lnTo>
                        <a:pt x="197" y="6"/>
                      </a:lnTo>
                      <a:lnTo>
                        <a:pt x="193" y="4"/>
                      </a:lnTo>
                      <a:lnTo>
                        <a:pt x="189" y="4"/>
                      </a:lnTo>
                      <a:lnTo>
                        <a:pt x="181" y="6"/>
                      </a:lnTo>
                      <a:lnTo>
                        <a:pt x="171" y="12"/>
                      </a:lnTo>
                      <a:lnTo>
                        <a:pt x="163" y="20"/>
                      </a:lnTo>
                      <a:lnTo>
                        <a:pt x="163" y="24"/>
                      </a:lnTo>
                      <a:lnTo>
                        <a:pt x="161" y="28"/>
                      </a:lnTo>
                      <a:lnTo>
                        <a:pt x="163" y="36"/>
                      </a:lnTo>
                      <a:lnTo>
                        <a:pt x="163" y="38"/>
                      </a:lnTo>
                      <a:lnTo>
                        <a:pt x="165" y="40"/>
                      </a:lnTo>
                      <a:lnTo>
                        <a:pt x="163" y="44"/>
                      </a:lnTo>
                      <a:lnTo>
                        <a:pt x="161" y="48"/>
                      </a:lnTo>
                      <a:lnTo>
                        <a:pt x="157" y="52"/>
                      </a:lnTo>
                      <a:lnTo>
                        <a:pt x="149" y="54"/>
                      </a:lnTo>
                      <a:lnTo>
                        <a:pt x="145" y="54"/>
                      </a:lnTo>
                      <a:lnTo>
                        <a:pt x="139" y="52"/>
                      </a:lnTo>
                      <a:lnTo>
                        <a:pt x="133" y="46"/>
                      </a:lnTo>
                      <a:lnTo>
                        <a:pt x="125" y="40"/>
                      </a:lnTo>
                      <a:lnTo>
                        <a:pt x="115" y="38"/>
                      </a:lnTo>
                      <a:lnTo>
                        <a:pt x="111" y="36"/>
                      </a:lnTo>
                      <a:lnTo>
                        <a:pt x="107" y="36"/>
                      </a:lnTo>
                      <a:lnTo>
                        <a:pt x="103" y="36"/>
                      </a:lnTo>
                      <a:lnTo>
                        <a:pt x="99" y="34"/>
                      </a:lnTo>
                      <a:lnTo>
                        <a:pt x="93" y="30"/>
                      </a:lnTo>
                      <a:lnTo>
                        <a:pt x="89" y="24"/>
                      </a:lnTo>
                      <a:lnTo>
                        <a:pt x="85" y="18"/>
                      </a:lnTo>
                      <a:lnTo>
                        <a:pt x="81" y="16"/>
                      </a:lnTo>
                      <a:lnTo>
                        <a:pt x="77" y="14"/>
                      </a:lnTo>
                      <a:lnTo>
                        <a:pt x="53" y="10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6" y="4"/>
                      </a:lnTo>
                      <a:lnTo>
                        <a:pt x="26" y="10"/>
                      </a:lnTo>
                      <a:lnTo>
                        <a:pt x="26" y="12"/>
                      </a:lnTo>
                      <a:lnTo>
                        <a:pt x="26" y="18"/>
                      </a:lnTo>
                      <a:lnTo>
                        <a:pt x="18" y="24"/>
                      </a:lnTo>
                      <a:lnTo>
                        <a:pt x="12" y="30"/>
                      </a:lnTo>
                      <a:lnTo>
                        <a:pt x="8" y="36"/>
                      </a:lnTo>
                      <a:lnTo>
                        <a:pt x="8" y="40"/>
                      </a:lnTo>
                      <a:lnTo>
                        <a:pt x="10" y="40"/>
                      </a:lnTo>
                      <a:lnTo>
                        <a:pt x="4" y="52"/>
                      </a:lnTo>
                      <a:lnTo>
                        <a:pt x="0" y="56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2" y="74"/>
                      </a:lnTo>
                      <a:lnTo>
                        <a:pt x="4" y="80"/>
                      </a:lnTo>
                      <a:lnTo>
                        <a:pt x="4" y="88"/>
                      </a:lnTo>
                      <a:lnTo>
                        <a:pt x="6" y="120"/>
                      </a:lnTo>
                      <a:lnTo>
                        <a:pt x="2" y="124"/>
                      </a:lnTo>
                      <a:lnTo>
                        <a:pt x="0" y="132"/>
                      </a:lnTo>
                      <a:lnTo>
                        <a:pt x="2" y="136"/>
                      </a:lnTo>
                      <a:lnTo>
                        <a:pt x="4" y="140"/>
                      </a:lnTo>
                      <a:lnTo>
                        <a:pt x="10" y="152"/>
                      </a:lnTo>
                      <a:lnTo>
                        <a:pt x="12" y="158"/>
                      </a:lnTo>
                      <a:lnTo>
                        <a:pt x="18" y="162"/>
                      </a:lnTo>
                      <a:lnTo>
                        <a:pt x="28" y="166"/>
                      </a:lnTo>
                      <a:lnTo>
                        <a:pt x="32" y="168"/>
                      </a:lnTo>
                      <a:lnTo>
                        <a:pt x="36" y="174"/>
                      </a:lnTo>
                      <a:lnTo>
                        <a:pt x="40" y="182"/>
                      </a:lnTo>
                      <a:lnTo>
                        <a:pt x="42" y="182"/>
                      </a:lnTo>
                      <a:lnTo>
                        <a:pt x="46" y="182"/>
                      </a:lnTo>
                      <a:lnTo>
                        <a:pt x="55" y="182"/>
                      </a:lnTo>
                      <a:lnTo>
                        <a:pt x="61" y="184"/>
                      </a:lnTo>
                      <a:lnTo>
                        <a:pt x="67" y="186"/>
                      </a:lnTo>
                      <a:lnTo>
                        <a:pt x="71" y="190"/>
                      </a:lnTo>
                      <a:lnTo>
                        <a:pt x="75" y="196"/>
                      </a:lnTo>
                      <a:lnTo>
                        <a:pt x="105" y="182"/>
                      </a:lnTo>
                      <a:lnTo>
                        <a:pt x="231" y="252"/>
                      </a:lnTo>
                      <a:lnTo>
                        <a:pt x="235" y="244"/>
                      </a:lnTo>
                      <a:lnTo>
                        <a:pt x="247" y="244"/>
                      </a:lnTo>
                      <a:lnTo>
                        <a:pt x="247" y="2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Freeform 109"/>
                <p:cNvSpPr/>
                <p:nvPr/>
              </p:nvSpPr>
              <p:spPr bwMode="auto">
                <a:xfrm>
                  <a:off x="4795798" y="3491085"/>
                  <a:ext cx="89943" cy="213718"/>
                </a:xfrm>
                <a:custGeom>
                  <a:avLst/>
                  <a:gdLst>
                    <a:gd name="T0" fmla="*/ 2147483647 w 62"/>
                    <a:gd name="T1" fmla="*/ 2147483647 h 134"/>
                    <a:gd name="T2" fmla="*/ 2147483647 w 62"/>
                    <a:gd name="T3" fmla="*/ 2147483647 h 134"/>
                    <a:gd name="T4" fmla="*/ 2147483647 w 62"/>
                    <a:gd name="T5" fmla="*/ 2147483647 h 134"/>
                    <a:gd name="T6" fmla="*/ 2147483647 w 62"/>
                    <a:gd name="T7" fmla="*/ 2147483647 h 134"/>
                    <a:gd name="T8" fmla="*/ 2147483647 w 62"/>
                    <a:gd name="T9" fmla="*/ 2147483647 h 134"/>
                    <a:gd name="T10" fmla="*/ 2147483647 w 62"/>
                    <a:gd name="T11" fmla="*/ 2147483647 h 134"/>
                    <a:gd name="T12" fmla="*/ 2147483647 w 62"/>
                    <a:gd name="T13" fmla="*/ 2147483647 h 134"/>
                    <a:gd name="T14" fmla="*/ 2147483647 w 62"/>
                    <a:gd name="T15" fmla="*/ 2147483647 h 134"/>
                    <a:gd name="T16" fmla="*/ 2147483647 w 62"/>
                    <a:gd name="T17" fmla="*/ 2147483647 h 134"/>
                    <a:gd name="T18" fmla="*/ 0 w 62"/>
                    <a:gd name="T19" fmla="*/ 2147483647 h 134"/>
                    <a:gd name="T20" fmla="*/ 0 w 62"/>
                    <a:gd name="T21" fmla="*/ 2147483647 h 134"/>
                    <a:gd name="T22" fmla="*/ 0 w 62"/>
                    <a:gd name="T23" fmla="*/ 2147483647 h 134"/>
                    <a:gd name="T24" fmla="*/ 2147483647 w 62"/>
                    <a:gd name="T25" fmla="*/ 2147483647 h 134"/>
                    <a:gd name="T26" fmla="*/ 2147483647 w 62"/>
                    <a:gd name="T27" fmla="*/ 2147483647 h 134"/>
                    <a:gd name="T28" fmla="*/ 2147483647 w 62"/>
                    <a:gd name="T29" fmla="*/ 2147483647 h 134"/>
                    <a:gd name="T30" fmla="*/ 2147483647 w 62"/>
                    <a:gd name="T31" fmla="*/ 2147483647 h 134"/>
                    <a:gd name="T32" fmla="*/ 2147483647 w 62"/>
                    <a:gd name="T33" fmla="*/ 2147483647 h 134"/>
                    <a:gd name="T34" fmla="*/ 2147483647 w 62"/>
                    <a:gd name="T35" fmla="*/ 2147483647 h 134"/>
                    <a:gd name="T36" fmla="*/ 2147483647 w 62"/>
                    <a:gd name="T37" fmla="*/ 2147483647 h 134"/>
                    <a:gd name="T38" fmla="*/ 2147483647 w 62"/>
                    <a:gd name="T39" fmla="*/ 2147483647 h 134"/>
                    <a:gd name="T40" fmla="*/ 2147483647 w 62"/>
                    <a:gd name="T41" fmla="*/ 2147483647 h 134"/>
                    <a:gd name="T42" fmla="*/ 2147483647 w 62"/>
                    <a:gd name="T43" fmla="*/ 0 h 134"/>
                    <a:gd name="T44" fmla="*/ 2147483647 w 62"/>
                    <a:gd name="T45" fmla="*/ 0 h 134"/>
                    <a:gd name="T46" fmla="*/ 2147483647 w 62"/>
                    <a:gd name="T47" fmla="*/ 0 h 134"/>
                    <a:gd name="T48" fmla="*/ 2147483647 w 62"/>
                    <a:gd name="T49" fmla="*/ 2147483647 h 134"/>
                    <a:gd name="T50" fmla="*/ 2147483647 w 62"/>
                    <a:gd name="T51" fmla="*/ 2147483647 h 134"/>
                    <a:gd name="T52" fmla="*/ 2147483647 w 62"/>
                    <a:gd name="T53" fmla="*/ 2147483647 h 134"/>
                    <a:gd name="T54" fmla="*/ 2147483647 w 62"/>
                    <a:gd name="T55" fmla="*/ 2147483647 h 134"/>
                    <a:gd name="T56" fmla="*/ 2147483647 w 62"/>
                    <a:gd name="T57" fmla="*/ 2147483647 h 134"/>
                    <a:gd name="T58" fmla="*/ 2147483647 w 62"/>
                    <a:gd name="T59" fmla="*/ 2147483647 h 134"/>
                    <a:gd name="T60" fmla="*/ 2147483647 w 62"/>
                    <a:gd name="T61" fmla="*/ 2147483647 h 134"/>
                    <a:gd name="T62" fmla="*/ 2147483647 w 62"/>
                    <a:gd name="T63" fmla="*/ 2147483647 h 134"/>
                    <a:gd name="T64" fmla="*/ 2147483647 w 62"/>
                    <a:gd name="T65" fmla="*/ 2147483647 h 134"/>
                    <a:gd name="T66" fmla="*/ 2147483647 w 62"/>
                    <a:gd name="T67" fmla="*/ 2147483647 h 134"/>
                    <a:gd name="T68" fmla="*/ 2147483647 w 62"/>
                    <a:gd name="T69" fmla="*/ 2147483647 h 134"/>
                    <a:gd name="T70" fmla="*/ 2147483647 w 62"/>
                    <a:gd name="T71" fmla="*/ 2147483647 h 134"/>
                    <a:gd name="T72" fmla="*/ 2147483647 w 62"/>
                    <a:gd name="T73" fmla="*/ 2147483647 h 134"/>
                    <a:gd name="T74" fmla="*/ 2147483647 w 62"/>
                    <a:gd name="T75" fmla="*/ 2147483647 h 134"/>
                    <a:gd name="T76" fmla="*/ 2147483647 w 62"/>
                    <a:gd name="T77" fmla="*/ 2147483647 h 134"/>
                    <a:gd name="T78" fmla="*/ 2147483647 w 62"/>
                    <a:gd name="T79" fmla="*/ 2147483647 h 134"/>
                    <a:gd name="T80" fmla="*/ 2147483647 w 62"/>
                    <a:gd name="T81" fmla="*/ 2147483647 h 134"/>
                    <a:gd name="T82" fmla="*/ 2147483647 w 62"/>
                    <a:gd name="T83" fmla="*/ 2147483647 h 134"/>
                    <a:gd name="T84" fmla="*/ 2147483647 w 62"/>
                    <a:gd name="T85" fmla="*/ 2147483647 h 134"/>
                    <a:gd name="T86" fmla="*/ 2147483647 w 62"/>
                    <a:gd name="T87" fmla="*/ 2147483647 h 134"/>
                    <a:gd name="T88" fmla="*/ 2147483647 w 62"/>
                    <a:gd name="T89" fmla="*/ 2147483647 h 134"/>
                    <a:gd name="T90" fmla="*/ 2147483647 w 62"/>
                    <a:gd name="T91" fmla="*/ 2147483647 h 134"/>
                    <a:gd name="T92" fmla="*/ 2147483647 w 62"/>
                    <a:gd name="T93" fmla="*/ 2147483647 h 134"/>
                    <a:gd name="T94" fmla="*/ 2147483647 w 62"/>
                    <a:gd name="T95" fmla="*/ 2147483647 h 134"/>
                    <a:gd name="T96" fmla="*/ 2147483647 w 62"/>
                    <a:gd name="T97" fmla="*/ 2147483647 h 134"/>
                    <a:gd name="T98" fmla="*/ 2147483647 w 62"/>
                    <a:gd name="T99" fmla="*/ 2147483647 h 134"/>
                    <a:gd name="T100" fmla="*/ 2147483647 w 62"/>
                    <a:gd name="T101" fmla="*/ 2147483647 h 134"/>
                    <a:gd name="T102" fmla="*/ 2147483647 w 62"/>
                    <a:gd name="T103" fmla="*/ 2147483647 h 134"/>
                    <a:gd name="T104" fmla="*/ 2147483647 w 62"/>
                    <a:gd name="T105" fmla="*/ 2147483647 h 134"/>
                    <a:gd name="T106" fmla="*/ 2147483647 w 62"/>
                    <a:gd name="T107" fmla="*/ 2147483647 h 134"/>
                    <a:gd name="T108" fmla="*/ 2147483647 w 62"/>
                    <a:gd name="T109" fmla="*/ 2147483647 h 134"/>
                    <a:gd name="T110" fmla="*/ 2147483647 w 62"/>
                    <a:gd name="T111" fmla="*/ 2147483647 h 1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2"/>
                    <a:gd name="T169" fmla="*/ 0 h 134"/>
                    <a:gd name="T170" fmla="*/ 62 w 62"/>
                    <a:gd name="T171" fmla="*/ 134 h 1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2" h="134">
                      <a:moveTo>
                        <a:pt x="30" y="128"/>
                      </a:moveTo>
                      <a:lnTo>
                        <a:pt x="30" y="130"/>
                      </a:lnTo>
                      <a:lnTo>
                        <a:pt x="26" y="104"/>
                      </a:lnTo>
                      <a:lnTo>
                        <a:pt x="22" y="98"/>
                      </a:lnTo>
                      <a:lnTo>
                        <a:pt x="18" y="92"/>
                      </a:lnTo>
                      <a:lnTo>
                        <a:pt x="14" y="86"/>
                      </a:lnTo>
                      <a:lnTo>
                        <a:pt x="10" y="82"/>
                      </a:lnTo>
                      <a:lnTo>
                        <a:pt x="8" y="78"/>
                      </a:lnTo>
                      <a:lnTo>
                        <a:pt x="4" y="74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2" y="56"/>
                      </a:lnTo>
                      <a:lnTo>
                        <a:pt x="6" y="54"/>
                      </a:lnTo>
                      <a:lnTo>
                        <a:pt x="8" y="50"/>
                      </a:lnTo>
                      <a:lnTo>
                        <a:pt x="10" y="42"/>
                      </a:lnTo>
                      <a:lnTo>
                        <a:pt x="10" y="36"/>
                      </a:lnTo>
                      <a:lnTo>
                        <a:pt x="10" y="24"/>
                      </a:lnTo>
                      <a:lnTo>
                        <a:pt x="12" y="14"/>
                      </a:lnTo>
                      <a:lnTo>
                        <a:pt x="14" y="4"/>
                      </a:lnTo>
                      <a:lnTo>
                        <a:pt x="14" y="2"/>
                      </a:lnTo>
                      <a:lnTo>
                        <a:pt x="20" y="0"/>
                      </a:ln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38" y="2"/>
                      </a:lnTo>
                      <a:lnTo>
                        <a:pt x="42" y="2"/>
                      </a:lnTo>
                      <a:lnTo>
                        <a:pt x="48" y="4"/>
                      </a:lnTo>
                      <a:lnTo>
                        <a:pt x="46" y="8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2" y="20"/>
                      </a:lnTo>
                      <a:lnTo>
                        <a:pt x="44" y="24"/>
                      </a:lnTo>
                      <a:lnTo>
                        <a:pt x="46" y="28"/>
                      </a:lnTo>
                      <a:lnTo>
                        <a:pt x="50" y="30"/>
                      </a:lnTo>
                      <a:lnTo>
                        <a:pt x="52" y="32"/>
                      </a:lnTo>
                      <a:lnTo>
                        <a:pt x="50" y="42"/>
                      </a:lnTo>
                      <a:lnTo>
                        <a:pt x="46" y="46"/>
                      </a:lnTo>
                      <a:lnTo>
                        <a:pt x="42" y="52"/>
                      </a:lnTo>
                      <a:lnTo>
                        <a:pt x="40" y="58"/>
                      </a:lnTo>
                      <a:lnTo>
                        <a:pt x="42" y="60"/>
                      </a:lnTo>
                      <a:lnTo>
                        <a:pt x="46" y="64"/>
                      </a:lnTo>
                      <a:lnTo>
                        <a:pt x="54" y="66"/>
                      </a:lnTo>
                      <a:lnTo>
                        <a:pt x="62" y="72"/>
                      </a:lnTo>
                      <a:lnTo>
                        <a:pt x="58" y="76"/>
                      </a:lnTo>
                      <a:lnTo>
                        <a:pt x="58" y="82"/>
                      </a:lnTo>
                      <a:lnTo>
                        <a:pt x="58" y="84"/>
                      </a:lnTo>
                      <a:lnTo>
                        <a:pt x="58" y="90"/>
                      </a:lnTo>
                      <a:lnTo>
                        <a:pt x="50" y="96"/>
                      </a:lnTo>
                      <a:lnTo>
                        <a:pt x="44" y="102"/>
                      </a:lnTo>
                      <a:lnTo>
                        <a:pt x="40" y="108"/>
                      </a:lnTo>
                      <a:lnTo>
                        <a:pt x="40" y="112"/>
                      </a:lnTo>
                      <a:lnTo>
                        <a:pt x="42" y="112"/>
                      </a:lnTo>
                      <a:lnTo>
                        <a:pt x="36" y="124"/>
                      </a:lnTo>
                      <a:lnTo>
                        <a:pt x="32" y="128"/>
                      </a:lnTo>
                      <a:lnTo>
                        <a:pt x="32" y="134"/>
                      </a:lnTo>
                      <a:lnTo>
                        <a:pt x="30" y="1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Freeform 110"/>
                <p:cNvSpPr/>
                <p:nvPr/>
              </p:nvSpPr>
              <p:spPr bwMode="auto">
                <a:xfrm>
                  <a:off x="4434875" y="3496394"/>
                  <a:ext cx="465856" cy="523013"/>
                </a:xfrm>
                <a:custGeom>
                  <a:avLst/>
                  <a:gdLst>
                    <a:gd name="T0" fmla="*/ 2147483647 w 318"/>
                    <a:gd name="T1" fmla="*/ 2147483647 h 332"/>
                    <a:gd name="T2" fmla="*/ 2147483647 w 318"/>
                    <a:gd name="T3" fmla="*/ 2147483647 h 332"/>
                    <a:gd name="T4" fmla="*/ 2147483647 w 318"/>
                    <a:gd name="T5" fmla="*/ 2147483647 h 332"/>
                    <a:gd name="T6" fmla="*/ 2147483647 w 318"/>
                    <a:gd name="T7" fmla="*/ 2147483647 h 332"/>
                    <a:gd name="T8" fmla="*/ 2147483647 w 318"/>
                    <a:gd name="T9" fmla="*/ 2147483647 h 332"/>
                    <a:gd name="T10" fmla="*/ 2147483647 w 318"/>
                    <a:gd name="T11" fmla="*/ 2147483647 h 332"/>
                    <a:gd name="T12" fmla="*/ 2147483647 w 318"/>
                    <a:gd name="T13" fmla="*/ 2147483647 h 332"/>
                    <a:gd name="T14" fmla="*/ 2147483647 w 318"/>
                    <a:gd name="T15" fmla="*/ 2147483647 h 332"/>
                    <a:gd name="T16" fmla="*/ 2147483647 w 318"/>
                    <a:gd name="T17" fmla="*/ 0 h 332"/>
                    <a:gd name="T18" fmla="*/ 2147483647 w 318"/>
                    <a:gd name="T19" fmla="*/ 2147483647 h 332"/>
                    <a:gd name="T20" fmla="*/ 2147483647 w 318"/>
                    <a:gd name="T21" fmla="*/ 2147483647 h 332"/>
                    <a:gd name="T22" fmla="*/ 2147483647 w 318"/>
                    <a:gd name="T23" fmla="*/ 2147483647 h 332"/>
                    <a:gd name="T24" fmla="*/ 2147483647 w 318"/>
                    <a:gd name="T25" fmla="*/ 2147483647 h 332"/>
                    <a:gd name="T26" fmla="*/ 2147483647 w 318"/>
                    <a:gd name="T27" fmla="*/ 2147483647 h 332"/>
                    <a:gd name="T28" fmla="*/ 2147483647 w 318"/>
                    <a:gd name="T29" fmla="*/ 2147483647 h 332"/>
                    <a:gd name="T30" fmla="*/ 2147483647 w 318"/>
                    <a:gd name="T31" fmla="*/ 2147483647 h 332"/>
                    <a:gd name="T32" fmla="*/ 2147483647 w 318"/>
                    <a:gd name="T33" fmla="*/ 2147483647 h 332"/>
                    <a:gd name="T34" fmla="*/ 2147483647 w 318"/>
                    <a:gd name="T35" fmla="*/ 2147483647 h 332"/>
                    <a:gd name="T36" fmla="*/ 2147483647 w 318"/>
                    <a:gd name="T37" fmla="*/ 2147483647 h 332"/>
                    <a:gd name="T38" fmla="*/ 2147483647 w 318"/>
                    <a:gd name="T39" fmla="*/ 2147483647 h 332"/>
                    <a:gd name="T40" fmla="*/ 2147483647 w 318"/>
                    <a:gd name="T41" fmla="*/ 2147483647 h 332"/>
                    <a:gd name="T42" fmla="*/ 2147483647 w 318"/>
                    <a:gd name="T43" fmla="*/ 2147483647 h 332"/>
                    <a:gd name="T44" fmla="*/ 2147483647 w 318"/>
                    <a:gd name="T45" fmla="*/ 2147483647 h 332"/>
                    <a:gd name="T46" fmla="*/ 2147483647 w 318"/>
                    <a:gd name="T47" fmla="*/ 2147483647 h 332"/>
                    <a:gd name="T48" fmla="*/ 2147483647 w 318"/>
                    <a:gd name="T49" fmla="*/ 2147483647 h 332"/>
                    <a:gd name="T50" fmla="*/ 2147483647 w 318"/>
                    <a:gd name="T51" fmla="*/ 2147483647 h 332"/>
                    <a:gd name="T52" fmla="*/ 2147483647 w 318"/>
                    <a:gd name="T53" fmla="*/ 2147483647 h 332"/>
                    <a:gd name="T54" fmla="*/ 2147483647 w 318"/>
                    <a:gd name="T55" fmla="*/ 2147483647 h 332"/>
                    <a:gd name="T56" fmla="*/ 2147483647 w 318"/>
                    <a:gd name="T57" fmla="*/ 2147483647 h 332"/>
                    <a:gd name="T58" fmla="*/ 2147483647 w 318"/>
                    <a:gd name="T59" fmla="*/ 2147483647 h 332"/>
                    <a:gd name="T60" fmla="*/ 2147483647 w 318"/>
                    <a:gd name="T61" fmla="*/ 2147483647 h 332"/>
                    <a:gd name="T62" fmla="*/ 2147483647 w 318"/>
                    <a:gd name="T63" fmla="*/ 2147483647 h 332"/>
                    <a:gd name="T64" fmla="*/ 0 w 318"/>
                    <a:gd name="T65" fmla="*/ 2147483647 h 332"/>
                    <a:gd name="T66" fmla="*/ 2147483647 w 318"/>
                    <a:gd name="T67" fmla="*/ 2147483647 h 332"/>
                    <a:gd name="T68" fmla="*/ 2147483647 w 318"/>
                    <a:gd name="T69" fmla="*/ 2147483647 h 332"/>
                    <a:gd name="T70" fmla="*/ 2147483647 w 318"/>
                    <a:gd name="T71" fmla="*/ 2147483647 h 332"/>
                    <a:gd name="T72" fmla="*/ 2147483647 w 318"/>
                    <a:gd name="T73" fmla="*/ 2147483647 h 332"/>
                    <a:gd name="T74" fmla="*/ 2147483647 w 318"/>
                    <a:gd name="T75" fmla="*/ 2147483647 h 332"/>
                    <a:gd name="T76" fmla="*/ 2147483647 w 318"/>
                    <a:gd name="T77" fmla="*/ 2147483647 h 332"/>
                    <a:gd name="T78" fmla="*/ 2147483647 w 318"/>
                    <a:gd name="T79" fmla="*/ 2147483647 h 332"/>
                    <a:gd name="T80" fmla="*/ 2147483647 w 318"/>
                    <a:gd name="T81" fmla="*/ 2147483647 h 332"/>
                    <a:gd name="T82" fmla="*/ 2147483647 w 318"/>
                    <a:gd name="T83" fmla="*/ 2147483647 h 332"/>
                    <a:gd name="T84" fmla="*/ 2147483647 w 318"/>
                    <a:gd name="T85" fmla="*/ 2147483647 h 332"/>
                    <a:gd name="T86" fmla="*/ 2147483647 w 318"/>
                    <a:gd name="T87" fmla="*/ 2147483647 h 33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18"/>
                    <a:gd name="T133" fmla="*/ 0 h 332"/>
                    <a:gd name="T134" fmla="*/ 318 w 318"/>
                    <a:gd name="T135" fmla="*/ 332 h 33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18" h="332">
                      <a:moveTo>
                        <a:pt x="98" y="36"/>
                      </a:moveTo>
                      <a:lnTo>
                        <a:pt x="110" y="34"/>
                      </a:lnTo>
                      <a:lnTo>
                        <a:pt x="116" y="30"/>
                      </a:lnTo>
                      <a:lnTo>
                        <a:pt x="124" y="26"/>
                      </a:lnTo>
                      <a:lnTo>
                        <a:pt x="132" y="20"/>
                      </a:lnTo>
                      <a:lnTo>
                        <a:pt x="146" y="14"/>
                      </a:lnTo>
                      <a:lnTo>
                        <a:pt x="166" y="8"/>
                      </a:lnTo>
                      <a:lnTo>
                        <a:pt x="186" y="4"/>
                      </a:lnTo>
                      <a:lnTo>
                        <a:pt x="198" y="4"/>
                      </a:lnTo>
                      <a:lnTo>
                        <a:pt x="202" y="4"/>
                      </a:lnTo>
                      <a:lnTo>
                        <a:pt x="206" y="6"/>
                      </a:lnTo>
                      <a:lnTo>
                        <a:pt x="210" y="8"/>
                      </a:lnTo>
                      <a:lnTo>
                        <a:pt x="214" y="8"/>
                      </a:lnTo>
                      <a:lnTo>
                        <a:pt x="220" y="6"/>
                      </a:lnTo>
                      <a:lnTo>
                        <a:pt x="222" y="4"/>
                      </a:lnTo>
                      <a:lnTo>
                        <a:pt x="224" y="2"/>
                      </a:lnTo>
                      <a:lnTo>
                        <a:pt x="230" y="0"/>
                      </a:lnTo>
                      <a:lnTo>
                        <a:pt x="248" y="0"/>
                      </a:lnTo>
                      <a:lnTo>
                        <a:pt x="260" y="0"/>
                      </a:lnTo>
                      <a:lnTo>
                        <a:pt x="258" y="10"/>
                      </a:lnTo>
                      <a:lnTo>
                        <a:pt x="256" y="22"/>
                      </a:lnTo>
                      <a:lnTo>
                        <a:pt x="256" y="34"/>
                      </a:lnTo>
                      <a:lnTo>
                        <a:pt x="256" y="40"/>
                      </a:lnTo>
                      <a:lnTo>
                        <a:pt x="254" y="48"/>
                      </a:lnTo>
                      <a:lnTo>
                        <a:pt x="252" y="52"/>
                      </a:lnTo>
                      <a:lnTo>
                        <a:pt x="248" y="54"/>
                      </a:lnTo>
                      <a:lnTo>
                        <a:pt x="246" y="56"/>
                      </a:lnTo>
                      <a:lnTo>
                        <a:pt x="246" y="60"/>
                      </a:lnTo>
                      <a:lnTo>
                        <a:pt x="246" y="66"/>
                      </a:lnTo>
                      <a:lnTo>
                        <a:pt x="250" y="72"/>
                      </a:lnTo>
                      <a:lnTo>
                        <a:pt x="254" y="76"/>
                      </a:lnTo>
                      <a:lnTo>
                        <a:pt x="256" y="80"/>
                      </a:lnTo>
                      <a:lnTo>
                        <a:pt x="260" y="84"/>
                      </a:lnTo>
                      <a:lnTo>
                        <a:pt x="264" y="90"/>
                      </a:lnTo>
                      <a:lnTo>
                        <a:pt x="268" y="96"/>
                      </a:lnTo>
                      <a:lnTo>
                        <a:pt x="272" y="102"/>
                      </a:lnTo>
                      <a:lnTo>
                        <a:pt x="276" y="128"/>
                      </a:lnTo>
                      <a:lnTo>
                        <a:pt x="276" y="126"/>
                      </a:lnTo>
                      <a:lnTo>
                        <a:pt x="278" y="132"/>
                      </a:lnTo>
                      <a:lnTo>
                        <a:pt x="278" y="138"/>
                      </a:lnTo>
                      <a:lnTo>
                        <a:pt x="280" y="144"/>
                      </a:lnTo>
                      <a:lnTo>
                        <a:pt x="282" y="150"/>
                      </a:lnTo>
                      <a:lnTo>
                        <a:pt x="282" y="158"/>
                      </a:lnTo>
                      <a:lnTo>
                        <a:pt x="284" y="190"/>
                      </a:lnTo>
                      <a:lnTo>
                        <a:pt x="280" y="194"/>
                      </a:lnTo>
                      <a:lnTo>
                        <a:pt x="278" y="202"/>
                      </a:lnTo>
                      <a:lnTo>
                        <a:pt x="280" y="206"/>
                      </a:lnTo>
                      <a:lnTo>
                        <a:pt x="282" y="210"/>
                      </a:lnTo>
                      <a:lnTo>
                        <a:pt x="288" y="222"/>
                      </a:lnTo>
                      <a:lnTo>
                        <a:pt x="290" y="228"/>
                      </a:lnTo>
                      <a:lnTo>
                        <a:pt x="296" y="232"/>
                      </a:lnTo>
                      <a:lnTo>
                        <a:pt x="306" y="236"/>
                      </a:lnTo>
                      <a:lnTo>
                        <a:pt x="310" y="238"/>
                      </a:lnTo>
                      <a:lnTo>
                        <a:pt x="314" y="244"/>
                      </a:lnTo>
                      <a:lnTo>
                        <a:pt x="318" y="252"/>
                      </a:lnTo>
                      <a:lnTo>
                        <a:pt x="248" y="300"/>
                      </a:lnTo>
                      <a:lnTo>
                        <a:pt x="220" y="328"/>
                      </a:lnTo>
                      <a:lnTo>
                        <a:pt x="182" y="332"/>
                      </a:lnTo>
                      <a:lnTo>
                        <a:pt x="182" y="318"/>
                      </a:lnTo>
                      <a:lnTo>
                        <a:pt x="170" y="314"/>
                      </a:lnTo>
                      <a:lnTo>
                        <a:pt x="160" y="310"/>
                      </a:lnTo>
                      <a:lnTo>
                        <a:pt x="152" y="302"/>
                      </a:lnTo>
                      <a:lnTo>
                        <a:pt x="148" y="298"/>
                      </a:lnTo>
                      <a:lnTo>
                        <a:pt x="148" y="294"/>
                      </a:lnTo>
                      <a:lnTo>
                        <a:pt x="0" y="182"/>
                      </a:lnTo>
                      <a:lnTo>
                        <a:pt x="0" y="160"/>
                      </a:lnTo>
                      <a:lnTo>
                        <a:pt x="8" y="148"/>
                      </a:lnTo>
                      <a:lnTo>
                        <a:pt x="18" y="144"/>
                      </a:lnTo>
                      <a:lnTo>
                        <a:pt x="32" y="138"/>
                      </a:lnTo>
                      <a:lnTo>
                        <a:pt x="48" y="132"/>
                      </a:lnTo>
                      <a:lnTo>
                        <a:pt x="54" y="128"/>
                      </a:lnTo>
                      <a:lnTo>
                        <a:pt x="56" y="124"/>
                      </a:lnTo>
                      <a:lnTo>
                        <a:pt x="60" y="118"/>
                      </a:lnTo>
                      <a:lnTo>
                        <a:pt x="66" y="116"/>
                      </a:lnTo>
                      <a:lnTo>
                        <a:pt x="70" y="114"/>
                      </a:lnTo>
                      <a:lnTo>
                        <a:pt x="72" y="112"/>
                      </a:lnTo>
                      <a:lnTo>
                        <a:pt x="72" y="110"/>
                      </a:lnTo>
                      <a:lnTo>
                        <a:pt x="72" y="102"/>
                      </a:lnTo>
                      <a:lnTo>
                        <a:pt x="80" y="100"/>
                      </a:lnTo>
                      <a:lnTo>
                        <a:pt x="84" y="96"/>
                      </a:lnTo>
                      <a:lnTo>
                        <a:pt x="90" y="92"/>
                      </a:lnTo>
                      <a:lnTo>
                        <a:pt x="96" y="92"/>
                      </a:lnTo>
                      <a:lnTo>
                        <a:pt x="106" y="92"/>
                      </a:lnTo>
                      <a:lnTo>
                        <a:pt x="110" y="92"/>
                      </a:lnTo>
                      <a:lnTo>
                        <a:pt x="112" y="90"/>
                      </a:lnTo>
                      <a:lnTo>
                        <a:pt x="112" y="86"/>
                      </a:lnTo>
                      <a:lnTo>
                        <a:pt x="104" y="60"/>
                      </a:lnTo>
                      <a:lnTo>
                        <a:pt x="96" y="36"/>
                      </a:lnTo>
                      <a:lnTo>
                        <a:pt x="98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111"/>
                <p:cNvSpPr/>
                <p:nvPr/>
              </p:nvSpPr>
              <p:spPr bwMode="auto">
                <a:xfrm>
                  <a:off x="4336861" y="3533563"/>
                  <a:ext cx="262909" cy="242922"/>
                </a:xfrm>
                <a:custGeom>
                  <a:avLst/>
                  <a:gdLst>
                    <a:gd name="T0" fmla="*/ 2147483647 w 180"/>
                    <a:gd name="T1" fmla="*/ 2147483647 h 154"/>
                    <a:gd name="T2" fmla="*/ 2147483647 w 180"/>
                    <a:gd name="T3" fmla="*/ 2147483647 h 154"/>
                    <a:gd name="T4" fmla="*/ 2147483647 w 180"/>
                    <a:gd name="T5" fmla="*/ 2147483647 h 154"/>
                    <a:gd name="T6" fmla="*/ 2147483647 w 180"/>
                    <a:gd name="T7" fmla="*/ 2147483647 h 154"/>
                    <a:gd name="T8" fmla="*/ 2147483647 w 180"/>
                    <a:gd name="T9" fmla="*/ 2147483647 h 154"/>
                    <a:gd name="T10" fmla="*/ 2147483647 w 180"/>
                    <a:gd name="T11" fmla="*/ 2147483647 h 154"/>
                    <a:gd name="T12" fmla="*/ 2147483647 w 180"/>
                    <a:gd name="T13" fmla="*/ 2147483647 h 154"/>
                    <a:gd name="T14" fmla="*/ 2147483647 w 180"/>
                    <a:gd name="T15" fmla="*/ 2147483647 h 154"/>
                    <a:gd name="T16" fmla="*/ 2147483647 w 180"/>
                    <a:gd name="T17" fmla="*/ 2147483647 h 154"/>
                    <a:gd name="T18" fmla="*/ 2147483647 w 180"/>
                    <a:gd name="T19" fmla="*/ 2147483647 h 154"/>
                    <a:gd name="T20" fmla="*/ 2147483647 w 180"/>
                    <a:gd name="T21" fmla="*/ 2147483647 h 154"/>
                    <a:gd name="T22" fmla="*/ 2147483647 w 180"/>
                    <a:gd name="T23" fmla="*/ 2147483647 h 154"/>
                    <a:gd name="T24" fmla="*/ 2147483647 w 180"/>
                    <a:gd name="T25" fmla="*/ 2147483647 h 154"/>
                    <a:gd name="T26" fmla="*/ 2147483647 w 180"/>
                    <a:gd name="T27" fmla="*/ 2147483647 h 154"/>
                    <a:gd name="T28" fmla="*/ 2147483647 w 180"/>
                    <a:gd name="T29" fmla="*/ 2147483647 h 154"/>
                    <a:gd name="T30" fmla="*/ 2147483647 w 180"/>
                    <a:gd name="T31" fmla="*/ 2147483647 h 154"/>
                    <a:gd name="T32" fmla="*/ 2147483647 w 180"/>
                    <a:gd name="T33" fmla="*/ 2147483647 h 154"/>
                    <a:gd name="T34" fmla="*/ 2147483647 w 180"/>
                    <a:gd name="T35" fmla="*/ 2147483647 h 154"/>
                    <a:gd name="T36" fmla="*/ 2147483647 w 180"/>
                    <a:gd name="T37" fmla="*/ 2147483647 h 154"/>
                    <a:gd name="T38" fmla="*/ 2147483647 w 180"/>
                    <a:gd name="T39" fmla="*/ 2147483647 h 154"/>
                    <a:gd name="T40" fmla="*/ 2147483647 w 180"/>
                    <a:gd name="T41" fmla="*/ 2147483647 h 154"/>
                    <a:gd name="T42" fmla="*/ 2147483647 w 180"/>
                    <a:gd name="T43" fmla="*/ 2147483647 h 154"/>
                    <a:gd name="T44" fmla="*/ 2147483647 w 180"/>
                    <a:gd name="T45" fmla="*/ 2147483647 h 154"/>
                    <a:gd name="T46" fmla="*/ 2147483647 w 180"/>
                    <a:gd name="T47" fmla="*/ 2147483647 h 154"/>
                    <a:gd name="T48" fmla="*/ 2147483647 w 180"/>
                    <a:gd name="T49" fmla="*/ 2147483647 h 154"/>
                    <a:gd name="T50" fmla="*/ 2147483647 w 180"/>
                    <a:gd name="T51" fmla="*/ 2147483647 h 154"/>
                    <a:gd name="T52" fmla="*/ 2147483647 w 180"/>
                    <a:gd name="T53" fmla="*/ 2147483647 h 154"/>
                    <a:gd name="T54" fmla="*/ 2147483647 w 180"/>
                    <a:gd name="T55" fmla="*/ 2147483647 h 154"/>
                    <a:gd name="T56" fmla="*/ 2147483647 w 180"/>
                    <a:gd name="T57" fmla="*/ 2147483647 h 154"/>
                    <a:gd name="T58" fmla="*/ 2147483647 w 180"/>
                    <a:gd name="T59" fmla="*/ 2147483647 h 154"/>
                    <a:gd name="T60" fmla="*/ 2147483647 w 180"/>
                    <a:gd name="T61" fmla="*/ 2147483647 h 154"/>
                    <a:gd name="T62" fmla="*/ 2147483647 w 180"/>
                    <a:gd name="T63" fmla="*/ 0 h 154"/>
                    <a:gd name="T64" fmla="*/ 2147483647 w 180"/>
                    <a:gd name="T65" fmla="*/ 2147483647 h 154"/>
                    <a:gd name="T66" fmla="*/ 2147483647 w 180"/>
                    <a:gd name="T67" fmla="*/ 2147483647 h 154"/>
                    <a:gd name="T68" fmla="*/ 2147483647 w 180"/>
                    <a:gd name="T69" fmla="*/ 2147483647 h 154"/>
                    <a:gd name="T70" fmla="*/ 2147483647 w 180"/>
                    <a:gd name="T71" fmla="*/ 2147483647 h 154"/>
                    <a:gd name="T72" fmla="*/ 2147483647 w 180"/>
                    <a:gd name="T73" fmla="*/ 2147483647 h 154"/>
                    <a:gd name="T74" fmla="*/ 2147483647 w 180"/>
                    <a:gd name="T75" fmla="*/ 2147483647 h 154"/>
                    <a:gd name="T76" fmla="*/ 2147483647 w 180"/>
                    <a:gd name="T77" fmla="*/ 2147483647 h 154"/>
                    <a:gd name="T78" fmla="*/ 2147483647 w 180"/>
                    <a:gd name="T79" fmla="*/ 2147483647 h 154"/>
                    <a:gd name="T80" fmla="*/ 2147483647 w 180"/>
                    <a:gd name="T81" fmla="*/ 2147483647 h 154"/>
                    <a:gd name="T82" fmla="*/ 2147483647 w 180"/>
                    <a:gd name="T83" fmla="*/ 2147483647 h 154"/>
                    <a:gd name="T84" fmla="*/ 2147483647 w 180"/>
                    <a:gd name="T85" fmla="*/ 2147483647 h 154"/>
                    <a:gd name="T86" fmla="*/ 2147483647 w 180"/>
                    <a:gd name="T87" fmla="*/ 2147483647 h 154"/>
                    <a:gd name="T88" fmla="*/ 2147483647 w 180"/>
                    <a:gd name="T89" fmla="*/ 2147483647 h 154"/>
                    <a:gd name="T90" fmla="*/ 2147483647 w 180"/>
                    <a:gd name="T91" fmla="*/ 2147483647 h 154"/>
                    <a:gd name="T92" fmla="*/ 2147483647 w 180"/>
                    <a:gd name="T93" fmla="*/ 2147483647 h 154"/>
                    <a:gd name="T94" fmla="*/ 2147483647 w 180"/>
                    <a:gd name="T95" fmla="*/ 2147483647 h 154"/>
                    <a:gd name="T96" fmla="*/ 2147483647 w 180"/>
                    <a:gd name="T97" fmla="*/ 2147483647 h 154"/>
                    <a:gd name="T98" fmla="*/ 2147483647 w 180"/>
                    <a:gd name="T99" fmla="*/ 2147483647 h 154"/>
                    <a:gd name="T100" fmla="*/ 2147483647 w 180"/>
                    <a:gd name="T101" fmla="*/ 2147483647 h 154"/>
                    <a:gd name="T102" fmla="*/ 2147483647 w 180"/>
                    <a:gd name="T103" fmla="*/ 2147483647 h 154"/>
                    <a:gd name="T104" fmla="*/ 2147483647 w 180"/>
                    <a:gd name="T105" fmla="*/ 2147483647 h 154"/>
                    <a:gd name="T106" fmla="*/ 0 w 180"/>
                    <a:gd name="T107" fmla="*/ 2147483647 h 154"/>
                    <a:gd name="T108" fmla="*/ 2147483647 w 180"/>
                    <a:gd name="T109" fmla="*/ 2147483647 h 15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80"/>
                    <a:gd name="T166" fmla="*/ 0 h 154"/>
                    <a:gd name="T167" fmla="*/ 180 w 180"/>
                    <a:gd name="T168" fmla="*/ 154 h 15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80" h="154">
                      <a:moveTo>
                        <a:pt x="68" y="152"/>
                      </a:moveTo>
                      <a:lnTo>
                        <a:pt x="68" y="136"/>
                      </a:lnTo>
                      <a:lnTo>
                        <a:pt x="76" y="124"/>
                      </a:lnTo>
                      <a:lnTo>
                        <a:pt x="86" y="120"/>
                      </a:lnTo>
                      <a:lnTo>
                        <a:pt x="100" y="114"/>
                      </a:lnTo>
                      <a:lnTo>
                        <a:pt x="116" y="108"/>
                      </a:lnTo>
                      <a:lnTo>
                        <a:pt x="122" y="104"/>
                      </a:lnTo>
                      <a:lnTo>
                        <a:pt x="124" y="100"/>
                      </a:lnTo>
                      <a:lnTo>
                        <a:pt x="128" y="94"/>
                      </a:lnTo>
                      <a:lnTo>
                        <a:pt x="134" y="92"/>
                      </a:lnTo>
                      <a:lnTo>
                        <a:pt x="138" y="90"/>
                      </a:lnTo>
                      <a:lnTo>
                        <a:pt x="140" y="88"/>
                      </a:lnTo>
                      <a:lnTo>
                        <a:pt x="140" y="86"/>
                      </a:lnTo>
                      <a:lnTo>
                        <a:pt x="140" y="78"/>
                      </a:lnTo>
                      <a:lnTo>
                        <a:pt x="148" y="76"/>
                      </a:lnTo>
                      <a:lnTo>
                        <a:pt x="152" y="72"/>
                      </a:lnTo>
                      <a:lnTo>
                        <a:pt x="158" y="68"/>
                      </a:lnTo>
                      <a:lnTo>
                        <a:pt x="164" y="68"/>
                      </a:lnTo>
                      <a:lnTo>
                        <a:pt x="174" y="68"/>
                      </a:lnTo>
                      <a:lnTo>
                        <a:pt x="178" y="68"/>
                      </a:lnTo>
                      <a:lnTo>
                        <a:pt x="180" y="66"/>
                      </a:lnTo>
                      <a:lnTo>
                        <a:pt x="180" y="62"/>
                      </a:lnTo>
                      <a:lnTo>
                        <a:pt x="172" y="36"/>
                      </a:lnTo>
                      <a:lnTo>
                        <a:pt x="164" y="12"/>
                      </a:lnTo>
                      <a:lnTo>
                        <a:pt x="166" y="12"/>
                      </a:lnTo>
                      <a:lnTo>
                        <a:pt x="148" y="14"/>
                      </a:lnTo>
                      <a:lnTo>
                        <a:pt x="136" y="12"/>
                      </a:lnTo>
                      <a:lnTo>
                        <a:pt x="126" y="10"/>
                      </a:lnTo>
                      <a:lnTo>
                        <a:pt x="124" y="8"/>
                      </a:lnTo>
                      <a:lnTo>
                        <a:pt x="124" y="4"/>
                      </a:lnTo>
                      <a:lnTo>
                        <a:pt x="122" y="2"/>
                      </a:lnTo>
                      <a:lnTo>
                        <a:pt x="118" y="0"/>
                      </a:lnTo>
                      <a:lnTo>
                        <a:pt x="114" y="2"/>
                      </a:lnTo>
                      <a:lnTo>
                        <a:pt x="110" y="4"/>
                      </a:lnTo>
                      <a:lnTo>
                        <a:pt x="106" y="14"/>
                      </a:lnTo>
                      <a:lnTo>
                        <a:pt x="102" y="26"/>
                      </a:lnTo>
                      <a:lnTo>
                        <a:pt x="98" y="32"/>
                      </a:lnTo>
                      <a:lnTo>
                        <a:pt x="92" y="40"/>
                      </a:lnTo>
                      <a:lnTo>
                        <a:pt x="82" y="44"/>
                      </a:lnTo>
                      <a:lnTo>
                        <a:pt x="74" y="52"/>
                      </a:lnTo>
                      <a:lnTo>
                        <a:pt x="66" y="58"/>
                      </a:lnTo>
                      <a:lnTo>
                        <a:pt x="62" y="64"/>
                      </a:lnTo>
                      <a:lnTo>
                        <a:pt x="60" y="70"/>
                      </a:lnTo>
                      <a:lnTo>
                        <a:pt x="60" y="82"/>
                      </a:lnTo>
                      <a:lnTo>
                        <a:pt x="58" y="94"/>
                      </a:lnTo>
                      <a:lnTo>
                        <a:pt x="54" y="108"/>
                      </a:lnTo>
                      <a:lnTo>
                        <a:pt x="50" y="114"/>
                      </a:lnTo>
                      <a:lnTo>
                        <a:pt x="44" y="118"/>
                      </a:lnTo>
                      <a:lnTo>
                        <a:pt x="32" y="130"/>
                      </a:lnTo>
                      <a:lnTo>
                        <a:pt x="24" y="136"/>
                      </a:lnTo>
                      <a:lnTo>
                        <a:pt x="18" y="140"/>
                      </a:lnTo>
                      <a:lnTo>
                        <a:pt x="12" y="142"/>
                      </a:lnTo>
                      <a:lnTo>
                        <a:pt x="4" y="146"/>
                      </a:lnTo>
                      <a:lnTo>
                        <a:pt x="0" y="154"/>
                      </a:lnTo>
                      <a:lnTo>
                        <a:pt x="68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Freeform 112"/>
                <p:cNvSpPr/>
                <p:nvPr/>
              </p:nvSpPr>
              <p:spPr bwMode="auto">
                <a:xfrm>
                  <a:off x="4248071" y="3772503"/>
                  <a:ext cx="184497" cy="185842"/>
                </a:xfrm>
                <a:custGeom>
                  <a:avLst/>
                  <a:gdLst>
                    <a:gd name="T0" fmla="*/ 2147483647 w 126"/>
                    <a:gd name="T1" fmla="*/ 0 h 116"/>
                    <a:gd name="T2" fmla="*/ 2147483647 w 126"/>
                    <a:gd name="T3" fmla="*/ 2147483647 h 116"/>
                    <a:gd name="T4" fmla="*/ 2147483647 w 126"/>
                    <a:gd name="T5" fmla="*/ 2147483647 h 116"/>
                    <a:gd name="T6" fmla="*/ 2147483647 w 126"/>
                    <a:gd name="T7" fmla="*/ 2147483647 h 116"/>
                    <a:gd name="T8" fmla="*/ 2147483647 w 126"/>
                    <a:gd name="T9" fmla="*/ 2147483647 h 116"/>
                    <a:gd name="T10" fmla="*/ 2147483647 w 126"/>
                    <a:gd name="T11" fmla="*/ 2147483647 h 116"/>
                    <a:gd name="T12" fmla="*/ 2147483647 w 126"/>
                    <a:gd name="T13" fmla="*/ 2147483647 h 116"/>
                    <a:gd name="T14" fmla="*/ 0 w 126"/>
                    <a:gd name="T15" fmla="*/ 2147483647 h 116"/>
                    <a:gd name="T16" fmla="*/ 0 w 126"/>
                    <a:gd name="T17" fmla="*/ 2147483647 h 116"/>
                    <a:gd name="T18" fmla="*/ 2147483647 w 126"/>
                    <a:gd name="T19" fmla="*/ 2147483647 h 116"/>
                    <a:gd name="T20" fmla="*/ 2147483647 w 126"/>
                    <a:gd name="T21" fmla="*/ 2147483647 h 116"/>
                    <a:gd name="T22" fmla="*/ 2147483647 w 126"/>
                    <a:gd name="T23" fmla="*/ 2147483647 h 116"/>
                    <a:gd name="T24" fmla="*/ 2147483647 w 126"/>
                    <a:gd name="T25" fmla="*/ 2147483647 h 116"/>
                    <a:gd name="T26" fmla="*/ 2147483647 w 126"/>
                    <a:gd name="T27" fmla="*/ 2147483647 h 116"/>
                    <a:gd name="T28" fmla="*/ 2147483647 w 126"/>
                    <a:gd name="T29" fmla="*/ 2147483647 h 116"/>
                    <a:gd name="T30" fmla="*/ 2147483647 w 126"/>
                    <a:gd name="T31" fmla="*/ 2147483647 h 116"/>
                    <a:gd name="T32" fmla="*/ 2147483647 w 126"/>
                    <a:gd name="T33" fmla="*/ 2147483647 h 116"/>
                    <a:gd name="T34" fmla="*/ 2147483647 w 126"/>
                    <a:gd name="T35" fmla="*/ 0 h 11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6"/>
                    <a:gd name="T55" fmla="*/ 0 h 116"/>
                    <a:gd name="T56" fmla="*/ 126 w 126"/>
                    <a:gd name="T57" fmla="*/ 116 h 11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6" h="116">
                      <a:moveTo>
                        <a:pt x="126" y="0"/>
                      </a:moveTo>
                      <a:lnTo>
                        <a:pt x="126" y="32"/>
                      </a:lnTo>
                      <a:lnTo>
                        <a:pt x="76" y="32"/>
                      </a:lnTo>
                      <a:lnTo>
                        <a:pt x="76" y="78"/>
                      </a:lnTo>
                      <a:lnTo>
                        <a:pt x="66" y="82"/>
                      </a:lnTo>
                      <a:lnTo>
                        <a:pt x="58" y="90"/>
                      </a:lnTo>
                      <a:lnTo>
                        <a:pt x="56" y="116"/>
                      </a:lnTo>
                      <a:lnTo>
                        <a:pt x="0" y="116"/>
                      </a:lnTo>
                      <a:lnTo>
                        <a:pt x="0" y="108"/>
                      </a:lnTo>
                      <a:lnTo>
                        <a:pt x="2" y="100"/>
                      </a:lnTo>
                      <a:lnTo>
                        <a:pt x="10" y="88"/>
                      </a:lnTo>
                      <a:lnTo>
                        <a:pt x="20" y="74"/>
                      </a:lnTo>
                      <a:lnTo>
                        <a:pt x="24" y="66"/>
                      </a:lnTo>
                      <a:lnTo>
                        <a:pt x="38" y="42"/>
                      </a:lnTo>
                      <a:lnTo>
                        <a:pt x="50" y="20"/>
                      </a:lnTo>
                      <a:lnTo>
                        <a:pt x="56" y="12"/>
                      </a:lnTo>
                      <a:lnTo>
                        <a:pt x="60" y="2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Freeform 113"/>
                <p:cNvSpPr/>
                <p:nvPr/>
              </p:nvSpPr>
              <p:spPr bwMode="auto">
                <a:xfrm>
                  <a:off x="4248071" y="3772503"/>
                  <a:ext cx="272133" cy="378321"/>
                </a:xfrm>
                <a:custGeom>
                  <a:avLst/>
                  <a:gdLst>
                    <a:gd name="T0" fmla="*/ 2147483647 w 186"/>
                    <a:gd name="T1" fmla="*/ 0 h 238"/>
                    <a:gd name="T2" fmla="*/ 2147483647 w 186"/>
                    <a:gd name="T3" fmla="*/ 0 h 238"/>
                    <a:gd name="T4" fmla="*/ 2147483647 w 186"/>
                    <a:gd name="T5" fmla="*/ 2147483647 h 238"/>
                    <a:gd name="T6" fmla="*/ 2147483647 w 186"/>
                    <a:gd name="T7" fmla="*/ 2147483647 h 238"/>
                    <a:gd name="T8" fmla="*/ 2147483647 w 186"/>
                    <a:gd name="T9" fmla="*/ 2147483647 h 238"/>
                    <a:gd name="T10" fmla="*/ 2147483647 w 186"/>
                    <a:gd name="T11" fmla="*/ 2147483647 h 238"/>
                    <a:gd name="T12" fmla="*/ 2147483647 w 186"/>
                    <a:gd name="T13" fmla="*/ 2147483647 h 238"/>
                    <a:gd name="T14" fmla="*/ 2147483647 w 186"/>
                    <a:gd name="T15" fmla="*/ 2147483647 h 238"/>
                    <a:gd name="T16" fmla="*/ 0 w 186"/>
                    <a:gd name="T17" fmla="*/ 2147483647 h 238"/>
                    <a:gd name="T18" fmla="*/ 2147483647 w 186"/>
                    <a:gd name="T19" fmla="*/ 2147483647 h 238"/>
                    <a:gd name="T20" fmla="*/ 2147483647 w 186"/>
                    <a:gd name="T21" fmla="*/ 2147483647 h 238"/>
                    <a:gd name="T22" fmla="*/ 2147483647 w 186"/>
                    <a:gd name="T23" fmla="*/ 2147483647 h 238"/>
                    <a:gd name="T24" fmla="*/ 2147483647 w 186"/>
                    <a:gd name="T25" fmla="*/ 2147483647 h 238"/>
                    <a:gd name="T26" fmla="*/ 2147483647 w 186"/>
                    <a:gd name="T27" fmla="*/ 2147483647 h 238"/>
                    <a:gd name="T28" fmla="*/ 2147483647 w 186"/>
                    <a:gd name="T29" fmla="*/ 2147483647 h 238"/>
                    <a:gd name="T30" fmla="*/ 2147483647 w 186"/>
                    <a:gd name="T31" fmla="*/ 2147483647 h 238"/>
                    <a:gd name="T32" fmla="*/ 2147483647 w 186"/>
                    <a:gd name="T33" fmla="*/ 2147483647 h 238"/>
                    <a:gd name="T34" fmla="*/ 2147483647 w 186"/>
                    <a:gd name="T35" fmla="*/ 2147483647 h 238"/>
                    <a:gd name="T36" fmla="*/ 2147483647 w 186"/>
                    <a:gd name="T37" fmla="*/ 2147483647 h 238"/>
                    <a:gd name="T38" fmla="*/ 2147483647 w 186"/>
                    <a:gd name="T39" fmla="*/ 2147483647 h 238"/>
                    <a:gd name="T40" fmla="*/ 2147483647 w 186"/>
                    <a:gd name="T41" fmla="*/ 2147483647 h 238"/>
                    <a:gd name="T42" fmla="*/ 2147483647 w 186"/>
                    <a:gd name="T43" fmla="*/ 2147483647 h 238"/>
                    <a:gd name="T44" fmla="*/ 2147483647 w 186"/>
                    <a:gd name="T45" fmla="*/ 2147483647 h 238"/>
                    <a:gd name="T46" fmla="*/ 2147483647 w 186"/>
                    <a:gd name="T47" fmla="*/ 2147483647 h 238"/>
                    <a:gd name="T48" fmla="*/ 2147483647 w 186"/>
                    <a:gd name="T49" fmla="*/ 2147483647 h 238"/>
                    <a:gd name="T50" fmla="*/ 2147483647 w 186"/>
                    <a:gd name="T51" fmla="*/ 2147483647 h 238"/>
                    <a:gd name="T52" fmla="*/ 2147483647 w 186"/>
                    <a:gd name="T53" fmla="*/ 2147483647 h 238"/>
                    <a:gd name="T54" fmla="*/ 2147483647 w 186"/>
                    <a:gd name="T55" fmla="*/ 2147483647 h 238"/>
                    <a:gd name="T56" fmla="*/ 2147483647 w 186"/>
                    <a:gd name="T57" fmla="*/ 2147483647 h 238"/>
                    <a:gd name="T58" fmla="*/ 2147483647 w 186"/>
                    <a:gd name="T59" fmla="*/ 2147483647 h 238"/>
                    <a:gd name="T60" fmla="*/ 2147483647 w 186"/>
                    <a:gd name="T61" fmla="*/ 2147483647 h 238"/>
                    <a:gd name="T62" fmla="*/ 2147483647 w 186"/>
                    <a:gd name="T63" fmla="*/ 2147483647 h 238"/>
                    <a:gd name="T64" fmla="*/ 2147483647 w 186"/>
                    <a:gd name="T65" fmla="*/ 2147483647 h 238"/>
                    <a:gd name="T66" fmla="*/ 2147483647 w 186"/>
                    <a:gd name="T67" fmla="*/ 2147483647 h 238"/>
                    <a:gd name="T68" fmla="*/ 2147483647 w 186"/>
                    <a:gd name="T69" fmla="*/ 2147483647 h 238"/>
                    <a:gd name="T70" fmla="*/ 2147483647 w 186"/>
                    <a:gd name="T71" fmla="*/ 2147483647 h 238"/>
                    <a:gd name="T72" fmla="*/ 2147483647 w 186"/>
                    <a:gd name="T73" fmla="*/ 2147483647 h 238"/>
                    <a:gd name="T74" fmla="*/ 2147483647 w 186"/>
                    <a:gd name="T75" fmla="*/ 2147483647 h 238"/>
                    <a:gd name="T76" fmla="*/ 2147483647 w 186"/>
                    <a:gd name="T77" fmla="*/ 2147483647 h 238"/>
                    <a:gd name="T78" fmla="*/ 2147483647 w 186"/>
                    <a:gd name="T79" fmla="*/ 2147483647 h 238"/>
                    <a:gd name="T80" fmla="*/ 2147483647 w 186"/>
                    <a:gd name="T81" fmla="*/ 2147483647 h 238"/>
                    <a:gd name="T82" fmla="*/ 2147483647 w 186"/>
                    <a:gd name="T83" fmla="*/ 2147483647 h 238"/>
                    <a:gd name="T84" fmla="*/ 2147483647 w 186"/>
                    <a:gd name="T85" fmla="*/ 2147483647 h 238"/>
                    <a:gd name="T86" fmla="*/ 2147483647 w 186"/>
                    <a:gd name="T87" fmla="*/ 2147483647 h 238"/>
                    <a:gd name="T88" fmla="*/ 2147483647 w 186"/>
                    <a:gd name="T89" fmla="*/ 2147483647 h 238"/>
                    <a:gd name="T90" fmla="*/ 2147483647 w 186"/>
                    <a:gd name="T91" fmla="*/ 2147483647 h 238"/>
                    <a:gd name="T92" fmla="*/ 2147483647 w 186"/>
                    <a:gd name="T93" fmla="*/ 2147483647 h 238"/>
                    <a:gd name="T94" fmla="*/ 2147483647 w 186"/>
                    <a:gd name="T95" fmla="*/ 2147483647 h 238"/>
                    <a:gd name="T96" fmla="*/ 2147483647 w 186"/>
                    <a:gd name="T97" fmla="*/ 2147483647 h 238"/>
                    <a:gd name="T98" fmla="*/ 2147483647 w 186"/>
                    <a:gd name="T99" fmla="*/ 2147483647 h 238"/>
                    <a:gd name="T100" fmla="*/ 2147483647 w 186"/>
                    <a:gd name="T101" fmla="*/ 2147483647 h 238"/>
                    <a:gd name="T102" fmla="*/ 2147483647 w 186"/>
                    <a:gd name="T103" fmla="*/ 2147483647 h 238"/>
                    <a:gd name="T104" fmla="*/ 2147483647 w 186"/>
                    <a:gd name="T105" fmla="*/ 2147483647 h 238"/>
                    <a:gd name="T106" fmla="*/ 2147483647 w 186"/>
                    <a:gd name="T107" fmla="*/ 2147483647 h 238"/>
                    <a:gd name="T108" fmla="*/ 2147483647 w 186"/>
                    <a:gd name="T109" fmla="*/ 2147483647 h 238"/>
                    <a:gd name="T110" fmla="*/ 2147483647 w 186"/>
                    <a:gd name="T111" fmla="*/ 2147483647 h 238"/>
                    <a:gd name="T112" fmla="*/ 2147483647 w 186"/>
                    <a:gd name="T113" fmla="*/ 2147483647 h 238"/>
                    <a:gd name="T114" fmla="*/ 2147483647 w 186"/>
                    <a:gd name="T115" fmla="*/ 2147483647 h 238"/>
                    <a:gd name="T116" fmla="*/ 2147483647 w 186"/>
                    <a:gd name="T117" fmla="*/ 2147483647 h 238"/>
                    <a:gd name="T118" fmla="*/ 2147483647 w 186"/>
                    <a:gd name="T119" fmla="*/ 2147483647 h 238"/>
                    <a:gd name="T120" fmla="*/ 2147483647 w 186"/>
                    <a:gd name="T121" fmla="*/ 0 h 23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86"/>
                    <a:gd name="T184" fmla="*/ 0 h 238"/>
                    <a:gd name="T185" fmla="*/ 186 w 186"/>
                    <a:gd name="T186" fmla="*/ 238 h 23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86" h="238">
                      <a:moveTo>
                        <a:pt x="128" y="0"/>
                      </a:moveTo>
                      <a:lnTo>
                        <a:pt x="126" y="0"/>
                      </a:lnTo>
                      <a:lnTo>
                        <a:pt x="126" y="32"/>
                      </a:lnTo>
                      <a:lnTo>
                        <a:pt x="76" y="32"/>
                      </a:lnTo>
                      <a:lnTo>
                        <a:pt x="76" y="78"/>
                      </a:lnTo>
                      <a:lnTo>
                        <a:pt x="66" y="82"/>
                      </a:lnTo>
                      <a:lnTo>
                        <a:pt x="58" y="90"/>
                      </a:lnTo>
                      <a:lnTo>
                        <a:pt x="56" y="116"/>
                      </a:lnTo>
                      <a:lnTo>
                        <a:pt x="0" y="116"/>
                      </a:lnTo>
                      <a:lnTo>
                        <a:pt x="2" y="124"/>
                      </a:lnTo>
                      <a:lnTo>
                        <a:pt x="6" y="128"/>
                      </a:lnTo>
                      <a:lnTo>
                        <a:pt x="10" y="134"/>
                      </a:lnTo>
                      <a:lnTo>
                        <a:pt x="12" y="138"/>
                      </a:lnTo>
                      <a:lnTo>
                        <a:pt x="10" y="142"/>
                      </a:lnTo>
                      <a:lnTo>
                        <a:pt x="8" y="146"/>
                      </a:lnTo>
                      <a:lnTo>
                        <a:pt x="6" y="150"/>
                      </a:lnTo>
                      <a:lnTo>
                        <a:pt x="6" y="152"/>
                      </a:lnTo>
                      <a:lnTo>
                        <a:pt x="6" y="156"/>
                      </a:lnTo>
                      <a:lnTo>
                        <a:pt x="10" y="158"/>
                      </a:lnTo>
                      <a:lnTo>
                        <a:pt x="14" y="166"/>
                      </a:lnTo>
                      <a:lnTo>
                        <a:pt x="12" y="166"/>
                      </a:lnTo>
                      <a:lnTo>
                        <a:pt x="14" y="176"/>
                      </a:lnTo>
                      <a:lnTo>
                        <a:pt x="12" y="186"/>
                      </a:lnTo>
                      <a:lnTo>
                        <a:pt x="10" y="196"/>
                      </a:lnTo>
                      <a:lnTo>
                        <a:pt x="6" y="206"/>
                      </a:lnTo>
                      <a:lnTo>
                        <a:pt x="10" y="206"/>
                      </a:lnTo>
                      <a:lnTo>
                        <a:pt x="12" y="206"/>
                      </a:lnTo>
                      <a:lnTo>
                        <a:pt x="16" y="206"/>
                      </a:lnTo>
                      <a:lnTo>
                        <a:pt x="18" y="204"/>
                      </a:lnTo>
                      <a:lnTo>
                        <a:pt x="22" y="202"/>
                      </a:lnTo>
                      <a:lnTo>
                        <a:pt x="26" y="202"/>
                      </a:lnTo>
                      <a:lnTo>
                        <a:pt x="34" y="204"/>
                      </a:lnTo>
                      <a:lnTo>
                        <a:pt x="42" y="208"/>
                      </a:lnTo>
                      <a:lnTo>
                        <a:pt x="48" y="210"/>
                      </a:lnTo>
                      <a:lnTo>
                        <a:pt x="50" y="216"/>
                      </a:lnTo>
                      <a:lnTo>
                        <a:pt x="60" y="230"/>
                      </a:lnTo>
                      <a:lnTo>
                        <a:pt x="64" y="234"/>
                      </a:lnTo>
                      <a:lnTo>
                        <a:pt x="70" y="238"/>
                      </a:lnTo>
                      <a:lnTo>
                        <a:pt x="76" y="228"/>
                      </a:lnTo>
                      <a:lnTo>
                        <a:pt x="78" y="222"/>
                      </a:lnTo>
                      <a:lnTo>
                        <a:pt x="82" y="222"/>
                      </a:lnTo>
                      <a:lnTo>
                        <a:pt x="88" y="220"/>
                      </a:lnTo>
                      <a:lnTo>
                        <a:pt x="86" y="226"/>
                      </a:lnTo>
                      <a:lnTo>
                        <a:pt x="88" y="230"/>
                      </a:lnTo>
                      <a:lnTo>
                        <a:pt x="92" y="224"/>
                      </a:lnTo>
                      <a:lnTo>
                        <a:pt x="94" y="224"/>
                      </a:lnTo>
                      <a:lnTo>
                        <a:pt x="96" y="222"/>
                      </a:lnTo>
                      <a:lnTo>
                        <a:pt x="98" y="224"/>
                      </a:lnTo>
                      <a:lnTo>
                        <a:pt x="100" y="226"/>
                      </a:lnTo>
                      <a:lnTo>
                        <a:pt x="102" y="228"/>
                      </a:lnTo>
                      <a:lnTo>
                        <a:pt x="106" y="226"/>
                      </a:lnTo>
                      <a:lnTo>
                        <a:pt x="110" y="224"/>
                      </a:lnTo>
                      <a:lnTo>
                        <a:pt x="172" y="224"/>
                      </a:lnTo>
                      <a:lnTo>
                        <a:pt x="174" y="216"/>
                      </a:lnTo>
                      <a:lnTo>
                        <a:pt x="176" y="208"/>
                      </a:lnTo>
                      <a:lnTo>
                        <a:pt x="172" y="208"/>
                      </a:lnTo>
                      <a:lnTo>
                        <a:pt x="170" y="206"/>
                      </a:lnTo>
                      <a:lnTo>
                        <a:pt x="158" y="50"/>
                      </a:lnTo>
                      <a:lnTo>
                        <a:pt x="186" y="50"/>
                      </a:lnTo>
                      <a:lnTo>
                        <a:pt x="128" y="6"/>
                      </a:lnTo>
                      <a:lnTo>
                        <a:pt x="1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reeform 114"/>
                <p:cNvSpPr/>
                <p:nvPr/>
              </p:nvSpPr>
              <p:spPr bwMode="auto">
                <a:xfrm>
                  <a:off x="4347239" y="3852149"/>
                  <a:ext cx="374760" cy="427437"/>
                </a:xfrm>
                <a:custGeom>
                  <a:avLst/>
                  <a:gdLst>
                    <a:gd name="T0" fmla="*/ 2147483647 w 256"/>
                    <a:gd name="T1" fmla="*/ 2147483647 h 270"/>
                    <a:gd name="T2" fmla="*/ 2147483647 w 256"/>
                    <a:gd name="T3" fmla="*/ 2147483647 h 270"/>
                    <a:gd name="T4" fmla="*/ 2147483647 w 256"/>
                    <a:gd name="T5" fmla="*/ 2147483647 h 270"/>
                    <a:gd name="T6" fmla="*/ 2147483647 w 256"/>
                    <a:gd name="T7" fmla="*/ 2147483647 h 270"/>
                    <a:gd name="T8" fmla="*/ 2147483647 w 256"/>
                    <a:gd name="T9" fmla="*/ 2147483647 h 270"/>
                    <a:gd name="T10" fmla="*/ 2147483647 w 256"/>
                    <a:gd name="T11" fmla="*/ 2147483647 h 270"/>
                    <a:gd name="T12" fmla="*/ 2147483647 w 256"/>
                    <a:gd name="T13" fmla="*/ 2147483647 h 270"/>
                    <a:gd name="T14" fmla="*/ 2147483647 w 256"/>
                    <a:gd name="T15" fmla="*/ 2147483647 h 270"/>
                    <a:gd name="T16" fmla="*/ 2147483647 w 256"/>
                    <a:gd name="T17" fmla="*/ 2147483647 h 270"/>
                    <a:gd name="T18" fmla="*/ 2147483647 w 256"/>
                    <a:gd name="T19" fmla="*/ 2147483647 h 270"/>
                    <a:gd name="T20" fmla="*/ 2147483647 w 256"/>
                    <a:gd name="T21" fmla="*/ 0 h 270"/>
                    <a:gd name="T22" fmla="*/ 2147483647 w 256"/>
                    <a:gd name="T23" fmla="*/ 2147483647 h 270"/>
                    <a:gd name="T24" fmla="*/ 2147483647 w 256"/>
                    <a:gd name="T25" fmla="*/ 2147483647 h 270"/>
                    <a:gd name="T26" fmla="*/ 2147483647 w 256"/>
                    <a:gd name="T27" fmla="*/ 2147483647 h 270"/>
                    <a:gd name="T28" fmla="*/ 2147483647 w 256"/>
                    <a:gd name="T29" fmla="*/ 2147483647 h 270"/>
                    <a:gd name="T30" fmla="*/ 2147483647 w 256"/>
                    <a:gd name="T31" fmla="*/ 2147483647 h 270"/>
                    <a:gd name="T32" fmla="*/ 2147483647 w 256"/>
                    <a:gd name="T33" fmla="*/ 2147483647 h 270"/>
                    <a:gd name="T34" fmla="*/ 2147483647 w 256"/>
                    <a:gd name="T35" fmla="*/ 2147483647 h 270"/>
                    <a:gd name="T36" fmla="*/ 2147483647 w 256"/>
                    <a:gd name="T37" fmla="*/ 2147483647 h 270"/>
                    <a:gd name="T38" fmla="*/ 2147483647 w 256"/>
                    <a:gd name="T39" fmla="*/ 2147483647 h 270"/>
                    <a:gd name="T40" fmla="*/ 2147483647 w 256"/>
                    <a:gd name="T41" fmla="*/ 2147483647 h 270"/>
                    <a:gd name="T42" fmla="*/ 2147483647 w 256"/>
                    <a:gd name="T43" fmla="*/ 2147483647 h 270"/>
                    <a:gd name="T44" fmla="*/ 2147483647 w 256"/>
                    <a:gd name="T45" fmla="*/ 2147483647 h 270"/>
                    <a:gd name="T46" fmla="*/ 2147483647 w 256"/>
                    <a:gd name="T47" fmla="*/ 2147483647 h 270"/>
                    <a:gd name="T48" fmla="*/ 2147483647 w 256"/>
                    <a:gd name="T49" fmla="*/ 2147483647 h 270"/>
                    <a:gd name="T50" fmla="*/ 2147483647 w 256"/>
                    <a:gd name="T51" fmla="*/ 2147483647 h 270"/>
                    <a:gd name="T52" fmla="*/ 2147483647 w 256"/>
                    <a:gd name="T53" fmla="*/ 2147483647 h 270"/>
                    <a:gd name="T54" fmla="*/ 2147483647 w 256"/>
                    <a:gd name="T55" fmla="*/ 2147483647 h 270"/>
                    <a:gd name="T56" fmla="*/ 2147483647 w 256"/>
                    <a:gd name="T57" fmla="*/ 2147483647 h 270"/>
                    <a:gd name="T58" fmla="*/ 2147483647 w 256"/>
                    <a:gd name="T59" fmla="*/ 2147483647 h 270"/>
                    <a:gd name="T60" fmla="*/ 2147483647 w 256"/>
                    <a:gd name="T61" fmla="*/ 2147483647 h 270"/>
                    <a:gd name="T62" fmla="*/ 2147483647 w 256"/>
                    <a:gd name="T63" fmla="*/ 2147483647 h 270"/>
                    <a:gd name="T64" fmla="*/ 2147483647 w 256"/>
                    <a:gd name="T65" fmla="*/ 2147483647 h 270"/>
                    <a:gd name="T66" fmla="*/ 2147483647 w 256"/>
                    <a:gd name="T67" fmla="*/ 2147483647 h 270"/>
                    <a:gd name="T68" fmla="*/ 2147483647 w 256"/>
                    <a:gd name="T69" fmla="*/ 2147483647 h 270"/>
                    <a:gd name="T70" fmla="*/ 2147483647 w 256"/>
                    <a:gd name="T71" fmla="*/ 2147483647 h 270"/>
                    <a:gd name="T72" fmla="*/ 2147483647 w 256"/>
                    <a:gd name="T73" fmla="*/ 2147483647 h 270"/>
                    <a:gd name="T74" fmla="*/ 2147483647 w 256"/>
                    <a:gd name="T75" fmla="*/ 2147483647 h 270"/>
                    <a:gd name="T76" fmla="*/ 2147483647 w 256"/>
                    <a:gd name="T77" fmla="*/ 2147483647 h 27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56"/>
                    <a:gd name="T118" fmla="*/ 0 h 270"/>
                    <a:gd name="T119" fmla="*/ 256 w 256"/>
                    <a:gd name="T120" fmla="*/ 270 h 27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56" h="270">
                      <a:moveTo>
                        <a:pt x="2" y="188"/>
                      </a:moveTo>
                      <a:lnTo>
                        <a:pt x="8" y="178"/>
                      </a:lnTo>
                      <a:lnTo>
                        <a:pt x="10" y="172"/>
                      </a:lnTo>
                      <a:lnTo>
                        <a:pt x="14" y="172"/>
                      </a:lnTo>
                      <a:lnTo>
                        <a:pt x="20" y="170"/>
                      </a:lnTo>
                      <a:lnTo>
                        <a:pt x="18" y="176"/>
                      </a:lnTo>
                      <a:lnTo>
                        <a:pt x="20" y="180"/>
                      </a:lnTo>
                      <a:lnTo>
                        <a:pt x="24" y="174"/>
                      </a:lnTo>
                      <a:lnTo>
                        <a:pt x="26" y="174"/>
                      </a:lnTo>
                      <a:lnTo>
                        <a:pt x="28" y="172"/>
                      </a:lnTo>
                      <a:lnTo>
                        <a:pt x="30" y="174"/>
                      </a:lnTo>
                      <a:lnTo>
                        <a:pt x="32" y="176"/>
                      </a:lnTo>
                      <a:lnTo>
                        <a:pt x="34" y="178"/>
                      </a:lnTo>
                      <a:lnTo>
                        <a:pt x="38" y="176"/>
                      </a:lnTo>
                      <a:lnTo>
                        <a:pt x="42" y="174"/>
                      </a:lnTo>
                      <a:lnTo>
                        <a:pt x="104" y="174"/>
                      </a:lnTo>
                      <a:lnTo>
                        <a:pt x="106" y="166"/>
                      </a:lnTo>
                      <a:lnTo>
                        <a:pt x="108" y="158"/>
                      </a:lnTo>
                      <a:lnTo>
                        <a:pt x="104" y="158"/>
                      </a:lnTo>
                      <a:lnTo>
                        <a:pt x="102" y="156"/>
                      </a:lnTo>
                      <a:lnTo>
                        <a:pt x="90" y="0"/>
                      </a:lnTo>
                      <a:lnTo>
                        <a:pt x="118" y="0"/>
                      </a:lnTo>
                      <a:lnTo>
                        <a:pt x="208" y="68"/>
                      </a:lnTo>
                      <a:lnTo>
                        <a:pt x="208" y="72"/>
                      </a:lnTo>
                      <a:lnTo>
                        <a:pt x="212" y="76"/>
                      </a:lnTo>
                      <a:lnTo>
                        <a:pt x="220" y="84"/>
                      </a:lnTo>
                      <a:lnTo>
                        <a:pt x="230" y="88"/>
                      </a:lnTo>
                      <a:lnTo>
                        <a:pt x="242" y="92"/>
                      </a:lnTo>
                      <a:lnTo>
                        <a:pt x="242" y="106"/>
                      </a:lnTo>
                      <a:lnTo>
                        <a:pt x="256" y="104"/>
                      </a:lnTo>
                      <a:lnTo>
                        <a:pt x="256" y="154"/>
                      </a:lnTo>
                      <a:lnTo>
                        <a:pt x="252" y="162"/>
                      </a:lnTo>
                      <a:lnTo>
                        <a:pt x="248" y="170"/>
                      </a:lnTo>
                      <a:lnTo>
                        <a:pt x="240" y="174"/>
                      </a:lnTo>
                      <a:lnTo>
                        <a:pt x="230" y="176"/>
                      </a:lnTo>
                      <a:lnTo>
                        <a:pt x="218" y="176"/>
                      </a:lnTo>
                      <a:lnTo>
                        <a:pt x="206" y="178"/>
                      </a:lnTo>
                      <a:lnTo>
                        <a:pt x="186" y="184"/>
                      </a:lnTo>
                      <a:lnTo>
                        <a:pt x="150" y="196"/>
                      </a:lnTo>
                      <a:lnTo>
                        <a:pt x="146" y="198"/>
                      </a:lnTo>
                      <a:lnTo>
                        <a:pt x="144" y="200"/>
                      </a:lnTo>
                      <a:lnTo>
                        <a:pt x="142" y="206"/>
                      </a:lnTo>
                      <a:lnTo>
                        <a:pt x="138" y="212"/>
                      </a:lnTo>
                      <a:lnTo>
                        <a:pt x="136" y="212"/>
                      </a:lnTo>
                      <a:lnTo>
                        <a:pt x="132" y="212"/>
                      </a:lnTo>
                      <a:lnTo>
                        <a:pt x="124" y="212"/>
                      </a:lnTo>
                      <a:lnTo>
                        <a:pt x="124" y="222"/>
                      </a:lnTo>
                      <a:lnTo>
                        <a:pt x="124" y="228"/>
                      </a:lnTo>
                      <a:lnTo>
                        <a:pt x="122" y="232"/>
                      </a:lnTo>
                      <a:lnTo>
                        <a:pt x="116" y="236"/>
                      </a:lnTo>
                      <a:lnTo>
                        <a:pt x="110" y="240"/>
                      </a:lnTo>
                      <a:lnTo>
                        <a:pt x="108" y="244"/>
                      </a:lnTo>
                      <a:lnTo>
                        <a:pt x="108" y="248"/>
                      </a:lnTo>
                      <a:lnTo>
                        <a:pt x="106" y="256"/>
                      </a:lnTo>
                      <a:lnTo>
                        <a:pt x="104" y="264"/>
                      </a:lnTo>
                      <a:lnTo>
                        <a:pt x="100" y="266"/>
                      </a:lnTo>
                      <a:lnTo>
                        <a:pt x="94" y="270"/>
                      </a:lnTo>
                      <a:lnTo>
                        <a:pt x="90" y="264"/>
                      </a:lnTo>
                      <a:lnTo>
                        <a:pt x="82" y="266"/>
                      </a:lnTo>
                      <a:lnTo>
                        <a:pt x="76" y="268"/>
                      </a:lnTo>
                      <a:lnTo>
                        <a:pt x="70" y="270"/>
                      </a:lnTo>
                      <a:lnTo>
                        <a:pt x="64" y="268"/>
                      </a:lnTo>
                      <a:lnTo>
                        <a:pt x="62" y="266"/>
                      </a:lnTo>
                      <a:lnTo>
                        <a:pt x="58" y="252"/>
                      </a:lnTo>
                      <a:lnTo>
                        <a:pt x="54" y="240"/>
                      </a:lnTo>
                      <a:lnTo>
                        <a:pt x="50" y="234"/>
                      </a:lnTo>
                      <a:lnTo>
                        <a:pt x="44" y="232"/>
                      </a:lnTo>
                      <a:lnTo>
                        <a:pt x="42" y="234"/>
                      </a:lnTo>
                      <a:lnTo>
                        <a:pt x="40" y="236"/>
                      </a:lnTo>
                      <a:lnTo>
                        <a:pt x="34" y="236"/>
                      </a:lnTo>
                      <a:lnTo>
                        <a:pt x="20" y="234"/>
                      </a:lnTo>
                      <a:lnTo>
                        <a:pt x="10" y="232"/>
                      </a:lnTo>
                      <a:lnTo>
                        <a:pt x="10" y="224"/>
                      </a:lnTo>
                      <a:lnTo>
                        <a:pt x="10" y="218"/>
                      </a:lnTo>
                      <a:lnTo>
                        <a:pt x="8" y="210"/>
                      </a:lnTo>
                      <a:lnTo>
                        <a:pt x="4" y="200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Freeform 115"/>
                <p:cNvSpPr/>
                <p:nvPr/>
              </p:nvSpPr>
              <p:spPr bwMode="auto">
                <a:xfrm>
                  <a:off x="4630903" y="3891972"/>
                  <a:ext cx="365535" cy="343808"/>
                </a:xfrm>
                <a:custGeom>
                  <a:avLst/>
                  <a:gdLst>
                    <a:gd name="T0" fmla="*/ 2147483647 w 249"/>
                    <a:gd name="T1" fmla="*/ 2147483647 h 216"/>
                    <a:gd name="T2" fmla="*/ 2147483647 w 249"/>
                    <a:gd name="T3" fmla="*/ 2147483647 h 216"/>
                    <a:gd name="T4" fmla="*/ 2147483647 w 249"/>
                    <a:gd name="T5" fmla="*/ 0 h 216"/>
                    <a:gd name="T6" fmla="*/ 2147483647 w 249"/>
                    <a:gd name="T7" fmla="*/ 0 h 216"/>
                    <a:gd name="T8" fmla="*/ 2147483647 w 249"/>
                    <a:gd name="T9" fmla="*/ 2147483647 h 216"/>
                    <a:gd name="T10" fmla="*/ 2147483647 w 249"/>
                    <a:gd name="T11" fmla="*/ 2147483647 h 216"/>
                    <a:gd name="T12" fmla="*/ 2147483647 w 249"/>
                    <a:gd name="T13" fmla="*/ 2147483647 h 216"/>
                    <a:gd name="T14" fmla="*/ 2147483647 w 249"/>
                    <a:gd name="T15" fmla="*/ 2147483647 h 216"/>
                    <a:gd name="T16" fmla="*/ 0 w 249"/>
                    <a:gd name="T17" fmla="*/ 2147483647 h 216"/>
                    <a:gd name="T18" fmla="*/ 2147483647 w 249"/>
                    <a:gd name="T19" fmla="*/ 2147483647 h 216"/>
                    <a:gd name="T20" fmla="*/ 2147483647 w 249"/>
                    <a:gd name="T21" fmla="*/ 2147483647 h 216"/>
                    <a:gd name="T22" fmla="*/ 2147483647 w 249"/>
                    <a:gd name="T23" fmla="*/ 2147483647 h 216"/>
                    <a:gd name="T24" fmla="*/ 2147483647 w 249"/>
                    <a:gd name="T25" fmla="*/ 2147483647 h 216"/>
                    <a:gd name="T26" fmla="*/ 2147483647 w 249"/>
                    <a:gd name="T27" fmla="*/ 2147483647 h 216"/>
                    <a:gd name="T28" fmla="*/ 2147483647 w 249"/>
                    <a:gd name="T29" fmla="*/ 2147483647 h 216"/>
                    <a:gd name="T30" fmla="*/ 2147483647 w 249"/>
                    <a:gd name="T31" fmla="*/ 2147483647 h 216"/>
                    <a:gd name="T32" fmla="*/ 2147483647 w 249"/>
                    <a:gd name="T33" fmla="*/ 2147483647 h 216"/>
                    <a:gd name="T34" fmla="*/ 2147483647 w 249"/>
                    <a:gd name="T35" fmla="*/ 2147483647 h 216"/>
                    <a:gd name="T36" fmla="*/ 2147483647 w 249"/>
                    <a:gd name="T37" fmla="*/ 2147483647 h 216"/>
                    <a:gd name="T38" fmla="*/ 2147483647 w 249"/>
                    <a:gd name="T39" fmla="*/ 2147483647 h 216"/>
                    <a:gd name="T40" fmla="*/ 2147483647 w 249"/>
                    <a:gd name="T41" fmla="*/ 2147483647 h 216"/>
                    <a:gd name="T42" fmla="*/ 2147483647 w 249"/>
                    <a:gd name="T43" fmla="*/ 2147483647 h 216"/>
                    <a:gd name="T44" fmla="*/ 2147483647 w 249"/>
                    <a:gd name="T45" fmla="*/ 2147483647 h 216"/>
                    <a:gd name="T46" fmla="*/ 2147483647 w 249"/>
                    <a:gd name="T47" fmla="*/ 2147483647 h 216"/>
                    <a:gd name="T48" fmla="*/ 2147483647 w 249"/>
                    <a:gd name="T49" fmla="*/ 2147483647 h 216"/>
                    <a:gd name="T50" fmla="*/ 2147483647 w 249"/>
                    <a:gd name="T51" fmla="*/ 2147483647 h 216"/>
                    <a:gd name="T52" fmla="*/ 2147483647 w 249"/>
                    <a:gd name="T53" fmla="*/ 2147483647 h 216"/>
                    <a:gd name="T54" fmla="*/ 2147483647 w 249"/>
                    <a:gd name="T55" fmla="*/ 2147483647 h 216"/>
                    <a:gd name="T56" fmla="*/ 2147483647 w 249"/>
                    <a:gd name="T57" fmla="*/ 2147483647 h 216"/>
                    <a:gd name="T58" fmla="*/ 2147483647 w 249"/>
                    <a:gd name="T59" fmla="*/ 2147483647 h 216"/>
                    <a:gd name="T60" fmla="*/ 2147483647 w 249"/>
                    <a:gd name="T61" fmla="*/ 2147483647 h 216"/>
                    <a:gd name="T62" fmla="*/ 2147483647 w 249"/>
                    <a:gd name="T63" fmla="*/ 2147483647 h 216"/>
                    <a:gd name="T64" fmla="*/ 2147483647 w 249"/>
                    <a:gd name="T65" fmla="*/ 2147483647 h 216"/>
                    <a:gd name="T66" fmla="*/ 2147483647 w 249"/>
                    <a:gd name="T67" fmla="*/ 2147483647 h 216"/>
                    <a:gd name="T68" fmla="*/ 2147483647 w 249"/>
                    <a:gd name="T69" fmla="*/ 2147483647 h 216"/>
                    <a:gd name="T70" fmla="*/ 2147483647 w 249"/>
                    <a:gd name="T71" fmla="*/ 2147483647 h 216"/>
                    <a:gd name="T72" fmla="*/ 2147483647 w 249"/>
                    <a:gd name="T73" fmla="*/ 2147483647 h 216"/>
                    <a:gd name="T74" fmla="*/ 2147483647 w 249"/>
                    <a:gd name="T75" fmla="*/ 2147483647 h 216"/>
                    <a:gd name="T76" fmla="*/ 2147483647 w 249"/>
                    <a:gd name="T77" fmla="*/ 2147483647 h 216"/>
                    <a:gd name="T78" fmla="*/ 2147483647 w 249"/>
                    <a:gd name="T79" fmla="*/ 2147483647 h 216"/>
                    <a:gd name="T80" fmla="*/ 2147483647 w 249"/>
                    <a:gd name="T81" fmla="*/ 2147483647 h 21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49"/>
                    <a:gd name="T124" fmla="*/ 0 h 216"/>
                    <a:gd name="T125" fmla="*/ 249 w 249"/>
                    <a:gd name="T126" fmla="*/ 216 h 21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49" h="216">
                      <a:moveTo>
                        <a:pt x="219" y="14"/>
                      </a:moveTo>
                      <a:lnTo>
                        <a:pt x="215" y="8"/>
                      </a:lnTo>
                      <a:lnTo>
                        <a:pt x="211" y="4"/>
                      </a:lnTo>
                      <a:lnTo>
                        <a:pt x="205" y="2"/>
                      </a:lnTo>
                      <a:lnTo>
                        <a:pt x="199" y="0"/>
                      </a:lnTo>
                      <a:lnTo>
                        <a:pt x="190" y="0"/>
                      </a:lnTo>
                      <a:lnTo>
                        <a:pt x="186" y="0"/>
                      </a:lnTo>
                      <a:lnTo>
                        <a:pt x="184" y="0"/>
                      </a:lnTo>
                      <a:lnTo>
                        <a:pt x="114" y="48"/>
                      </a:lnTo>
                      <a:lnTo>
                        <a:pt x="86" y="76"/>
                      </a:lnTo>
                      <a:lnTo>
                        <a:pt x="62" y="78"/>
                      </a:lnTo>
                      <a:lnTo>
                        <a:pt x="62" y="128"/>
                      </a:lnTo>
                      <a:lnTo>
                        <a:pt x="58" y="136"/>
                      </a:lnTo>
                      <a:lnTo>
                        <a:pt x="54" y="144"/>
                      </a:lnTo>
                      <a:lnTo>
                        <a:pt x="46" y="148"/>
                      </a:lnTo>
                      <a:lnTo>
                        <a:pt x="36" y="150"/>
                      </a:lnTo>
                      <a:lnTo>
                        <a:pt x="16" y="152"/>
                      </a:lnTo>
                      <a:lnTo>
                        <a:pt x="0" y="156"/>
                      </a:lnTo>
                      <a:lnTo>
                        <a:pt x="0" y="166"/>
                      </a:lnTo>
                      <a:lnTo>
                        <a:pt x="4" y="172"/>
                      </a:lnTo>
                      <a:lnTo>
                        <a:pt x="8" y="174"/>
                      </a:lnTo>
                      <a:lnTo>
                        <a:pt x="12" y="178"/>
                      </a:lnTo>
                      <a:lnTo>
                        <a:pt x="14" y="182"/>
                      </a:lnTo>
                      <a:lnTo>
                        <a:pt x="14" y="186"/>
                      </a:lnTo>
                      <a:lnTo>
                        <a:pt x="14" y="190"/>
                      </a:lnTo>
                      <a:lnTo>
                        <a:pt x="14" y="194"/>
                      </a:lnTo>
                      <a:lnTo>
                        <a:pt x="18" y="198"/>
                      </a:lnTo>
                      <a:lnTo>
                        <a:pt x="24" y="198"/>
                      </a:lnTo>
                      <a:lnTo>
                        <a:pt x="30" y="200"/>
                      </a:lnTo>
                      <a:lnTo>
                        <a:pt x="32" y="204"/>
                      </a:lnTo>
                      <a:lnTo>
                        <a:pt x="32" y="206"/>
                      </a:lnTo>
                      <a:lnTo>
                        <a:pt x="42" y="206"/>
                      </a:lnTo>
                      <a:lnTo>
                        <a:pt x="46" y="212"/>
                      </a:lnTo>
                      <a:lnTo>
                        <a:pt x="52" y="216"/>
                      </a:lnTo>
                      <a:lnTo>
                        <a:pt x="56" y="202"/>
                      </a:lnTo>
                      <a:lnTo>
                        <a:pt x="60" y="188"/>
                      </a:lnTo>
                      <a:lnTo>
                        <a:pt x="64" y="184"/>
                      </a:lnTo>
                      <a:lnTo>
                        <a:pt x="70" y="180"/>
                      </a:lnTo>
                      <a:lnTo>
                        <a:pt x="76" y="176"/>
                      </a:lnTo>
                      <a:lnTo>
                        <a:pt x="86" y="176"/>
                      </a:lnTo>
                      <a:lnTo>
                        <a:pt x="88" y="176"/>
                      </a:lnTo>
                      <a:lnTo>
                        <a:pt x="92" y="178"/>
                      </a:lnTo>
                      <a:lnTo>
                        <a:pt x="98" y="184"/>
                      </a:lnTo>
                      <a:lnTo>
                        <a:pt x="104" y="188"/>
                      </a:lnTo>
                      <a:lnTo>
                        <a:pt x="106" y="190"/>
                      </a:lnTo>
                      <a:lnTo>
                        <a:pt x="110" y="192"/>
                      </a:lnTo>
                      <a:lnTo>
                        <a:pt x="114" y="190"/>
                      </a:lnTo>
                      <a:lnTo>
                        <a:pt x="114" y="188"/>
                      </a:lnTo>
                      <a:lnTo>
                        <a:pt x="116" y="186"/>
                      </a:lnTo>
                      <a:lnTo>
                        <a:pt x="120" y="186"/>
                      </a:lnTo>
                      <a:lnTo>
                        <a:pt x="128" y="186"/>
                      </a:lnTo>
                      <a:lnTo>
                        <a:pt x="132" y="190"/>
                      </a:lnTo>
                      <a:lnTo>
                        <a:pt x="136" y="192"/>
                      </a:lnTo>
                      <a:lnTo>
                        <a:pt x="142" y="194"/>
                      </a:lnTo>
                      <a:lnTo>
                        <a:pt x="150" y="192"/>
                      </a:lnTo>
                      <a:lnTo>
                        <a:pt x="156" y="188"/>
                      </a:lnTo>
                      <a:lnTo>
                        <a:pt x="162" y="186"/>
                      </a:lnTo>
                      <a:lnTo>
                        <a:pt x="170" y="184"/>
                      </a:lnTo>
                      <a:lnTo>
                        <a:pt x="176" y="184"/>
                      </a:lnTo>
                      <a:lnTo>
                        <a:pt x="180" y="186"/>
                      </a:lnTo>
                      <a:lnTo>
                        <a:pt x="184" y="186"/>
                      </a:lnTo>
                      <a:lnTo>
                        <a:pt x="193" y="188"/>
                      </a:lnTo>
                      <a:lnTo>
                        <a:pt x="197" y="186"/>
                      </a:lnTo>
                      <a:lnTo>
                        <a:pt x="203" y="184"/>
                      </a:lnTo>
                      <a:lnTo>
                        <a:pt x="213" y="176"/>
                      </a:lnTo>
                      <a:lnTo>
                        <a:pt x="215" y="166"/>
                      </a:lnTo>
                      <a:lnTo>
                        <a:pt x="217" y="158"/>
                      </a:lnTo>
                      <a:lnTo>
                        <a:pt x="221" y="150"/>
                      </a:lnTo>
                      <a:lnTo>
                        <a:pt x="225" y="144"/>
                      </a:lnTo>
                      <a:lnTo>
                        <a:pt x="235" y="132"/>
                      </a:lnTo>
                      <a:lnTo>
                        <a:pt x="239" y="126"/>
                      </a:lnTo>
                      <a:lnTo>
                        <a:pt x="243" y="118"/>
                      </a:lnTo>
                      <a:lnTo>
                        <a:pt x="243" y="76"/>
                      </a:lnTo>
                      <a:lnTo>
                        <a:pt x="243" y="72"/>
                      </a:lnTo>
                      <a:lnTo>
                        <a:pt x="245" y="68"/>
                      </a:lnTo>
                      <a:lnTo>
                        <a:pt x="247" y="64"/>
                      </a:lnTo>
                      <a:lnTo>
                        <a:pt x="249" y="58"/>
                      </a:lnTo>
                      <a:lnTo>
                        <a:pt x="247" y="48"/>
                      </a:lnTo>
                      <a:lnTo>
                        <a:pt x="241" y="34"/>
                      </a:lnTo>
                      <a:lnTo>
                        <a:pt x="235" y="22"/>
                      </a:lnTo>
                      <a:lnTo>
                        <a:pt x="231" y="8"/>
                      </a:lnTo>
                      <a:lnTo>
                        <a:pt x="229" y="8"/>
                      </a:lnTo>
                      <a:lnTo>
                        <a:pt x="219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Freeform 116"/>
                <p:cNvSpPr/>
                <p:nvPr/>
              </p:nvSpPr>
              <p:spPr bwMode="auto">
                <a:xfrm>
                  <a:off x="4942243" y="3891972"/>
                  <a:ext cx="246766" cy="465932"/>
                </a:xfrm>
                <a:custGeom>
                  <a:avLst/>
                  <a:gdLst>
                    <a:gd name="T0" fmla="*/ 2147483647 w 168"/>
                    <a:gd name="T1" fmla="*/ 2147483647 h 294"/>
                    <a:gd name="T2" fmla="*/ 2147483647 w 168"/>
                    <a:gd name="T3" fmla="*/ 2147483647 h 294"/>
                    <a:gd name="T4" fmla="*/ 2147483647 w 168"/>
                    <a:gd name="T5" fmla="*/ 2147483647 h 294"/>
                    <a:gd name="T6" fmla="*/ 2147483647 w 168"/>
                    <a:gd name="T7" fmla="*/ 2147483647 h 294"/>
                    <a:gd name="T8" fmla="*/ 2147483647 w 168"/>
                    <a:gd name="T9" fmla="*/ 2147483647 h 294"/>
                    <a:gd name="T10" fmla="*/ 2147483647 w 168"/>
                    <a:gd name="T11" fmla="*/ 2147483647 h 294"/>
                    <a:gd name="T12" fmla="*/ 2147483647 w 168"/>
                    <a:gd name="T13" fmla="*/ 2147483647 h 294"/>
                    <a:gd name="T14" fmla="*/ 2147483647 w 168"/>
                    <a:gd name="T15" fmla="*/ 2147483647 h 294"/>
                    <a:gd name="T16" fmla="*/ 2147483647 w 168"/>
                    <a:gd name="T17" fmla="*/ 2147483647 h 294"/>
                    <a:gd name="T18" fmla="*/ 2147483647 w 168"/>
                    <a:gd name="T19" fmla="*/ 2147483647 h 294"/>
                    <a:gd name="T20" fmla="*/ 2147483647 w 168"/>
                    <a:gd name="T21" fmla="*/ 2147483647 h 294"/>
                    <a:gd name="T22" fmla="*/ 2147483647 w 168"/>
                    <a:gd name="T23" fmla="*/ 2147483647 h 294"/>
                    <a:gd name="T24" fmla="*/ 2147483647 w 168"/>
                    <a:gd name="T25" fmla="*/ 2147483647 h 294"/>
                    <a:gd name="T26" fmla="*/ 2147483647 w 168"/>
                    <a:gd name="T27" fmla="*/ 2147483647 h 294"/>
                    <a:gd name="T28" fmla="*/ 2147483647 w 168"/>
                    <a:gd name="T29" fmla="*/ 2147483647 h 294"/>
                    <a:gd name="T30" fmla="*/ 2147483647 w 168"/>
                    <a:gd name="T31" fmla="*/ 2147483647 h 294"/>
                    <a:gd name="T32" fmla="*/ 2147483647 w 168"/>
                    <a:gd name="T33" fmla="*/ 2147483647 h 294"/>
                    <a:gd name="T34" fmla="*/ 2147483647 w 168"/>
                    <a:gd name="T35" fmla="*/ 2147483647 h 294"/>
                    <a:gd name="T36" fmla="*/ 2147483647 w 168"/>
                    <a:gd name="T37" fmla="*/ 2147483647 h 294"/>
                    <a:gd name="T38" fmla="*/ 2147483647 w 168"/>
                    <a:gd name="T39" fmla="*/ 2147483647 h 294"/>
                    <a:gd name="T40" fmla="*/ 2147483647 w 168"/>
                    <a:gd name="T41" fmla="*/ 2147483647 h 294"/>
                    <a:gd name="T42" fmla="*/ 2147483647 w 168"/>
                    <a:gd name="T43" fmla="*/ 2147483647 h 294"/>
                    <a:gd name="T44" fmla="*/ 2147483647 w 168"/>
                    <a:gd name="T45" fmla="*/ 2147483647 h 294"/>
                    <a:gd name="T46" fmla="*/ 2147483647 w 168"/>
                    <a:gd name="T47" fmla="*/ 2147483647 h 294"/>
                    <a:gd name="T48" fmla="*/ 2147483647 w 168"/>
                    <a:gd name="T49" fmla="*/ 2147483647 h 294"/>
                    <a:gd name="T50" fmla="*/ 2147483647 w 168"/>
                    <a:gd name="T51" fmla="*/ 2147483647 h 294"/>
                    <a:gd name="T52" fmla="*/ 2147483647 w 168"/>
                    <a:gd name="T53" fmla="*/ 2147483647 h 294"/>
                    <a:gd name="T54" fmla="*/ 2147483647 w 168"/>
                    <a:gd name="T55" fmla="*/ 2147483647 h 294"/>
                    <a:gd name="T56" fmla="*/ 2147483647 w 168"/>
                    <a:gd name="T57" fmla="*/ 2147483647 h 294"/>
                    <a:gd name="T58" fmla="*/ 2147483647 w 168"/>
                    <a:gd name="T59" fmla="*/ 2147483647 h 294"/>
                    <a:gd name="T60" fmla="*/ 2147483647 w 168"/>
                    <a:gd name="T61" fmla="*/ 2147483647 h 294"/>
                    <a:gd name="T62" fmla="*/ 2147483647 w 168"/>
                    <a:gd name="T63" fmla="*/ 2147483647 h 294"/>
                    <a:gd name="T64" fmla="*/ 2147483647 w 168"/>
                    <a:gd name="T65" fmla="*/ 2147483647 h 294"/>
                    <a:gd name="T66" fmla="*/ 2147483647 w 168"/>
                    <a:gd name="T67" fmla="*/ 2147483647 h 294"/>
                    <a:gd name="T68" fmla="*/ 2147483647 w 168"/>
                    <a:gd name="T69" fmla="*/ 2147483647 h 294"/>
                    <a:gd name="T70" fmla="*/ 2147483647 w 168"/>
                    <a:gd name="T71" fmla="*/ 2147483647 h 294"/>
                    <a:gd name="T72" fmla="*/ 2147483647 w 168"/>
                    <a:gd name="T73" fmla="*/ 2147483647 h 294"/>
                    <a:gd name="T74" fmla="*/ 2147483647 w 168"/>
                    <a:gd name="T75" fmla="*/ 2147483647 h 294"/>
                    <a:gd name="T76" fmla="*/ 2147483647 w 168"/>
                    <a:gd name="T77" fmla="*/ 2147483647 h 294"/>
                    <a:gd name="T78" fmla="*/ 2147483647 w 168"/>
                    <a:gd name="T79" fmla="*/ 2147483647 h 29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68"/>
                    <a:gd name="T121" fmla="*/ 0 h 294"/>
                    <a:gd name="T122" fmla="*/ 168 w 168"/>
                    <a:gd name="T123" fmla="*/ 294 h 29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68" h="294">
                      <a:moveTo>
                        <a:pt x="162" y="68"/>
                      </a:moveTo>
                      <a:lnTo>
                        <a:pt x="168" y="138"/>
                      </a:lnTo>
                      <a:lnTo>
                        <a:pt x="158" y="140"/>
                      </a:lnTo>
                      <a:lnTo>
                        <a:pt x="152" y="144"/>
                      </a:lnTo>
                      <a:lnTo>
                        <a:pt x="148" y="150"/>
                      </a:lnTo>
                      <a:lnTo>
                        <a:pt x="146" y="158"/>
                      </a:lnTo>
                      <a:lnTo>
                        <a:pt x="142" y="164"/>
                      </a:lnTo>
                      <a:lnTo>
                        <a:pt x="140" y="172"/>
                      </a:lnTo>
                      <a:lnTo>
                        <a:pt x="140" y="190"/>
                      </a:lnTo>
                      <a:lnTo>
                        <a:pt x="138" y="194"/>
                      </a:lnTo>
                      <a:lnTo>
                        <a:pt x="134" y="200"/>
                      </a:lnTo>
                      <a:lnTo>
                        <a:pt x="134" y="202"/>
                      </a:lnTo>
                      <a:lnTo>
                        <a:pt x="136" y="202"/>
                      </a:lnTo>
                      <a:lnTo>
                        <a:pt x="144" y="206"/>
                      </a:lnTo>
                      <a:lnTo>
                        <a:pt x="146" y="214"/>
                      </a:lnTo>
                      <a:lnTo>
                        <a:pt x="148" y="216"/>
                      </a:lnTo>
                      <a:lnTo>
                        <a:pt x="150" y="220"/>
                      </a:lnTo>
                      <a:lnTo>
                        <a:pt x="152" y="228"/>
                      </a:lnTo>
                      <a:lnTo>
                        <a:pt x="146" y="228"/>
                      </a:lnTo>
                      <a:lnTo>
                        <a:pt x="142" y="228"/>
                      </a:lnTo>
                      <a:lnTo>
                        <a:pt x="138" y="230"/>
                      </a:lnTo>
                      <a:lnTo>
                        <a:pt x="130" y="238"/>
                      </a:lnTo>
                      <a:lnTo>
                        <a:pt x="126" y="246"/>
                      </a:lnTo>
                      <a:lnTo>
                        <a:pt x="122" y="256"/>
                      </a:lnTo>
                      <a:lnTo>
                        <a:pt x="120" y="258"/>
                      </a:lnTo>
                      <a:lnTo>
                        <a:pt x="118" y="260"/>
                      </a:lnTo>
                      <a:lnTo>
                        <a:pt x="108" y="262"/>
                      </a:lnTo>
                      <a:lnTo>
                        <a:pt x="90" y="264"/>
                      </a:lnTo>
                      <a:lnTo>
                        <a:pt x="88" y="270"/>
                      </a:lnTo>
                      <a:lnTo>
                        <a:pt x="86" y="276"/>
                      </a:lnTo>
                      <a:lnTo>
                        <a:pt x="82" y="280"/>
                      </a:lnTo>
                      <a:lnTo>
                        <a:pt x="76" y="284"/>
                      </a:lnTo>
                      <a:lnTo>
                        <a:pt x="64" y="288"/>
                      </a:lnTo>
                      <a:lnTo>
                        <a:pt x="52" y="290"/>
                      </a:lnTo>
                      <a:lnTo>
                        <a:pt x="48" y="288"/>
                      </a:lnTo>
                      <a:lnTo>
                        <a:pt x="46" y="286"/>
                      </a:lnTo>
                      <a:lnTo>
                        <a:pt x="42" y="288"/>
                      </a:lnTo>
                      <a:lnTo>
                        <a:pt x="38" y="292"/>
                      </a:lnTo>
                      <a:lnTo>
                        <a:pt x="38" y="294"/>
                      </a:lnTo>
                      <a:lnTo>
                        <a:pt x="36" y="292"/>
                      </a:lnTo>
                      <a:lnTo>
                        <a:pt x="34" y="282"/>
                      </a:lnTo>
                      <a:lnTo>
                        <a:pt x="30" y="274"/>
                      </a:lnTo>
                      <a:lnTo>
                        <a:pt x="20" y="264"/>
                      </a:lnTo>
                      <a:lnTo>
                        <a:pt x="12" y="256"/>
                      </a:lnTo>
                      <a:lnTo>
                        <a:pt x="8" y="252"/>
                      </a:lnTo>
                      <a:lnTo>
                        <a:pt x="10" y="250"/>
                      </a:lnTo>
                      <a:lnTo>
                        <a:pt x="12" y="248"/>
                      </a:lnTo>
                      <a:lnTo>
                        <a:pt x="18" y="246"/>
                      </a:lnTo>
                      <a:lnTo>
                        <a:pt x="36" y="246"/>
                      </a:lnTo>
                      <a:lnTo>
                        <a:pt x="28" y="240"/>
                      </a:lnTo>
                      <a:lnTo>
                        <a:pt x="28" y="236"/>
                      </a:lnTo>
                      <a:lnTo>
                        <a:pt x="26" y="230"/>
                      </a:lnTo>
                      <a:lnTo>
                        <a:pt x="28" y="212"/>
                      </a:lnTo>
                      <a:lnTo>
                        <a:pt x="26" y="206"/>
                      </a:lnTo>
                      <a:lnTo>
                        <a:pt x="22" y="200"/>
                      </a:lnTo>
                      <a:lnTo>
                        <a:pt x="16" y="192"/>
                      </a:lnTo>
                      <a:lnTo>
                        <a:pt x="12" y="186"/>
                      </a:lnTo>
                      <a:lnTo>
                        <a:pt x="10" y="188"/>
                      </a:lnTo>
                      <a:lnTo>
                        <a:pt x="8" y="186"/>
                      </a:lnTo>
                      <a:lnTo>
                        <a:pt x="4" y="182"/>
                      </a:lnTo>
                      <a:lnTo>
                        <a:pt x="0" y="176"/>
                      </a:lnTo>
                      <a:lnTo>
                        <a:pt x="2" y="166"/>
                      </a:lnTo>
                      <a:lnTo>
                        <a:pt x="4" y="158"/>
                      </a:lnTo>
                      <a:lnTo>
                        <a:pt x="8" y="150"/>
                      </a:lnTo>
                      <a:lnTo>
                        <a:pt x="12" y="144"/>
                      </a:lnTo>
                      <a:lnTo>
                        <a:pt x="22" y="132"/>
                      </a:lnTo>
                      <a:lnTo>
                        <a:pt x="26" y="126"/>
                      </a:lnTo>
                      <a:lnTo>
                        <a:pt x="30" y="118"/>
                      </a:lnTo>
                      <a:lnTo>
                        <a:pt x="30" y="76"/>
                      </a:lnTo>
                      <a:lnTo>
                        <a:pt x="30" y="72"/>
                      </a:lnTo>
                      <a:lnTo>
                        <a:pt x="32" y="68"/>
                      </a:lnTo>
                      <a:lnTo>
                        <a:pt x="34" y="64"/>
                      </a:lnTo>
                      <a:lnTo>
                        <a:pt x="36" y="58"/>
                      </a:lnTo>
                      <a:lnTo>
                        <a:pt x="34" y="48"/>
                      </a:lnTo>
                      <a:lnTo>
                        <a:pt x="28" y="34"/>
                      </a:lnTo>
                      <a:lnTo>
                        <a:pt x="22" y="22"/>
                      </a:lnTo>
                      <a:lnTo>
                        <a:pt x="18" y="8"/>
                      </a:lnTo>
                      <a:lnTo>
                        <a:pt x="20" y="8"/>
                      </a:lnTo>
                      <a:lnTo>
                        <a:pt x="36" y="0"/>
                      </a:lnTo>
                      <a:lnTo>
                        <a:pt x="162" y="70"/>
                      </a:lnTo>
                      <a:lnTo>
                        <a:pt x="162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Freeform 117"/>
                <p:cNvSpPr/>
                <p:nvPr/>
              </p:nvSpPr>
              <p:spPr bwMode="auto">
                <a:xfrm>
                  <a:off x="5602974" y="4190647"/>
                  <a:ext cx="48431" cy="63717"/>
                </a:xfrm>
                <a:custGeom>
                  <a:avLst/>
                  <a:gdLst>
                    <a:gd name="T0" fmla="*/ 2147483647 w 32"/>
                    <a:gd name="T1" fmla="*/ 0 h 40"/>
                    <a:gd name="T2" fmla="*/ 2147483647 w 32"/>
                    <a:gd name="T3" fmla="*/ 2147483647 h 40"/>
                    <a:gd name="T4" fmla="*/ 2147483647 w 32"/>
                    <a:gd name="T5" fmla="*/ 2147483647 h 40"/>
                    <a:gd name="T6" fmla="*/ 2147483647 w 32"/>
                    <a:gd name="T7" fmla="*/ 2147483647 h 40"/>
                    <a:gd name="T8" fmla="*/ 2147483647 w 32"/>
                    <a:gd name="T9" fmla="*/ 2147483647 h 40"/>
                    <a:gd name="T10" fmla="*/ 2147483647 w 32"/>
                    <a:gd name="T11" fmla="*/ 2147483647 h 40"/>
                    <a:gd name="T12" fmla="*/ 2147483647 w 32"/>
                    <a:gd name="T13" fmla="*/ 2147483647 h 40"/>
                    <a:gd name="T14" fmla="*/ 2147483647 w 32"/>
                    <a:gd name="T15" fmla="*/ 2147483647 h 40"/>
                    <a:gd name="T16" fmla="*/ 2147483647 w 32"/>
                    <a:gd name="T17" fmla="*/ 2147483647 h 40"/>
                    <a:gd name="T18" fmla="*/ 2147483647 w 32"/>
                    <a:gd name="T19" fmla="*/ 2147483647 h 40"/>
                    <a:gd name="T20" fmla="*/ 0 w 32"/>
                    <a:gd name="T21" fmla="*/ 2147483647 h 40"/>
                    <a:gd name="T22" fmla="*/ 2147483647 w 32"/>
                    <a:gd name="T23" fmla="*/ 2147483647 h 40"/>
                    <a:gd name="T24" fmla="*/ 2147483647 w 32"/>
                    <a:gd name="T25" fmla="*/ 2147483647 h 40"/>
                    <a:gd name="T26" fmla="*/ 2147483647 w 32"/>
                    <a:gd name="T27" fmla="*/ 2147483647 h 40"/>
                    <a:gd name="T28" fmla="*/ 2147483647 w 32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"/>
                    <a:gd name="T46" fmla="*/ 0 h 40"/>
                    <a:gd name="T47" fmla="*/ 32 w 32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" h="40">
                      <a:moveTo>
                        <a:pt x="16" y="0"/>
                      </a:moveTo>
                      <a:lnTo>
                        <a:pt x="24" y="8"/>
                      </a:lnTo>
                      <a:lnTo>
                        <a:pt x="30" y="14"/>
                      </a:lnTo>
                      <a:lnTo>
                        <a:pt x="32" y="20"/>
                      </a:lnTo>
                      <a:lnTo>
                        <a:pt x="30" y="26"/>
                      </a:lnTo>
                      <a:lnTo>
                        <a:pt x="26" y="30"/>
                      </a:lnTo>
                      <a:lnTo>
                        <a:pt x="22" y="34"/>
                      </a:lnTo>
                      <a:lnTo>
                        <a:pt x="16" y="38"/>
                      </a:lnTo>
                      <a:lnTo>
                        <a:pt x="6" y="40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2" y="24"/>
                      </a:lnTo>
                      <a:lnTo>
                        <a:pt x="8" y="16"/>
                      </a:lnTo>
                      <a:lnTo>
                        <a:pt x="22" y="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Freeform 118"/>
                <p:cNvSpPr/>
                <p:nvPr/>
              </p:nvSpPr>
              <p:spPr bwMode="auto">
                <a:xfrm>
                  <a:off x="5401180" y="4049938"/>
                  <a:ext cx="345933" cy="419472"/>
                </a:xfrm>
                <a:custGeom>
                  <a:avLst/>
                  <a:gdLst>
                    <a:gd name="T0" fmla="*/ 2147483647 w 236"/>
                    <a:gd name="T1" fmla="*/ 2147483647 h 264"/>
                    <a:gd name="T2" fmla="*/ 2147483647 w 236"/>
                    <a:gd name="T3" fmla="*/ 2147483647 h 264"/>
                    <a:gd name="T4" fmla="*/ 2147483647 w 236"/>
                    <a:gd name="T5" fmla="*/ 2147483647 h 264"/>
                    <a:gd name="T6" fmla="*/ 2147483647 w 236"/>
                    <a:gd name="T7" fmla="*/ 2147483647 h 264"/>
                    <a:gd name="T8" fmla="*/ 2147483647 w 236"/>
                    <a:gd name="T9" fmla="*/ 2147483647 h 264"/>
                    <a:gd name="T10" fmla="*/ 2147483647 w 236"/>
                    <a:gd name="T11" fmla="*/ 2147483647 h 264"/>
                    <a:gd name="T12" fmla="*/ 2147483647 w 236"/>
                    <a:gd name="T13" fmla="*/ 2147483647 h 264"/>
                    <a:gd name="T14" fmla="*/ 2147483647 w 236"/>
                    <a:gd name="T15" fmla="*/ 2147483647 h 264"/>
                    <a:gd name="T16" fmla="*/ 2147483647 w 236"/>
                    <a:gd name="T17" fmla="*/ 2147483647 h 264"/>
                    <a:gd name="T18" fmla="*/ 2147483647 w 236"/>
                    <a:gd name="T19" fmla="*/ 2147483647 h 264"/>
                    <a:gd name="T20" fmla="*/ 2147483647 w 236"/>
                    <a:gd name="T21" fmla="*/ 2147483647 h 264"/>
                    <a:gd name="T22" fmla="*/ 2147483647 w 236"/>
                    <a:gd name="T23" fmla="*/ 2147483647 h 264"/>
                    <a:gd name="T24" fmla="*/ 2147483647 w 236"/>
                    <a:gd name="T25" fmla="*/ 2147483647 h 264"/>
                    <a:gd name="T26" fmla="*/ 2147483647 w 236"/>
                    <a:gd name="T27" fmla="*/ 2147483647 h 264"/>
                    <a:gd name="T28" fmla="*/ 2147483647 w 236"/>
                    <a:gd name="T29" fmla="*/ 2147483647 h 264"/>
                    <a:gd name="T30" fmla="*/ 2147483647 w 236"/>
                    <a:gd name="T31" fmla="*/ 2147483647 h 264"/>
                    <a:gd name="T32" fmla="*/ 2147483647 w 236"/>
                    <a:gd name="T33" fmla="*/ 2147483647 h 264"/>
                    <a:gd name="T34" fmla="*/ 2147483647 w 236"/>
                    <a:gd name="T35" fmla="*/ 2147483647 h 264"/>
                    <a:gd name="T36" fmla="*/ 2147483647 w 236"/>
                    <a:gd name="T37" fmla="*/ 2147483647 h 264"/>
                    <a:gd name="T38" fmla="*/ 2147483647 w 236"/>
                    <a:gd name="T39" fmla="*/ 2147483647 h 264"/>
                    <a:gd name="T40" fmla="*/ 2147483647 w 236"/>
                    <a:gd name="T41" fmla="*/ 2147483647 h 264"/>
                    <a:gd name="T42" fmla="*/ 2147483647 w 236"/>
                    <a:gd name="T43" fmla="*/ 2147483647 h 264"/>
                    <a:gd name="T44" fmla="*/ 2147483647 w 236"/>
                    <a:gd name="T45" fmla="*/ 2147483647 h 264"/>
                    <a:gd name="T46" fmla="*/ 2147483647 w 236"/>
                    <a:gd name="T47" fmla="*/ 2147483647 h 264"/>
                    <a:gd name="T48" fmla="*/ 2147483647 w 236"/>
                    <a:gd name="T49" fmla="*/ 2147483647 h 264"/>
                    <a:gd name="T50" fmla="*/ 2147483647 w 236"/>
                    <a:gd name="T51" fmla="*/ 2147483647 h 264"/>
                    <a:gd name="T52" fmla="*/ 2147483647 w 236"/>
                    <a:gd name="T53" fmla="*/ 2147483647 h 264"/>
                    <a:gd name="T54" fmla="*/ 2147483647 w 236"/>
                    <a:gd name="T55" fmla="*/ 2147483647 h 264"/>
                    <a:gd name="T56" fmla="*/ 2147483647 w 236"/>
                    <a:gd name="T57" fmla="*/ 2147483647 h 264"/>
                    <a:gd name="T58" fmla="*/ 2147483647 w 236"/>
                    <a:gd name="T59" fmla="*/ 2147483647 h 264"/>
                    <a:gd name="T60" fmla="*/ 0 w 236"/>
                    <a:gd name="T61" fmla="*/ 2147483647 h 264"/>
                    <a:gd name="T62" fmla="*/ 2147483647 w 236"/>
                    <a:gd name="T63" fmla="*/ 2147483647 h 264"/>
                    <a:gd name="T64" fmla="*/ 2147483647 w 236"/>
                    <a:gd name="T65" fmla="*/ 2147483647 h 264"/>
                    <a:gd name="T66" fmla="*/ 2147483647 w 236"/>
                    <a:gd name="T67" fmla="*/ 2147483647 h 264"/>
                    <a:gd name="T68" fmla="*/ 2147483647 w 236"/>
                    <a:gd name="T69" fmla="*/ 2147483647 h 264"/>
                    <a:gd name="T70" fmla="*/ 2147483647 w 236"/>
                    <a:gd name="T71" fmla="*/ 2147483647 h 264"/>
                    <a:gd name="T72" fmla="*/ 2147483647 w 236"/>
                    <a:gd name="T73" fmla="*/ 2147483647 h 264"/>
                    <a:gd name="T74" fmla="*/ 2147483647 w 236"/>
                    <a:gd name="T75" fmla="*/ 2147483647 h 264"/>
                    <a:gd name="T76" fmla="*/ 2147483647 w 236"/>
                    <a:gd name="T77" fmla="*/ 2147483647 h 264"/>
                    <a:gd name="T78" fmla="*/ 2147483647 w 236"/>
                    <a:gd name="T79" fmla="*/ 2147483647 h 264"/>
                    <a:gd name="T80" fmla="*/ 2147483647 w 236"/>
                    <a:gd name="T81" fmla="*/ 2147483647 h 264"/>
                    <a:gd name="T82" fmla="*/ 2147483647 w 236"/>
                    <a:gd name="T83" fmla="*/ 2147483647 h 264"/>
                    <a:gd name="T84" fmla="*/ 2147483647 w 236"/>
                    <a:gd name="T85" fmla="*/ 2147483647 h 264"/>
                    <a:gd name="T86" fmla="*/ 2147483647 w 236"/>
                    <a:gd name="T87" fmla="*/ 2147483647 h 264"/>
                    <a:gd name="T88" fmla="*/ 2147483647 w 236"/>
                    <a:gd name="T89" fmla="*/ 2147483647 h 264"/>
                    <a:gd name="T90" fmla="*/ 2147483647 w 236"/>
                    <a:gd name="T91" fmla="*/ 2147483647 h 264"/>
                    <a:gd name="T92" fmla="*/ 2147483647 w 236"/>
                    <a:gd name="T93" fmla="*/ 2147483647 h 264"/>
                    <a:gd name="T94" fmla="*/ 2147483647 w 236"/>
                    <a:gd name="T95" fmla="*/ 2147483647 h 26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36"/>
                    <a:gd name="T145" fmla="*/ 0 h 264"/>
                    <a:gd name="T146" fmla="*/ 236 w 236"/>
                    <a:gd name="T147" fmla="*/ 264 h 26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36" h="264">
                      <a:moveTo>
                        <a:pt x="160" y="94"/>
                      </a:moveTo>
                      <a:lnTo>
                        <a:pt x="154" y="88"/>
                      </a:lnTo>
                      <a:lnTo>
                        <a:pt x="160" y="94"/>
                      </a:lnTo>
                      <a:lnTo>
                        <a:pt x="146" y="104"/>
                      </a:lnTo>
                      <a:lnTo>
                        <a:pt x="140" y="112"/>
                      </a:lnTo>
                      <a:lnTo>
                        <a:pt x="138" y="120"/>
                      </a:lnTo>
                      <a:lnTo>
                        <a:pt x="140" y="126"/>
                      </a:lnTo>
                      <a:lnTo>
                        <a:pt x="144" y="128"/>
                      </a:lnTo>
                      <a:lnTo>
                        <a:pt x="152" y="126"/>
                      </a:lnTo>
                      <a:lnTo>
                        <a:pt x="158" y="124"/>
                      </a:lnTo>
                      <a:lnTo>
                        <a:pt x="158" y="132"/>
                      </a:lnTo>
                      <a:lnTo>
                        <a:pt x="160" y="140"/>
                      </a:lnTo>
                      <a:lnTo>
                        <a:pt x="164" y="152"/>
                      </a:lnTo>
                      <a:lnTo>
                        <a:pt x="174" y="160"/>
                      </a:lnTo>
                      <a:lnTo>
                        <a:pt x="184" y="168"/>
                      </a:lnTo>
                      <a:lnTo>
                        <a:pt x="196" y="172"/>
                      </a:lnTo>
                      <a:lnTo>
                        <a:pt x="210" y="178"/>
                      </a:lnTo>
                      <a:lnTo>
                        <a:pt x="222" y="180"/>
                      </a:lnTo>
                      <a:lnTo>
                        <a:pt x="236" y="182"/>
                      </a:lnTo>
                      <a:lnTo>
                        <a:pt x="230" y="194"/>
                      </a:lnTo>
                      <a:lnTo>
                        <a:pt x="220" y="202"/>
                      </a:lnTo>
                      <a:lnTo>
                        <a:pt x="204" y="222"/>
                      </a:lnTo>
                      <a:lnTo>
                        <a:pt x="200" y="230"/>
                      </a:lnTo>
                      <a:lnTo>
                        <a:pt x="196" y="234"/>
                      </a:lnTo>
                      <a:lnTo>
                        <a:pt x="194" y="236"/>
                      </a:lnTo>
                      <a:lnTo>
                        <a:pt x="190" y="238"/>
                      </a:lnTo>
                      <a:lnTo>
                        <a:pt x="186" y="236"/>
                      </a:lnTo>
                      <a:lnTo>
                        <a:pt x="180" y="236"/>
                      </a:lnTo>
                      <a:lnTo>
                        <a:pt x="174" y="238"/>
                      </a:lnTo>
                      <a:lnTo>
                        <a:pt x="168" y="242"/>
                      </a:lnTo>
                      <a:lnTo>
                        <a:pt x="160" y="246"/>
                      </a:lnTo>
                      <a:lnTo>
                        <a:pt x="150" y="254"/>
                      </a:lnTo>
                      <a:lnTo>
                        <a:pt x="144" y="256"/>
                      </a:lnTo>
                      <a:lnTo>
                        <a:pt x="138" y="256"/>
                      </a:lnTo>
                      <a:lnTo>
                        <a:pt x="134" y="256"/>
                      </a:lnTo>
                      <a:lnTo>
                        <a:pt x="130" y="252"/>
                      </a:lnTo>
                      <a:lnTo>
                        <a:pt x="128" y="250"/>
                      </a:lnTo>
                      <a:lnTo>
                        <a:pt x="124" y="250"/>
                      </a:lnTo>
                      <a:lnTo>
                        <a:pt x="120" y="250"/>
                      </a:lnTo>
                      <a:lnTo>
                        <a:pt x="118" y="252"/>
                      </a:lnTo>
                      <a:lnTo>
                        <a:pt x="114" y="256"/>
                      </a:lnTo>
                      <a:lnTo>
                        <a:pt x="108" y="262"/>
                      </a:lnTo>
                      <a:lnTo>
                        <a:pt x="108" y="264"/>
                      </a:lnTo>
                      <a:lnTo>
                        <a:pt x="104" y="264"/>
                      </a:lnTo>
                      <a:lnTo>
                        <a:pt x="96" y="264"/>
                      </a:lnTo>
                      <a:lnTo>
                        <a:pt x="88" y="260"/>
                      </a:lnTo>
                      <a:lnTo>
                        <a:pt x="76" y="254"/>
                      </a:lnTo>
                      <a:lnTo>
                        <a:pt x="62" y="250"/>
                      </a:lnTo>
                      <a:lnTo>
                        <a:pt x="54" y="248"/>
                      </a:lnTo>
                      <a:lnTo>
                        <a:pt x="46" y="246"/>
                      </a:lnTo>
                      <a:lnTo>
                        <a:pt x="48" y="246"/>
                      </a:lnTo>
                      <a:lnTo>
                        <a:pt x="44" y="238"/>
                      </a:lnTo>
                      <a:lnTo>
                        <a:pt x="40" y="232"/>
                      </a:lnTo>
                      <a:lnTo>
                        <a:pt x="36" y="226"/>
                      </a:lnTo>
                      <a:lnTo>
                        <a:pt x="32" y="222"/>
                      </a:lnTo>
                      <a:lnTo>
                        <a:pt x="30" y="208"/>
                      </a:lnTo>
                      <a:lnTo>
                        <a:pt x="26" y="204"/>
                      </a:lnTo>
                      <a:lnTo>
                        <a:pt x="24" y="200"/>
                      </a:lnTo>
                      <a:lnTo>
                        <a:pt x="10" y="192"/>
                      </a:lnTo>
                      <a:lnTo>
                        <a:pt x="4" y="186"/>
                      </a:lnTo>
                      <a:lnTo>
                        <a:pt x="0" y="182"/>
                      </a:lnTo>
                      <a:lnTo>
                        <a:pt x="0" y="180"/>
                      </a:lnTo>
                      <a:lnTo>
                        <a:pt x="2" y="178"/>
                      </a:lnTo>
                      <a:lnTo>
                        <a:pt x="6" y="176"/>
                      </a:lnTo>
                      <a:lnTo>
                        <a:pt x="12" y="174"/>
                      </a:lnTo>
                      <a:lnTo>
                        <a:pt x="16" y="170"/>
                      </a:lnTo>
                      <a:lnTo>
                        <a:pt x="18" y="160"/>
                      </a:lnTo>
                      <a:lnTo>
                        <a:pt x="18" y="152"/>
                      </a:lnTo>
                      <a:lnTo>
                        <a:pt x="18" y="142"/>
                      </a:lnTo>
                      <a:lnTo>
                        <a:pt x="20" y="134"/>
                      </a:lnTo>
                      <a:lnTo>
                        <a:pt x="24" y="132"/>
                      </a:lnTo>
                      <a:lnTo>
                        <a:pt x="30" y="130"/>
                      </a:lnTo>
                      <a:lnTo>
                        <a:pt x="32" y="120"/>
                      </a:lnTo>
                      <a:lnTo>
                        <a:pt x="34" y="112"/>
                      </a:lnTo>
                      <a:lnTo>
                        <a:pt x="42" y="98"/>
                      </a:lnTo>
                      <a:lnTo>
                        <a:pt x="52" y="86"/>
                      </a:lnTo>
                      <a:lnTo>
                        <a:pt x="52" y="78"/>
                      </a:lnTo>
                      <a:lnTo>
                        <a:pt x="52" y="70"/>
                      </a:lnTo>
                      <a:lnTo>
                        <a:pt x="52" y="46"/>
                      </a:lnTo>
                      <a:lnTo>
                        <a:pt x="54" y="42"/>
                      </a:lnTo>
                      <a:lnTo>
                        <a:pt x="56" y="34"/>
                      </a:lnTo>
                      <a:lnTo>
                        <a:pt x="58" y="28"/>
                      </a:lnTo>
                      <a:lnTo>
                        <a:pt x="58" y="16"/>
                      </a:lnTo>
                      <a:lnTo>
                        <a:pt x="66" y="14"/>
                      </a:lnTo>
                      <a:lnTo>
                        <a:pt x="74" y="10"/>
                      </a:lnTo>
                      <a:lnTo>
                        <a:pt x="80" y="4"/>
                      </a:lnTo>
                      <a:lnTo>
                        <a:pt x="84" y="0"/>
                      </a:lnTo>
                      <a:lnTo>
                        <a:pt x="90" y="10"/>
                      </a:lnTo>
                      <a:lnTo>
                        <a:pt x="96" y="28"/>
                      </a:lnTo>
                      <a:lnTo>
                        <a:pt x="102" y="40"/>
                      </a:lnTo>
                      <a:lnTo>
                        <a:pt x="104" y="44"/>
                      </a:lnTo>
                      <a:lnTo>
                        <a:pt x="110" y="46"/>
                      </a:lnTo>
                      <a:lnTo>
                        <a:pt x="126" y="56"/>
                      </a:lnTo>
                      <a:lnTo>
                        <a:pt x="138" y="68"/>
                      </a:lnTo>
                      <a:lnTo>
                        <a:pt x="154" y="88"/>
                      </a:lnTo>
                      <a:lnTo>
                        <a:pt x="160" y="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Freeform 119"/>
                <p:cNvSpPr/>
                <p:nvPr/>
              </p:nvSpPr>
              <p:spPr bwMode="auto">
                <a:xfrm>
                  <a:off x="4968765" y="4254364"/>
                  <a:ext cx="303268" cy="237612"/>
                </a:xfrm>
                <a:custGeom>
                  <a:avLst/>
                  <a:gdLst>
                    <a:gd name="T0" fmla="*/ 2147483647 w 206"/>
                    <a:gd name="T1" fmla="*/ 2147483647 h 152"/>
                    <a:gd name="T2" fmla="*/ 2147483647 w 206"/>
                    <a:gd name="T3" fmla="*/ 2147483647 h 152"/>
                    <a:gd name="T4" fmla="*/ 2147483647 w 206"/>
                    <a:gd name="T5" fmla="*/ 2147483647 h 152"/>
                    <a:gd name="T6" fmla="*/ 2147483647 w 206"/>
                    <a:gd name="T7" fmla="*/ 2147483647 h 152"/>
                    <a:gd name="T8" fmla="*/ 2147483647 w 206"/>
                    <a:gd name="T9" fmla="*/ 2147483647 h 152"/>
                    <a:gd name="T10" fmla="*/ 2147483647 w 206"/>
                    <a:gd name="T11" fmla="*/ 2147483647 h 152"/>
                    <a:gd name="T12" fmla="*/ 2147483647 w 206"/>
                    <a:gd name="T13" fmla="*/ 2147483647 h 152"/>
                    <a:gd name="T14" fmla="*/ 2147483647 w 206"/>
                    <a:gd name="T15" fmla="*/ 2147483647 h 152"/>
                    <a:gd name="T16" fmla="*/ 2147483647 w 206"/>
                    <a:gd name="T17" fmla="*/ 2147483647 h 152"/>
                    <a:gd name="T18" fmla="*/ 2147483647 w 206"/>
                    <a:gd name="T19" fmla="*/ 2147483647 h 152"/>
                    <a:gd name="T20" fmla="*/ 2147483647 w 206"/>
                    <a:gd name="T21" fmla="*/ 0 h 152"/>
                    <a:gd name="T22" fmla="*/ 2147483647 w 206"/>
                    <a:gd name="T23" fmla="*/ 0 h 152"/>
                    <a:gd name="T24" fmla="*/ 2147483647 w 206"/>
                    <a:gd name="T25" fmla="*/ 0 h 152"/>
                    <a:gd name="T26" fmla="*/ 2147483647 w 206"/>
                    <a:gd name="T27" fmla="*/ 2147483647 h 152"/>
                    <a:gd name="T28" fmla="*/ 2147483647 w 206"/>
                    <a:gd name="T29" fmla="*/ 2147483647 h 152"/>
                    <a:gd name="T30" fmla="*/ 2147483647 w 206"/>
                    <a:gd name="T31" fmla="*/ 2147483647 h 152"/>
                    <a:gd name="T32" fmla="*/ 2147483647 w 206"/>
                    <a:gd name="T33" fmla="*/ 2147483647 h 152"/>
                    <a:gd name="T34" fmla="*/ 2147483647 w 206"/>
                    <a:gd name="T35" fmla="*/ 2147483647 h 152"/>
                    <a:gd name="T36" fmla="*/ 2147483647 w 206"/>
                    <a:gd name="T37" fmla="*/ 2147483647 h 152"/>
                    <a:gd name="T38" fmla="*/ 2147483647 w 206"/>
                    <a:gd name="T39" fmla="*/ 2147483647 h 152"/>
                    <a:gd name="T40" fmla="*/ 2147483647 w 206"/>
                    <a:gd name="T41" fmla="*/ 2147483647 h 152"/>
                    <a:gd name="T42" fmla="*/ 2147483647 w 206"/>
                    <a:gd name="T43" fmla="*/ 2147483647 h 152"/>
                    <a:gd name="T44" fmla="*/ 2147483647 w 206"/>
                    <a:gd name="T45" fmla="*/ 2147483647 h 152"/>
                    <a:gd name="T46" fmla="*/ 2147483647 w 206"/>
                    <a:gd name="T47" fmla="*/ 2147483647 h 152"/>
                    <a:gd name="T48" fmla="*/ 0 w 206"/>
                    <a:gd name="T49" fmla="*/ 2147483647 h 152"/>
                    <a:gd name="T50" fmla="*/ 2147483647 w 206"/>
                    <a:gd name="T51" fmla="*/ 2147483647 h 152"/>
                    <a:gd name="T52" fmla="*/ 2147483647 w 206"/>
                    <a:gd name="T53" fmla="*/ 2147483647 h 152"/>
                    <a:gd name="T54" fmla="*/ 2147483647 w 206"/>
                    <a:gd name="T55" fmla="*/ 2147483647 h 152"/>
                    <a:gd name="T56" fmla="*/ 2147483647 w 206"/>
                    <a:gd name="T57" fmla="*/ 2147483647 h 152"/>
                    <a:gd name="T58" fmla="*/ 2147483647 w 206"/>
                    <a:gd name="T59" fmla="*/ 2147483647 h 152"/>
                    <a:gd name="T60" fmla="*/ 2147483647 w 206"/>
                    <a:gd name="T61" fmla="*/ 2147483647 h 152"/>
                    <a:gd name="T62" fmla="*/ 2147483647 w 206"/>
                    <a:gd name="T63" fmla="*/ 2147483647 h 152"/>
                    <a:gd name="T64" fmla="*/ 2147483647 w 206"/>
                    <a:gd name="T65" fmla="*/ 2147483647 h 152"/>
                    <a:gd name="T66" fmla="*/ 2147483647 w 206"/>
                    <a:gd name="T67" fmla="*/ 2147483647 h 152"/>
                    <a:gd name="T68" fmla="*/ 2147483647 w 206"/>
                    <a:gd name="T69" fmla="*/ 2147483647 h 152"/>
                    <a:gd name="T70" fmla="*/ 2147483647 w 206"/>
                    <a:gd name="T71" fmla="*/ 2147483647 h 152"/>
                    <a:gd name="T72" fmla="*/ 2147483647 w 206"/>
                    <a:gd name="T73" fmla="*/ 2147483647 h 152"/>
                    <a:gd name="T74" fmla="*/ 2147483647 w 206"/>
                    <a:gd name="T75" fmla="*/ 2147483647 h 152"/>
                    <a:gd name="T76" fmla="*/ 2147483647 w 206"/>
                    <a:gd name="T77" fmla="*/ 2147483647 h 152"/>
                    <a:gd name="T78" fmla="*/ 2147483647 w 206"/>
                    <a:gd name="T79" fmla="*/ 2147483647 h 152"/>
                    <a:gd name="T80" fmla="*/ 2147483647 w 206"/>
                    <a:gd name="T81" fmla="*/ 2147483647 h 152"/>
                    <a:gd name="T82" fmla="*/ 2147483647 w 206"/>
                    <a:gd name="T83" fmla="*/ 2147483647 h 152"/>
                    <a:gd name="T84" fmla="*/ 2147483647 w 206"/>
                    <a:gd name="T85" fmla="*/ 2147483647 h 152"/>
                    <a:gd name="T86" fmla="*/ 2147483647 w 206"/>
                    <a:gd name="T87" fmla="*/ 2147483647 h 15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6"/>
                    <a:gd name="T133" fmla="*/ 0 h 152"/>
                    <a:gd name="T134" fmla="*/ 206 w 206"/>
                    <a:gd name="T135" fmla="*/ 152 h 15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6" h="152">
                      <a:moveTo>
                        <a:pt x="206" y="108"/>
                      </a:moveTo>
                      <a:lnTo>
                        <a:pt x="204" y="106"/>
                      </a:lnTo>
                      <a:lnTo>
                        <a:pt x="204" y="102"/>
                      </a:lnTo>
                      <a:lnTo>
                        <a:pt x="204" y="96"/>
                      </a:lnTo>
                      <a:lnTo>
                        <a:pt x="200" y="92"/>
                      </a:lnTo>
                      <a:lnTo>
                        <a:pt x="196" y="88"/>
                      </a:lnTo>
                      <a:lnTo>
                        <a:pt x="186" y="80"/>
                      </a:lnTo>
                      <a:lnTo>
                        <a:pt x="178" y="70"/>
                      </a:lnTo>
                      <a:lnTo>
                        <a:pt x="174" y="68"/>
                      </a:lnTo>
                      <a:lnTo>
                        <a:pt x="170" y="62"/>
                      </a:lnTo>
                      <a:lnTo>
                        <a:pt x="170" y="56"/>
                      </a:lnTo>
                      <a:lnTo>
                        <a:pt x="168" y="54"/>
                      </a:lnTo>
                      <a:lnTo>
                        <a:pt x="162" y="50"/>
                      </a:lnTo>
                      <a:lnTo>
                        <a:pt x="158" y="46"/>
                      </a:lnTo>
                      <a:lnTo>
                        <a:pt x="156" y="44"/>
                      </a:lnTo>
                      <a:lnTo>
                        <a:pt x="156" y="40"/>
                      </a:lnTo>
                      <a:lnTo>
                        <a:pt x="144" y="40"/>
                      </a:lnTo>
                      <a:lnTo>
                        <a:pt x="144" y="28"/>
                      </a:lnTo>
                      <a:lnTo>
                        <a:pt x="142" y="20"/>
                      </a:lnTo>
                      <a:lnTo>
                        <a:pt x="140" y="12"/>
                      </a:lnTo>
                      <a:lnTo>
                        <a:pt x="136" y="6"/>
                      </a:lnTo>
                      <a:lnTo>
                        <a:pt x="136" y="0"/>
                      </a:lnTo>
                      <a:lnTo>
                        <a:pt x="134" y="0"/>
                      </a:lnTo>
                      <a:lnTo>
                        <a:pt x="132" y="0"/>
                      </a:lnTo>
                      <a:lnTo>
                        <a:pt x="128" y="0"/>
                      </a:lnTo>
                      <a:lnTo>
                        <a:pt x="124" y="0"/>
                      </a:lnTo>
                      <a:lnTo>
                        <a:pt x="120" y="2"/>
                      </a:lnTo>
                      <a:lnTo>
                        <a:pt x="112" y="10"/>
                      </a:lnTo>
                      <a:lnTo>
                        <a:pt x="108" y="18"/>
                      </a:lnTo>
                      <a:lnTo>
                        <a:pt x="104" y="28"/>
                      </a:lnTo>
                      <a:lnTo>
                        <a:pt x="102" y="30"/>
                      </a:lnTo>
                      <a:lnTo>
                        <a:pt x="100" y="32"/>
                      </a:lnTo>
                      <a:lnTo>
                        <a:pt x="90" y="34"/>
                      </a:lnTo>
                      <a:lnTo>
                        <a:pt x="72" y="36"/>
                      </a:lnTo>
                      <a:lnTo>
                        <a:pt x="70" y="42"/>
                      </a:lnTo>
                      <a:lnTo>
                        <a:pt x="68" y="48"/>
                      </a:lnTo>
                      <a:lnTo>
                        <a:pt x="64" y="52"/>
                      </a:lnTo>
                      <a:lnTo>
                        <a:pt x="58" y="56"/>
                      </a:lnTo>
                      <a:lnTo>
                        <a:pt x="46" y="60"/>
                      </a:lnTo>
                      <a:lnTo>
                        <a:pt x="34" y="62"/>
                      </a:lnTo>
                      <a:lnTo>
                        <a:pt x="30" y="60"/>
                      </a:lnTo>
                      <a:lnTo>
                        <a:pt x="28" y="58"/>
                      </a:lnTo>
                      <a:lnTo>
                        <a:pt x="24" y="60"/>
                      </a:lnTo>
                      <a:lnTo>
                        <a:pt x="20" y="64"/>
                      </a:lnTo>
                      <a:lnTo>
                        <a:pt x="20" y="66"/>
                      </a:lnTo>
                      <a:lnTo>
                        <a:pt x="18" y="64"/>
                      </a:lnTo>
                      <a:lnTo>
                        <a:pt x="14" y="68"/>
                      </a:lnTo>
                      <a:lnTo>
                        <a:pt x="8" y="74"/>
                      </a:lnTo>
                      <a:lnTo>
                        <a:pt x="2" y="84"/>
                      </a:lnTo>
                      <a:lnTo>
                        <a:pt x="0" y="94"/>
                      </a:lnTo>
                      <a:lnTo>
                        <a:pt x="0" y="102"/>
                      </a:lnTo>
                      <a:lnTo>
                        <a:pt x="2" y="112"/>
                      </a:lnTo>
                      <a:lnTo>
                        <a:pt x="10" y="126"/>
                      </a:lnTo>
                      <a:lnTo>
                        <a:pt x="20" y="140"/>
                      </a:lnTo>
                      <a:lnTo>
                        <a:pt x="28" y="152"/>
                      </a:lnTo>
                      <a:lnTo>
                        <a:pt x="32" y="146"/>
                      </a:lnTo>
                      <a:lnTo>
                        <a:pt x="36" y="140"/>
                      </a:lnTo>
                      <a:lnTo>
                        <a:pt x="42" y="136"/>
                      </a:lnTo>
                      <a:lnTo>
                        <a:pt x="52" y="136"/>
                      </a:lnTo>
                      <a:lnTo>
                        <a:pt x="62" y="136"/>
                      </a:lnTo>
                      <a:lnTo>
                        <a:pt x="64" y="126"/>
                      </a:lnTo>
                      <a:lnTo>
                        <a:pt x="66" y="118"/>
                      </a:lnTo>
                      <a:lnTo>
                        <a:pt x="68" y="114"/>
                      </a:lnTo>
                      <a:lnTo>
                        <a:pt x="72" y="112"/>
                      </a:lnTo>
                      <a:lnTo>
                        <a:pt x="76" y="108"/>
                      </a:lnTo>
                      <a:lnTo>
                        <a:pt x="78" y="108"/>
                      </a:lnTo>
                      <a:lnTo>
                        <a:pt x="84" y="108"/>
                      </a:lnTo>
                      <a:lnTo>
                        <a:pt x="90" y="110"/>
                      </a:lnTo>
                      <a:lnTo>
                        <a:pt x="102" y="116"/>
                      </a:lnTo>
                      <a:lnTo>
                        <a:pt x="112" y="122"/>
                      </a:lnTo>
                      <a:lnTo>
                        <a:pt x="120" y="122"/>
                      </a:lnTo>
                      <a:lnTo>
                        <a:pt x="128" y="122"/>
                      </a:lnTo>
                      <a:lnTo>
                        <a:pt x="130" y="122"/>
                      </a:lnTo>
                      <a:lnTo>
                        <a:pt x="130" y="120"/>
                      </a:lnTo>
                      <a:lnTo>
                        <a:pt x="132" y="116"/>
                      </a:lnTo>
                      <a:lnTo>
                        <a:pt x="134" y="114"/>
                      </a:lnTo>
                      <a:lnTo>
                        <a:pt x="138" y="116"/>
                      </a:lnTo>
                      <a:lnTo>
                        <a:pt x="140" y="116"/>
                      </a:lnTo>
                      <a:lnTo>
                        <a:pt x="146" y="114"/>
                      </a:lnTo>
                      <a:lnTo>
                        <a:pt x="150" y="112"/>
                      </a:lnTo>
                      <a:lnTo>
                        <a:pt x="156" y="110"/>
                      </a:lnTo>
                      <a:lnTo>
                        <a:pt x="160" y="110"/>
                      </a:lnTo>
                      <a:lnTo>
                        <a:pt x="172" y="110"/>
                      </a:lnTo>
                      <a:lnTo>
                        <a:pt x="174" y="104"/>
                      </a:lnTo>
                      <a:lnTo>
                        <a:pt x="178" y="102"/>
                      </a:lnTo>
                      <a:lnTo>
                        <a:pt x="184" y="104"/>
                      </a:lnTo>
                      <a:lnTo>
                        <a:pt x="192" y="106"/>
                      </a:lnTo>
                      <a:lnTo>
                        <a:pt x="204" y="106"/>
                      </a:lnTo>
                      <a:lnTo>
                        <a:pt x="206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Freeform 120"/>
                <p:cNvSpPr/>
                <p:nvPr/>
              </p:nvSpPr>
              <p:spPr bwMode="auto">
                <a:xfrm>
                  <a:off x="5427702" y="4440207"/>
                  <a:ext cx="184497" cy="266815"/>
                </a:xfrm>
                <a:custGeom>
                  <a:avLst/>
                  <a:gdLst>
                    <a:gd name="T0" fmla="*/ 2147483647 w 126"/>
                    <a:gd name="T1" fmla="*/ 2147483647 h 168"/>
                    <a:gd name="T2" fmla="*/ 2147483647 w 126"/>
                    <a:gd name="T3" fmla="*/ 2147483647 h 168"/>
                    <a:gd name="T4" fmla="*/ 2147483647 w 126"/>
                    <a:gd name="T5" fmla="*/ 2147483647 h 168"/>
                    <a:gd name="T6" fmla="*/ 2147483647 w 126"/>
                    <a:gd name="T7" fmla="*/ 2147483647 h 168"/>
                    <a:gd name="T8" fmla="*/ 2147483647 w 126"/>
                    <a:gd name="T9" fmla="*/ 2147483647 h 168"/>
                    <a:gd name="T10" fmla="*/ 2147483647 w 126"/>
                    <a:gd name="T11" fmla="*/ 2147483647 h 168"/>
                    <a:gd name="T12" fmla="*/ 2147483647 w 126"/>
                    <a:gd name="T13" fmla="*/ 2147483647 h 168"/>
                    <a:gd name="T14" fmla="*/ 2147483647 w 126"/>
                    <a:gd name="T15" fmla="*/ 2147483647 h 168"/>
                    <a:gd name="T16" fmla="*/ 2147483647 w 126"/>
                    <a:gd name="T17" fmla="*/ 2147483647 h 168"/>
                    <a:gd name="T18" fmla="*/ 2147483647 w 126"/>
                    <a:gd name="T19" fmla="*/ 2147483647 h 168"/>
                    <a:gd name="T20" fmla="*/ 2147483647 w 126"/>
                    <a:gd name="T21" fmla="*/ 2147483647 h 168"/>
                    <a:gd name="T22" fmla="*/ 2147483647 w 126"/>
                    <a:gd name="T23" fmla="*/ 2147483647 h 168"/>
                    <a:gd name="T24" fmla="*/ 2147483647 w 126"/>
                    <a:gd name="T25" fmla="*/ 2147483647 h 168"/>
                    <a:gd name="T26" fmla="*/ 2147483647 w 126"/>
                    <a:gd name="T27" fmla="*/ 2147483647 h 168"/>
                    <a:gd name="T28" fmla="*/ 2147483647 w 126"/>
                    <a:gd name="T29" fmla="*/ 2147483647 h 168"/>
                    <a:gd name="T30" fmla="*/ 2147483647 w 126"/>
                    <a:gd name="T31" fmla="*/ 2147483647 h 168"/>
                    <a:gd name="T32" fmla="*/ 2147483647 w 126"/>
                    <a:gd name="T33" fmla="*/ 0 h 168"/>
                    <a:gd name="T34" fmla="*/ 2147483647 w 126"/>
                    <a:gd name="T35" fmla="*/ 0 h 168"/>
                    <a:gd name="T36" fmla="*/ 0 w 126"/>
                    <a:gd name="T37" fmla="*/ 2147483647 h 168"/>
                    <a:gd name="T38" fmla="*/ 2147483647 w 126"/>
                    <a:gd name="T39" fmla="*/ 2147483647 h 168"/>
                    <a:gd name="T40" fmla="*/ 2147483647 w 126"/>
                    <a:gd name="T41" fmla="*/ 2147483647 h 168"/>
                    <a:gd name="T42" fmla="*/ 2147483647 w 126"/>
                    <a:gd name="T43" fmla="*/ 2147483647 h 168"/>
                    <a:gd name="T44" fmla="*/ 2147483647 w 126"/>
                    <a:gd name="T45" fmla="*/ 2147483647 h 168"/>
                    <a:gd name="T46" fmla="*/ 2147483647 w 126"/>
                    <a:gd name="T47" fmla="*/ 2147483647 h 168"/>
                    <a:gd name="T48" fmla="*/ 2147483647 w 126"/>
                    <a:gd name="T49" fmla="*/ 2147483647 h 168"/>
                    <a:gd name="T50" fmla="*/ 2147483647 w 126"/>
                    <a:gd name="T51" fmla="*/ 2147483647 h 168"/>
                    <a:gd name="T52" fmla="*/ 0 w 126"/>
                    <a:gd name="T53" fmla="*/ 2147483647 h 168"/>
                    <a:gd name="T54" fmla="*/ 0 w 126"/>
                    <a:gd name="T55" fmla="*/ 2147483647 h 168"/>
                    <a:gd name="T56" fmla="*/ 2147483647 w 126"/>
                    <a:gd name="T57" fmla="*/ 2147483647 h 168"/>
                    <a:gd name="T58" fmla="*/ 2147483647 w 126"/>
                    <a:gd name="T59" fmla="*/ 2147483647 h 168"/>
                    <a:gd name="T60" fmla="*/ 2147483647 w 126"/>
                    <a:gd name="T61" fmla="*/ 2147483647 h 168"/>
                    <a:gd name="T62" fmla="*/ 2147483647 w 126"/>
                    <a:gd name="T63" fmla="*/ 2147483647 h 168"/>
                    <a:gd name="T64" fmla="*/ 2147483647 w 126"/>
                    <a:gd name="T65" fmla="*/ 2147483647 h 168"/>
                    <a:gd name="T66" fmla="*/ 2147483647 w 126"/>
                    <a:gd name="T67" fmla="*/ 2147483647 h 168"/>
                    <a:gd name="T68" fmla="*/ 2147483647 w 126"/>
                    <a:gd name="T69" fmla="*/ 2147483647 h 168"/>
                    <a:gd name="T70" fmla="*/ 2147483647 w 126"/>
                    <a:gd name="T71" fmla="*/ 2147483647 h 168"/>
                    <a:gd name="T72" fmla="*/ 2147483647 w 126"/>
                    <a:gd name="T73" fmla="*/ 2147483647 h 168"/>
                    <a:gd name="T74" fmla="*/ 2147483647 w 126"/>
                    <a:gd name="T75" fmla="*/ 2147483647 h 168"/>
                    <a:gd name="T76" fmla="*/ 2147483647 w 126"/>
                    <a:gd name="T77" fmla="*/ 2147483647 h 168"/>
                    <a:gd name="T78" fmla="*/ 2147483647 w 126"/>
                    <a:gd name="T79" fmla="*/ 2147483647 h 168"/>
                    <a:gd name="T80" fmla="*/ 2147483647 w 126"/>
                    <a:gd name="T81" fmla="*/ 2147483647 h 16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6"/>
                    <a:gd name="T124" fmla="*/ 0 h 168"/>
                    <a:gd name="T125" fmla="*/ 126 w 126"/>
                    <a:gd name="T126" fmla="*/ 168 h 16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6" h="168">
                      <a:moveTo>
                        <a:pt x="120" y="10"/>
                      </a:moveTo>
                      <a:lnTo>
                        <a:pt x="116" y="10"/>
                      </a:lnTo>
                      <a:lnTo>
                        <a:pt x="112" y="6"/>
                      </a:lnTo>
                      <a:lnTo>
                        <a:pt x="110" y="4"/>
                      </a:lnTo>
                      <a:lnTo>
                        <a:pt x="106" y="4"/>
                      </a:lnTo>
                      <a:lnTo>
                        <a:pt x="102" y="4"/>
                      </a:lnTo>
                      <a:lnTo>
                        <a:pt x="100" y="6"/>
                      </a:lnTo>
                      <a:lnTo>
                        <a:pt x="96" y="10"/>
                      </a:lnTo>
                      <a:lnTo>
                        <a:pt x="90" y="16"/>
                      </a:lnTo>
                      <a:lnTo>
                        <a:pt x="90" y="18"/>
                      </a:lnTo>
                      <a:lnTo>
                        <a:pt x="86" y="18"/>
                      </a:lnTo>
                      <a:lnTo>
                        <a:pt x="78" y="18"/>
                      </a:lnTo>
                      <a:lnTo>
                        <a:pt x="70" y="14"/>
                      </a:lnTo>
                      <a:lnTo>
                        <a:pt x="58" y="8"/>
                      </a:lnTo>
                      <a:lnTo>
                        <a:pt x="46" y="4"/>
                      </a:lnTo>
                      <a:lnTo>
                        <a:pt x="38" y="2"/>
                      </a:lnTo>
                      <a:lnTo>
                        <a:pt x="30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12"/>
                      </a:lnTo>
                      <a:lnTo>
                        <a:pt x="8" y="20"/>
                      </a:lnTo>
                      <a:lnTo>
                        <a:pt x="14" y="32"/>
                      </a:lnTo>
                      <a:lnTo>
                        <a:pt x="16" y="38"/>
                      </a:lnTo>
                      <a:lnTo>
                        <a:pt x="16" y="42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0" y="76"/>
                      </a:lnTo>
                      <a:lnTo>
                        <a:pt x="0" y="100"/>
                      </a:lnTo>
                      <a:lnTo>
                        <a:pt x="62" y="138"/>
                      </a:lnTo>
                      <a:lnTo>
                        <a:pt x="62" y="146"/>
                      </a:lnTo>
                      <a:lnTo>
                        <a:pt x="88" y="168"/>
                      </a:lnTo>
                      <a:lnTo>
                        <a:pt x="90" y="164"/>
                      </a:lnTo>
                      <a:lnTo>
                        <a:pt x="94" y="158"/>
                      </a:lnTo>
                      <a:lnTo>
                        <a:pt x="108" y="130"/>
                      </a:lnTo>
                      <a:lnTo>
                        <a:pt x="122" y="106"/>
                      </a:lnTo>
                      <a:lnTo>
                        <a:pt x="116" y="102"/>
                      </a:lnTo>
                      <a:lnTo>
                        <a:pt x="112" y="98"/>
                      </a:lnTo>
                      <a:lnTo>
                        <a:pt x="112" y="32"/>
                      </a:lnTo>
                      <a:lnTo>
                        <a:pt x="120" y="14"/>
                      </a:lnTo>
                      <a:lnTo>
                        <a:pt x="126" y="10"/>
                      </a:lnTo>
                      <a:lnTo>
                        <a:pt x="12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Freeform 121"/>
                <p:cNvSpPr/>
                <p:nvPr/>
              </p:nvSpPr>
              <p:spPr bwMode="auto">
                <a:xfrm>
                  <a:off x="5322769" y="4440207"/>
                  <a:ext cx="127995" cy="169912"/>
                </a:xfrm>
                <a:custGeom>
                  <a:avLst/>
                  <a:gdLst>
                    <a:gd name="T0" fmla="*/ 2147483647 w 88"/>
                    <a:gd name="T1" fmla="*/ 0 h 108"/>
                    <a:gd name="T2" fmla="*/ 2147483647 w 88"/>
                    <a:gd name="T3" fmla="*/ 2147483647 h 108"/>
                    <a:gd name="T4" fmla="*/ 2147483647 w 88"/>
                    <a:gd name="T5" fmla="*/ 2147483647 h 108"/>
                    <a:gd name="T6" fmla="*/ 2147483647 w 88"/>
                    <a:gd name="T7" fmla="*/ 2147483647 h 108"/>
                    <a:gd name="T8" fmla="*/ 2147483647 w 88"/>
                    <a:gd name="T9" fmla="*/ 2147483647 h 108"/>
                    <a:gd name="T10" fmla="*/ 2147483647 w 88"/>
                    <a:gd name="T11" fmla="*/ 2147483647 h 108"/>
                    <a:gd name="T12" fmla="*/ 2147483647 w 88"/>
                    <a:gd name="T13" fmla="*/ 2147483647 h 108"/>
                    <a:gd name="T14" fmla="*/ 2147483647 w 88"/>
                    <a:gd name="T15" fmla="*/ 2147483647 h 108"/>
                    <a:gd name="T16" fmla="*/ 2147483647 w 88"/>
                    <a:gd name="T17" fmla="*/ 2147483647 h 108"/>
                    <a:gd name="T18" fmla="*/ 2147483647 w 88"/>
                    <a:gd name="T19" fmla="*/ 2147483647 h 108"/>
                    <a:gd name="T20" fmla="*/ 2147483647 w 88"/>
                    <a:gd name="T21" fmla="*/ 2147483647 h 108"/>
                    <a:gd name="T22" fmla="*/ 2147483647 w 88"/>
                    <a:gd name="T23" fmla="*/ 2147483647 h 108"/>
                    <a:gd name="T24" fmla="*/ 2147483647 w 88"/>
                    <a:gd name="T25" fmla="*/ 2147483647 h 108"/>
                    <a:gd name="T26" fmla="*/ 2147483647 w 88"/>
                    <a:gd name="T27" fmla="*/ 2147483647 h 108"/>
                    <a:gd name="T28" fmla="*/ 0 w 88"/>
                    <a:gd name="T29" fmla="*/ 2147483647 h 108"/>
                    <a:gd name="T30" fmla="*/ 0 w 88"/>
                    <a:gd name="T31" fmla="*/ 2147483647 h 108"/>
                    <a:gd name="T32" fmla="*/ 2147483647 w 88"/>
                    <a:gd name="T33" fmla="*/ 2147483647 h 108"/>
                    <a:gd name="T34" fmla="*/ 2147483647 w 88"/>
                    <a:gd name="T35" fmla="*/ 2147483647 h 108"/>
                    <a:gd name="T36" fmla="*/ 2147483647 w 88"/>
                    <a:gd name="T37" fmla="*/ 2147483647 h 108"/>
                    <a:gd name="T38" fmla="*/ 2147483647 w 88"/>
                    <a:gd name="T39" fmla="*/ 2147483647 h 108"/>
                    <a:gd name="T40" fmla="*/ 2147483647 w 88"/>
                    <a:gd name="T41" fmla="*/ 2147483647 h 108"/>
                    <a:gd name="T42" fmla="*/ 2147483647 w 88"/>
                    <a:gd name="T43" fmla="*/ 2147483647 h 108"/>
                    <a:gd name="T44" fmla="*/ 2147483647 w 88"/>
                    <a:gd name="T45" fmla="*/ 2147483647 h 108"/>
                    <a:gd name="T46" fmla="*/ 2147483647 w 88"/>
                    <a:gd name="T47" fmla="*/ 2147483647 h 108"/>
                    <a:gd name="T48" fmla="*/ 2147483647 w 88"/>
                    <a:gd name="T49" fmla="*/ 2147483647 h 108"/>
                    <a:gd name="T50" fmla="*/ 2147483647 w 88"/>
                    <a:gd name="T51" fmla="*/ 2147483647 h 108"/>
                    <a:gd name="T52" fmla="*/ 2147483647 w 88"/>
                    <a:gd name="T53" fmla="*/ 2147483647 h 108"/>
                    <a:gd name="T54" fmla="*/ 2147483647 w 88"/>
                    <a:gd name="T55" fmla="*/ 2147483647 h 108"/>
                    <a:gd name="T56" fmla="*/ 2147483647 w 88"/>
                    <a:gd name="T57" fmla="*/ 2147483647 h 108"/>
                    <a:gd name="T58" fmla="*/ 2147483647 w 88"/>
                    <a:gd name="T59" fmla="*/ 0 h 10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88"/>
                    <a:gd name="T91" fmla="*/ 0 h 108"/>
                    <a:gd name="T92" fmla="*/ 88 w 88"/>
                    <a:gd name="T93" fmla="*/ 108 h 108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88" h="108">
                      <a:moveTo>
                        <a:pt x="76" y="0"/>
                      </a:moveTo>
                      <a:lnTo>
                        <a:pt x="72" y="4"/>
                      </a:lnTo>
                      <a:lnTo>
                        <a:pt x="76" y="12"/>
                      </a:lnTo>
                      <a:lnTo>
                        <a:pt x="80" y="20"/>
                      </a:lnTo>
                      <a:lnTo>
                        <a:pt x="86" y="32"/>
                      </a:lnTo>
                      <a:lnTo>
                        <a:pt x="88" y="38"/>
                      </a:lnTo>
                      <a:lnTo>
                        <a:pt x="88" y="42"/>
                      </a:lnTo>
                      <a:lnTo>
                        <a:pt x="88" y="48"/>
                      </a:lnTo>
                      <a:lnTo>
                        <a:pt x="88" y="52"/>
                      </a:lnTo>
                      <a:lnTo>
                        <a:pt x="72" y="76"/>
                      </a:lnTo>
                      <a:lnTo>
                        <a:pt x="72" y="100"/>
                      </a:lnTo>
                      <a:lnTo>
                        <a:pt x="20" y="98"/>
                      </a:lnTo>
                      <a:lnTo>
                        <a:pt x="14" y="102"/>
                      </a:lnTo>
                      <a:lnTo>
                        <a:pt x="10" y="108"/>
                      </a:lnTo>
                      <a:lnTo>
                        <a:pt x="0" y="108"/>
                      </a:lnTo>
                      <a:lnTo>
                        <a:pt x="0" y="86"/>
                      </a:lnTo>
                      <a:lnTo>
                        <a:pt x="6" y="76"/>
                      </a:lnTo>
                      <a:lnTo>
                        <a:pt x="12" y="64"/>
                      </a:lnTo>
                      <a:lnTo>
                        <a:pt x="18" y="56"/>
                      </a:lnTo>
                      <a:lnTo>
                        <a:pt x="24" y="48"/>
                      </a:lnTo>
                      <a:lnTo>
                        <a:pt x="24" y="38"/>
                      </a:lnTo>
                      <a:lnTo>
                        <a:pt x="22" y="34"/>
                      </a:lnTo>
                      <a:lnTo>
                        <a:pt x="22" y="28"/>
                      </a:lnTo>
                      <a:lnTo>
                        <a:pt x="20" y="16"/>
                      </a:lnTo>
                      <a:lnTo>
                        <a:pt x="24" y="14"/>
                      </a:lnTo>
                      <a:lnTo>
                        <a:pt x="30" y="12"/>
                      </a:lnTo>
                      <a:lnTo>
                        <a:pt x="52" y="12"/>
                      </a:lnTo>
                      <a:lnTo>
                        <a:pt x="62" y="10"/>
                      </a:lnTo>
                      <a:lnTo>
                        <a:pt x="72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Freeform 122"/>
                <p:cNvSpPr/>
                <p:nvPr/>
              </p:nvSpPr>
              <p:spPr bwMode="auto">
                <a:xfrm>
                  <a:off x="5319309" y="4594190"/>
                  <a:ext cx="267521" cy="318586"/>
                </a:xfrm>
                <a:custGeom>
                  <a:avLst/>
                  <a:gdLst>
                    <a:gd name="T0" fmla="*/ 2147483647 w 182"/>
                    <a:gd name="T1" fmla="*/ 2147483647 h 200"/>
                    <a:gd name="T2" fmla="*/ 2147483647 w 182"/>
                    <a:gd name="T3" fmla="*/ 2147483647 h 200"/>
                    <a:gd name="T4" fmla="*/ 2147483647 w 182"/>
                    <a:gd name="T5" fmla="*/ 2147483647 h 200"/>
                    <a:gd name="T6" fmla="*/ 2147483647 w 182"/>
                    <a:gd name="T7" fmla="*/ 2147483647 h 200"/>
                    <a:gd name="T8" fmla="*/ 2147483647 w 182"/>
                    <a:gd name="T9" fmla="*/ 2147483647 h 200"/>
                    <a:gd name="T10" fmla="*/ 2147483647 w 182"/>
                    <a:gd name="T11" fmla="*/ 2147483647 h 200"/>
                    <a:gd name="T12" fmla="*/ 2147483647 w 182"/>
                    <a:gd name="T13" fmla="*/ 2147483647 h 200"/>
                    <a:gd name="T14" fmla="*/ 2147483647 w 182"/>
                    <a:gd name="T15" fmla="*/ 2147483647 h 200"/>
                    <a:gd name="T16" fmla="*/ 2147483647 w 182"/>
                    <a:gd name="T17" fmla="*/ 2147483647 h 200"/>
                    <a:gd name="T18" fmla="*/ 2147483647 w 182"/>
                    <a:gd name="T19" fmla="*/ 2147483647 h 200"/>
                    <a:gd name="T20" fmla="*/ 2147483647 w 182"/>
                    <a:gd name="T21" fmla="*/ 2147483647 h 200"/>
                    <a:gd name="T22" fmla="*/ 2147483647 w 182"/>
                    <a:gd name="T23" fmla="*/ 2147483647 h 200"/>
                    <a:gd name="T24" fmla="*/ 2147483647 w 182"/>
                    <a:gd name="T25" fmla="*/ 2147483647 h 200"/>
                    <a:gd name="T26" fmla="*/ 2147483647 w 182"/>
                    <a:gd name="T27" fmla="*/ 2147483647 h 200"/>
                    <a:gd name="T28" fmla="*/ 2147483647 w 182"/>
                    <a:gd name="T29" fmla="*/ 2147483647 h 200"/>
                    <a:gd name="T30" fmla="*/ 2147483647 w 182"/>
                    <a:gd name="T31" fmla="*/ 2147483647 h 200"/>
                    <a:gd name="T32" fmla="*/ 2147483647 w 182"/>
                    <a:gd name="T33" fmla="*/ 2147483647 h 200"/>
                    <a:gd name="T34" fmla="*/ 2147483647 w 182"/>
                    <a:gd name="T35" fmla="*/ 2147483647 h 200"/>
                    <a:gd name="T36" fmla="*/ 2147483647 w 182"/>
                    <a:gd name="T37" fmla="*/ 2147483647 h 200"/>
                    <a:gd name="T38" fmla="*/ 2147483647 w 182"/>
                    <a:gd name="T39" fmla="*/ 2147483647 h 200"/>
                    <a:gd name="T40" fmla="*/ 2147483647 w 182"/>
                    <a:gd name="T41" fmla="*/ 2147483647 h 200"/>
                    <a:gd name="T42" fmla="*/ 2147483647 w 182"/>
                    <a:gd name="T43" fmla="*/ 2147483647 h 200"/>
                    <a:gd name="T44" fmla="*/ 2147483647 w 182"/>
                    <a:gd name="T45" fmla="*/ 2147483647 h 200"/>
                    <a:gd name="T46" fmla="*/ 2147483647 w 182"/>
                    <a:gd name="T47" fmla="*/ 2147483647 h 200"/>
                    <a:gd name="T48" fmla="*/ 2147483647 w 182"/>
                    <a:gd name="T49" fmla="*/ 2147483647 h 200"/>
                    <a:gd name="T50" fmla="*/ 2147483647 w 182"/>
                    <a:gd name="T51" fmla="*/ 2147483647 h 200"/>
                    <a:gd name="T52" fmla="*/ 2147483647 w 182"/>
                    <a:gd name="T53" fmla="*/ 2147483647 h 200"/>
                    <a:gd name="T54" fmla="*/ 0 w 182"/>
                    <a:gd name="T55" fmla="*/ 2147483647 h 200"/>
                    <a:gd name="T56" fmla="*/ 0 w 182"/>
                    <a:gd name="T57" fmla="*/ 2147483647 h 200"/>
                    <a:gd name="T58" fmla="*/ 0 w 182"/>
                    <a:gd name="T59" fmla="*/ 2147483647 h 200"/>
                    <a:gd name="T60" fmla="*/ 0 w 182"/>
                    <a:gd name="T61" fmla="*/ 2147483647 h 200"/>
                    <a:gd name="T62" fmla="*/ 2147483647 w 182"/>
                    <a:gd name="T63" fmla="*/ 2147483647 h 200"/>
                    <a:gd name="T64" fmla="*/ 2147483647 w 182"/>
                    <a:gd name="T65" fmla="*/ 2147483647 h 200"/>
                    <a:gd name="T66" fmla="*/ 2147483647 w 182"/>
                    <a:gd name="T67" fmla="*/ 2147483647 h 200"/>
                    <a:gd name="T68" fmla="*/ 2147483647 w 182"/>
                    <a:gd name="T69" fmla="*/ 2147483647 h 200"/>
                    <a:gd name="T70" fmla="*/ 2147483647 w 182"/>
                    <a:gd name="T71" fmla="*/ 2147483647 h 200"/>
                    <a:gd name="T72" fmla="*/ 2147483647 w 182"/>
                    <a:gd name="T73" fmla="*/ 2147483647 h 200"/>
                    <a:gd name="T74" fmla="*/ 2147483647 w 182"/>
                    <a:gd name="T75" fmla="*/ 2147483647 h 200"/>
                    <a:gd name="T76" fmla="*/ 2147483647 w 182"/>
                    <a:gd name="T77" fmla="*/ 2147483647 h 200"/>
                    <a:gd name="T78" fmla="*/ 2147483647 w 182"/>
                    <a:gd name="T79" fmla="*/ 2147483647 h 200"/>
                    <a:gd name="T80" fmla="*/ 2147483647 w 182"/>
                    <a:gd name="T81" fmla="*/ 0 h 2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82"/>
                    <a:gd name="T124" fmla="*/ 0 h 200"/>
                    <a:gd name="T125" fmla="*/ 182 w 182"/>
                    <a:gd name="T126" fmla="*/ 200 h 2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82" h="200">
                      <a:moveTo>
                        <a:pt x="30" y="0"/>
                      </a:moveTo>
                      <a:lnTo>
                        <a:pt x="74" y="2"/>
                      </a:lnTo>
                      <a:lnTo>
                        <a:pt x="136" y="40"/>
                      </a:lnTo>
                      <a:lnTo>
                        <a:pt x="136" y="48"/>
                      </a:lnTo>
                      <a:lnTo>
                        <a:pt x="162" y="70"/>
                      </a:lnTo>
                      <a:lnTo>
                        <a:pt x="160" y="74"/>
                      </a:lnTo>
                      <a:lnTo>
                        <a:pt x="158" y="80"/>
                      </a:lnTo>
                      <a:lnTo>
                        <a:pt x="156" y="84"/>
                      </a:lnTo>
                      <a:lnTo>
                        <a:pt x="154" y="88"/>
                      </a:lnTo>
                      <a:lnTo>
                        <a:pt x="152" y="92"/>
                      </a:lnTo>
                      <a:lnTo>
                        <a:pt x="152" y="98"/>
                      </a:lnTo>
                      <a:lnTo>
                        <a:pt x="154" y="102"/>
                      </a:lnTo>
                      <a:lnTo>
                        <a:pt x="158" y="106"/>
                      </a:lnTo>
                      <a:lnTo>
                        <a:pt x="162" y="110"/>
                      </a:lnTo>
                      <a:lnTo>
                        <a:pt x="164" y="116"/>
                      </a:lnTo>
                      <a:lnTo>
                        <a:pt x="164" y="126"/>
                      </a:lnTo>
                      <a:lnTo>
                        <a:pt x="164" y="142"/>
                      </a:lnTo>
                      <a:lnTo>
                        <a:pt x="164" y="156"/>
                      </a:lnTo>
                      <a:lnTo>
                        <a:pt x="168" y="162"/>
                      </a:lnTo>
                      <a:lnTo>
                        <a:pt x="172" y="168"/>
                      </a:lnTo>
                      <a:lnTo>
                        <a:pt x="176" y="174"/>
                      </a:lnTo>
                      <a:lnTo>
                        <a:pt x="182" y="178"/>
                      </a:lnTo>
                      <a:lnTo>
                        <a:pt x="174" y="180"/>
                      </a:lnTo>
                      <a:lnTo>
                        <a:pt x="166" y="180"/>
                      </a:lnTo>
                      <a:lnTo>
                        <a:pt x="162" y="184"/>
                      </a:lnTo>
                      <a:lnTo>
                        <a:pt x="152" y="188"/>
                      </a:lnTo>
                      <a:lnTo>
                        <a:pt x="138" y="192"/>
                      </a:lnTo>
                      <a:lnTo>
                        <a:pt x="134" y="194"/>
                      </a:lnTo>
                      <a:lnTo>
                        <a:pt x="132" y="196"/>
                      </a:lnTo>
                      <a:lnTo>
                        <a:pt x="130" y="198"/>
                      </a:lnTo>
                      <a:lnTo>
                        <a:pt x="126" y="198"/>
                      </a:lnTo>
                      <a:lnTo>
                        <a:pt x="122" y="198"/>
                      </a:lnTo>
                      <a:lnTo>
                        <a:pt x="120" y="196"/>
                      </a:lnTo>
                      <a:lnTo>
                        <a:pt x="116" y="196"/>
                      </a:lnTo>
                      <a:lnTo>
                        <a:pt x="114" y="198"/>
                      </a:lnTo>
                      <a:lnTo>
                        <a:pt x="112" y="200"/>
                      </a:lnTo>
                      <a:lnTo>
                        <a:pt x="108" y="200"/>
                      </a:lnTo>
                      <a:lnTo>
                        <a:pt x="82" y="198"/>
                      </a:lnTo>
                      <a:lnTo>
                        <a:pt x="82" y="172"/>
                      </a:lnTo>
                      <a:lnTo>
                        <a:pt x="80" y="170"/>
                      </a:lnTo>
                      <a:lnTo>
                        <a:pt x="78" y="166"/>
                      </a:lnTo>
                      <a:lnTo>
                        <a:pt x="76" y="160"/>
                      </a:lnTo>
                      <a:lnTo>
                        <a:pt x="60" y="160"/>
                      </a:lnTo>
                      <a:lnTo>
                        <a:pt x="46" y="150"/>
                      </a:lnTo>
                      <a:lnTo>
                        <a:pt x="40" y="146"/>
                      </a:lnTo>
                      <a:lnTo>
                        <a:pt x="30" y="142"/>
                      </a:lnTo>
                      <a:lnTo>
                        <a:pt x="26" y="140"/>
                      </a:lnTo>
                      <a:lnTo>
                        <a:pt x="24" y="138"/>
                      </a:lnTo>
                      <a:lnTo>
                        <a:pt x="22" y="136"/>
                      </a:lnTo>
                      <a:lnTo>
                        <a:pt x="20" y="134"/>
                      </a:lnTo>
                      <a:lnTo>
                        <a:pt x="18" y="126"/>
                      </a:lnTo>
                      <a:lnTo>
                        <a:pt x="16" y="120"/>
                      </a:lnTo>
                      <a:lnTo>
                        <a:pt x="16" y="114"/>
                      </a:lnTo>
                      <a:lnTo>
                        <a:pt x="10" y="110"/>
                      </a:lnTo>
                      <a:lnTo>
                        <a:pt x="6" y="104"/>
                      </a:lnTo>
                      <a:lnTo>
                        <a:pt x="0" y="100"/>
                      </a:lnTo>
                      <a:lnTo>
                        <a:pt x="0" y="94"/>
                      </a:lnTo>
                      <a:lnTo>
                        <a:pt x="0" y="92"/>
                      </a:lnTo>
                      <a:lnTo>
                        <a:pt x="2" y="88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2"/>
                      </a:lnTo>
                      <a:lnTo>
                        <a:pt x="2" y="68"/>
                      </a:lnTo>
                      <a:lnTo>
                        <a:pt x="8" y="60"/>
                      </a:lnTo>
                      <a:lnTo>
                        <a:pt x="20" y="50"/>
                      </a:lnTo>
                      <a:lnTo>
                        <a:pt x="22" y="46"/>
                      </a:lnTo>
                      <a:lnTo>
                        <a:pt x="22" y="42"/>
                      </a:lnTo>
                      <a:lnTo>
                        <a:pt x="22" y="40"/>
                      </a:lnTo>
                      <a:lnTo>
                        <a:pt x="20" y="38"/>
                      </a:lnTo>
                      <a:lnTo>
                        <a:pt x="18" y="36"/>
                      </a:lnTo>
                      <a:lnTo>
                        <a:pt x="16" y="34"/>
                      </a:lnTo>
                      <a:lnTo>
                        <a:pt x="18" y="30"/>
                      </a:lnTo>
                      <a:lnTo>
                        <a:pt x="20" y="28"/>
                      </a:lnTo>
                      <a:lnTo>
                        <a:pt x="22" y="26"/>
                      </a:lnTo>
                      <a:lnTo>
                        <a:pt x="22" y="22"/>
                      </a:lnTo>
                      <a:lnTo>
                        <a:pt x="24" y="22"/>
                      </a:lnTo>
                      <a:lnTo>
                        <a:pt x="24" y="16"/>
                      </a:lnTo>
                      <a:lnTo>
                        <a:pt x="22" y="12"/>
                      </a:lnTo>
                      <a:lnTo>
                        <a:pt x="20" y="6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Freeform 123"/>
                <p:cNvSpPr/>
                <p:nvPr/>
              </p:nvSpPr>
              <p:spPr bwMode="auto">
                <a:xfrm>
                  <a:off x="5311237" y="4594190"/>
                  <a:ext cx="42665" cy="54425"/>
                </a:xfrm>
                <a:custGeom>
                  <a:avLst/>
                  <a:gdLst>
                    <a:gd name="T0" fmla="*/ 2147483647 w 30"/>
                    <a:gd name="T1" fmla="*/ 2147483647 h 34"/>
                    <a:gd name="T2" fmla="*/ 2147483647 w 30"/>
                    <a:gd name="T3" fmla="*/ 2147483647 h 34"/>
                    <a:gd name="T4" fmla="*/ 2147483647 w 30"/>
                    <a:gd name="T5" fmla="*/ 2147483647 h 34"/>
                    <a:gd name="T6" fmla="*/ 2147483647 w 30"/>
                    <a:gd name="T7" fmla="*/ 2147483647 h 34"/>
                    <a:gd name="T8" fmla="*/ 2147483647 w 30"/>
                    <a:gd name="T9" fmla="*/ 2147483647 h 34"/>
                    <a:gd name="T10" fmla="*/ 2147483647 w 30"/>
                    <a:gd name="T11" fmla="*/ 2147483647 h 34"/>
                    <a:gd name="T12" fmla="*/ 2147483647 w 30"/>
                    <a:gd name="T13" fmla="*/ 2147483647 h 34"/>
                    <a:gd name="T14" fmla="*/ 2147483647 w 30"/>
                    <a:gd name="T15" fmla="*/ 0 h 34"/>
                    <a:gd name="T16" fmla="*/ 2147483647 w 30"/>
                    <a:gd name="T17" fmla="*/ 2147483647 h 34"/>
                    <a:gd name="T18" fmla="*/ 2147483647 w 30"/>
                    <a:gd name="T19" fmla="*/ 2147483647 h 34"/>
                    <a:gd name="T20" fmla="*/ 2147483647 w 30"/>
                    <a:gd name="T21" fmla="*/ 2147483647 h 34"/>
                    <a:gd name="T22" fmla="*/ 2147483647 w 30"/>
                    <a:gd name="T23" fmla="*/ 2147483647 h 34"/>
                    <a:gd name="T24" fmla="*/ 2147483647 w 30"/>
                    <a:gd name="T25" fmla="*/ 2147483647 h 34"/>
                    <a:gd name="T26" fmla="*/ 0 w 30"/>
                    <a:gd name="T27" fmla="*/ 2147483647 h 34"/>
                    <a:gd name="T28" fmla="*/ 0 w 30"/>
                    <a:gd name="T29" fmla="*/ 2147483647 h 34"/>
                    <a:gd name="T30" fmla="*/ 0 w 30"/>
                    <a:gd name="T31" fmla="*/ 2147483647 h 34"/>
                    <a:gd name="T32" fmla="*/ 0 w 30"/>
                    <a:gd name="T33" fmla="*/ 2147483647 h 34"/>
                    <a:gd name="T34" fmla="*/ 2147483647 w 30"/>
                    <a:gd name="T35" fmla="*/ 2147483647 h 34"/>
                    <a:gd name="T36" fmla="*/ 2147483647 w 30"/>
                    <a:gd name="T37" fmla="*/ 2147483647 h 34"/>
                    <a:gd name="T38" fmla="*/ 2147483647 w 30"/>
                    <a:gd name="T39" fmla="*/ 2147483647 h 34"/>
                    <a:gd name="T40" fmla="*/ 2147483647 w 30"/>
                    <a:gd name="T41" fmla="*/ 2147483647 h 34"/>
                    <a:gd name="T42" fmla="*/ 2147483647 w 30"/>
                    <a:gd name="T43" fmla="*/ 2147483647 h 34"/>
                    <a:gd name="T44" fmla="*/ 2147483647 w 30"/>
                    <a:gd name="T45" fmla="*/ 2147483647 h 3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0"/>
                    <a:gd name="T70" fmla="*/ 0 h 34"/>
                    <a:gd name="T71" fmla="*/ 30 w 30"/>
                    <a:gd name="T72" fmla="*/ 34 h 3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0" h="34">
                      <a:moveTo>
                        <a:pt x="26" y="28"/>
                      </a:moveTo>
                      <a:lnTo>
                        <a:pt x="28" y="26"/>
                      </a:lnTo>
                      <a:lnTo>
                        <a:pt x="28" y="22"/>
                      </a:lnTo>
                      <a:lnTo>
                        <a:pt x="30" y="22"/>
                      </a:lnTo>
                      <a:lnTo>
                        <a:pt x="30" y="16"/>
                      </a:lnTo>
                      <a:lnTo>
                        <a:pt x="28" y="12"/>
                      </a:lnTo>
                      <a:lnTo>
                        <a:pt x="26" y="6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22" y="4"/>
                      </a:lnTo>
                      <a:lnTo>
                        <a:pt x="18" y="10"/>
                      </a:lnTo>
                      <a:lnTo>
                        <a:pt x="8" y="10"/>
                      </a:lnTo>
                      <a:lnTo>
                        <a:pt x="2" y="18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12" y="34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6" y="26"/>
                      </a:lnTo>
                      <a:lnTo>
                        <a:pt x="26" y="26"/>
                      </a:lnTo>
                      <a:lnTo>
                        <a:pt x="26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Freeform 124"/>
                <p:cNvSpPr/>
                <p:nvPr/>
              </p:nvSpPr>
              <p:spPr bwMode="auto">
                <a:xfrm>
                  <a:off x="5311237" y="4637995"/>
                  <a:ext cx="40359" cy="65044"/>
                </a:xfrm>
                <a:custGeom>
                  <a:avLst/>
                  <a:gdLst>
                    <a:gd name="T0" fmla="*/ 0 w 28"/>
                    <a:gd name="T1" fmla="*/ 2147483647 h 42"/>
                    <a:gd name="T2" fmla="*/ 2147483647 w 28"/>
                    <a:gd name="T3" fmla="*/ 2147483647 h 42"/>
                    <a:gd name="T4" fmla="*/ 2147483647 w 28"/>
                    <a:gd name="T5" fmla="*/ 2147483647 h 42"/>
                    <a:gd name="T6" fmla="*/ 2147483647 w 28"/>
                    <a:gd name="T7" fmla="*/ 2147483647 h 42"/>
                    <a:gd name="T8" fmla="*/ 2147483647 w 28"/>
                    <a:gd name="T9" fmla="*/ 2147483647 h 42"/>
                    <a:gd name="T10" fmla="*/ 2147483647 w 28"/>
                    <a:gd name="T11" fmla="*/ 2147483647 h 42"/>
                    <a:gd name="T12" fmla="*/ 2147483647 w 28"/>
                    <a:gd name="T13" fmla="*/ 2147483647 h 42"/>
                    <a:gd name="T14" fmla="*/ 2147483647 w 28"/>
                    <a:gd name="T15" fmla="*/ 2147483647 h 42"/>
                    <a:gd name="T16" fmla="*/ 2147483647 w 28"/>
                    <a:gd name="T17" fmla="*/ 2147483647 h 42"/>
                    <a:gd name="T18" fmla="*/ 2147483647 w 28"/>
                    <a:gd name="T19" fmla="*/ 2147483647 h 42"/>
                    <a:gd name="T20" fmla="*/ 2147483647 w 28"/>
                    <a:gd name="T21" fmla="*/ 2147483647 h 42"/>
                    <a:gd name="T22" fmla="*/ 2147483647 w 28"/>
                    <a:gd name="T23" fmla="*/ 2147483647 h 42"/>
                    <a:gd name="T24" fmla="*/ 2147483647 w 28"/>
                    <a:gd name="T25" fmla="*/ 2147483647 h 42"/>
                    <a:gd name="T26" fmla="*/ 2147483647 w 28"/>
                    <a:gd name="T27" fmla="*/ 2147483647 h 42"/>
                    <a:gd name="T28" fmla="*/ 2147483647 w 28"/>
                    <a:gd name="T29" fmla="*/ 2147483647 h 42"/>
                    <a:gd name="T30" fmla="*/ 2147483647 w 28"/>
                    <a:gd name="T31" fmla="*/ 2147483647 h 42"/>
                    <a:gd name="T32" fmla="*/ 2147483647 w 28"/>
                    <a:gd name="T33" fmla="*/ 2147483647 h 42"/>
                    <a:gd name="T34" fmla="*/ 2147483647 w 28"/>
                    <a:gd name="T35" fmla="*/ 2147483647 h 42"/>
                    <a:gd name="T36" fmla="*/ 2147483647 w 28"/>
                    <a:gd name="T37" fmla="*/ 2147483647 h 42"/>
                    <a:gd name="T38" fmla="*/ 2147483647 w 28"/>
                    <a:gd name="T39" fmla="*/ 0 h 42"/>
                    <a:gd name="T40" fmla="*/ 2147483647 w 28"/>
                    <a:gd name="T41" fmla="*/ 0 h 42"/>
                    <a:gd name="T42" fmla="*/ 2147483647 w 28"/>
                    <a:gd name="T43" fmla="*/ 2147483647 h 42"/>
                    <a:gd name="T44" fmla="*/ 2147483647 w 28"/>
                    <a:gd name="T45" fmla="*/ 2147483647 h 42"/>
                    <a:gd name="T46" fmla="*/ 2147483647 w 28"/>
                    <a:gd name="T47" fmla="*/ 2147483647 h 42"/>
                    <a:gd name="T48" fmla="*/ 0 w 28"/>
                    <a:gd name="T49" fmla="*/ 2147483647 h 42"/>
                    <a:gd name="T50" fmla="*/ 0 w 28"/>
                    <a:gd name="T51" fmla="*/ 2147483647 h 42"/>
                    <a:gd name="T52" fmla="*/ 0 w 28"/>
                    <a:gd name="T53" fmla="*/ 2147483647 h 42"/>
                    <a:gd name="T54" fmla="*/ 0 w 28"/>
                    <a:gd name="T55" fmla="*/ 2147483647 h 4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8"/>
                    <a:gd name="T85" fmla="*/ 0 h 42"/>
                    <a:gd name="T86" fmla="*/ 28 w 28"/>
                    <a:gd name="T87" fmla="*/ 42 h 42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8" h="42">
                      <a:moveTo>
                        <a:pt x="0" y="8"/>
                      </a:moveTo>
                      <a:lnTo>
                        <a:pt x="2" y="12"/>
                      </a:lnTo>
                      <a:lnTo>
                        <a:pt x="6" y="14"/>
                      </a:lnTo>
                      <a:lnTo>
                        <a:pt x="6" y="16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8"/>
                      </a:lnTo>
                      <a:lnTo>
                        <a:pt x="6" y="34"/>
                      </a:lnTo>
                      <a:lnTo>
                        <a:pt x="8" y="42"/>
                      </a:lnTo>
                      <a:lnTo>
                        <a:pt x="14" y="34"/>
                      </a:lnTo>
                      <a:lnTo>
                        <a:pt x="22" y="28"/>
                      </a:lnTo>
                      <a:lnTo>
                        <a:pt x="26" y="24"/>
                      </a:lnTo>
                      <a:lnTo>
                        <a:pt x="28" y="20"/>
                      </a:lnTo>
                      <a:lnTo>
                        <a:pt x="28" y="16"/>
                      </a:lnTo>
                      <a:lnTo>
                        <a:pt x="28" y="14"/>
                      </a:lnTo>
                      <a:lnTo>
                        <a:pt x="26" y="12"/>
                      </a:lnTo>
                      <a:lnTo>
                        <a:pt x="24" y="10"/>
                      </a:lnTo>
                      <a:lnTo>
                        <a:pt x="22" y="8"/>
                      </a:lnTo>
                      <a:lnTo>
                        <a:pt x="24" y="2"/>
                      </a:lnTo>
                      <a:lnTo>
                        <a:pt x="26" y="0"/>
                      </a:lnTo>
                      <a:lnTo>
                        <a:pt x="16" y="0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Freeform 125"/>
                <p:cNvSpPr/>
                <p:nvPr/>
              </p:nvSpPr>
              <p:spPr bwMode="auto">
                <a:xfrm>
                  <a:off x="4922641" y="4414984"/>
                  <a:ext cx="434722" cy="545579"/>
                </a:xfrm>
                <a:custGeom>
                  <a:avLst/>
                  <a:gdLst>
                    <a:gd name="T0" fmla="*/ 2147483647 w 298"/>
                    <a:gd name="T1" fmla="*/ 2147483647 h 346"/>
                    <a:gd name="T2" fmla="*/ 2147483647 w 298"/>
                    <a:gd name="T3" fmla="*/ 2147483647 h 346"/>
                    <a:gd name="T4" fmla="*/ 2147483647 w 298"/>
                    <a:gd name="T5" fmla="*/ 2147483647 h 346"/>
                    <a:gd name="T6" fmla="*/ 2147483647 w 298"/>
                    <a:gd name="T7" fmla="*/ 2147483647 h 346"/>
                    <a:gd name="T8" fmla="*/ 2147483647 w 298"/>
                    <a:gd name="T9" fmla="*/ 2147483647 h 346"/>
                    <a:gd name="T10" fmla="*/ 2147483647 w 298"/>
                    <a:gd name="T11" fmla="*/ 2147483647 h 346"/>
                    <a:gd name="T12" fmla="*/ 2147483647 w 298"/>
                    <a:gd name="T13" fmla="*/ 2147483647 h 346"/>
                    <a:gd name="T14" fmla="*/ 2147483647 w 298"/>
                    <a:gd name="T15" fmla="*/ 2147483647 h 346"/>
                    <a:gd name="T16" fmla="*/ 2147483647 w 298"/>
                    <a:gd name="T17" fmla="*/ 2147483647 h 346"/>
                    <a:gd name="T18" fmla="*/ 2147483647 w 298"/>
                    <a:gd name="T19" fmla="*/ 2147483647 h 346"/>
                    <a:gd name="T20" fmla="*/ 2147483647 w 298"/>
                    <a:gd name="T21" fmla="*/ 2147483647 h 346"/>
                    <a:gd name="T22" fmla="*/ 2147483647 w 298"/>
                    <a:gd name="T23" fmla="*/ 2147483647 h 346"/>
                    <a:gd name="T24" fmla="*/ 2147483647 w 298"/>
                    <a:gd name="T25" fmla="*/ 2147483647 h 346"/>
                    <a:gd name="T26" fmla="*/ 2147483647 w 298"/>
                    <a:gd name="T27" fmla="*/ 2147483647 h 346"/>
                    <a:gd name="T28" fmla="*/ 2147483647 w 298"/>
                    <a:gd name="T29" fmla="*/ 2147483647 h 346"/>
                    <a:gd name="T30" fmla="*/ 2147483647 w 298"/>
                    <a:gd name="T31" fmla="*/ 2147483647 h 346"/>
                    <a:gd name="T32" fmla="*/ 2147483647 w 298"/>
                    <a:gd name="T33" fmla="*/ 2147483647 h 346"/>
                    <a:gd name="T34" fmla="*/ 2147483647 w 298"/>
                    <a:gd name="T35" fmla="*/ 2147483647 h 346"/>
                    <a:gd name="T36" fmla="*/ 2147483647 w 298"/>
                    <a:gd name="T37" fmla="*/ 2147483647 h 346"/>
                    <a:gd name="T38" fmla="*/ 2147483647 w 298"/>
                    <a:gd name="T39" fmla="*/ 2147483647 h 346"/>
                    <a:gd name="T40" fmla="*/ 0 w 298"/>
                    <a:gd name="T41" fmla="*/ 2147483647 h 346"/>
                    <a:gd name="T42" fmla="*/ 2147483647 w 298"/>
                    <a:gd name="T43" fmla="*/ 2147483647 h 346"/>
                    <a:gd name="T44" fmla="*/ 2147483647 w 298"/>
                    <a:gd name="T45" fmla="*/ 2147483647 h 346"/>
                    <a:gd name="T46" fmla="*/ 2147483647 w 298"/>
                    <a:gd name="T47" fmla="*/ 2147483647 h 346"/>
                    <a:gd name="T48" fmla="*/ 2147483647 w 298"/>
                    <a:gd name="T49" fmla="*/ 2147483647 h 346"/>
                    <a:gd name="T50" fmla="*/ 2147483647 w 298"/>
                    <a:gd name="T51" fmla="*/ 2147483647 h 346"/>
                    <a:gd name="T52" fmla="*/ 2147483647 w 298"/>
                    <a:gd name="T53" fmla="*/ 2147483647 h 346"/>
                    <a:gd name="T54" fmla="*/ 2147483647 w 298"/>
                    <a:gd name="T55" fmla="*/ 2147483647 h 346"/>
                    <a:gd name="T56" fmla="*/ 2147483647 w 298"/>
                    <a:gd name="T57" fmla="*/ 2147483647 h 346"/>
                    <a:gd name="T58" fmla="*/ 2147483647 w 298"/>
                    <a:gd name="T59" fmla="*/ 2147483647 h 346"/>
                    <a:gd name="T60" fmla="*/ 2147483647 w 298"/>
                    <a:gd name="T61" fmla="*/ 2147483647 h 346"/>
                    <a:gd name="T62" fmla="*/ 2147483647 w 298"/>
                    <a:gd name="T63" fmla="*/ 2147483647 h 346"/>
                    <a:gd name="T64" fmla="*/ 2147483647 w 298"/>
                    <a:gd name="T65" fmla="*/ 2147483647 h 346"/>
                    <a:gd name="T66" fmla="*/ 2147483647 w 298"/>
                    <a:gd name="T67" fmla="*/ 2147483647 h 346"/>
                    <a:gd name="T68" fmla="*/ 2147483647 w 298"/>
                    <a:gd name="T69" fmla="*/ 2147483647 h 346"/>
                    <a:gd name="T70" fmla="*/ 2147483647 w 298"/>
                    <a:gd name="T71" fmla="*/ 2147483647 h 346"/>
                    <a:gd name="T72" fmla="*/ 2147483647 w 298"/>
                    <a:gd name="T73" fmla="*/ 2147483647 h 346"/>
                    <a:gd name="T74" fmla="*/ 2147483647 w 298"/>
                    <a:gd name="T75" fmla="*/ 2147483647 h 346"/>
                    <a:gd name="T76" fmla="*/ 2147483647 w 298"/>
                    <a:gd name="T77" fmla="*/ 2147483647 h 346"/>
                    <a:gd name="T78" fmla="*/ 2147483647 w 298"/>
                    <a:gd name="T79" fmla="*/ 2147483647 h 346"/>
                    <a:gd name="T80" fmla="*/ 2147483647 w 298"/>
                    <a:gd name="T81" fmla="*/ 2147483647 h 346"/>
                    <a:gd name="T82" fmla="*/ 2147483647 w 298"/>
                    <a:gd name="T83" fmla="*/ 2147483647 h 346"/>
                    <a:gd name="T84" fmla="*/ 2147483647 w 298"/>
                    <a:gd name="T85" fmla="*/ 2147483647 h 346"/>
                    <a:gd name="T86" fmla="*/ 2147483647 w 298"/>
                    <a:gd name="T87" fmla="*/ 2147483647 h 346"/>
                    <a:gd name="T88" fmla="*/ 2147483647 w 298"/>
                    <a:gd name="T89" fmla="*/ 2147483647 h 346"/>
                    <a:gd name="T90" fmla="*/ 2147483647 w 298"/>
                    <a:gd name="T91" fmla="*/ 2147483647 h 346"/>
                    <a:gd name="T92" fmla="*/ 2147483647 w 298"/>
                    <a:gd name="T93" fmla="*/ 2147483647 h 346"/>
                    <a:gd name="T94" fmla="*/ 2147483647 w 298"/>
                    <a:gd name="T95" fmla="*/ 2147483647 h 346"/>
                    <a:gd name="T96" fmla="*/ 2147483647 w 298"/>
                    <a:gd name="T97" fmla="*/ 2147483647 h 346"/>
                    <a:gd name="T98" fmla="*/ 2147483647 w 298"/>
                    <a:gd name="T99" fmla="*/ 2147483647 h 346"/>
                    <a:gd name="T100" fmla="*/ 2147483647 w 298"/>
                    <a:gd name="T101" fmla="*/ 2147483647 h 346"/>
                    <a:gd name="T102" fmla="*/ 2147483647 w 298"/>
                    <a:gd name="T103" fmla="*/ 2147483647 h 346"/>
                    <a:gd name="T104" fmla="*/ 2147483647 w 298"/>
                    <a:gd name="T105" fmla="*/ 2147483647 h 346"/>
                    <a:gd name="T106" fmla="*/ 2147483647 w 298"/>
                    <a:gd name="T107" fmla="*/ 2147483647 h 346"/>
                    <a:gd name="T108" fmla="*/ 2147483647 w 298"/>
                    <a:gd name="T109" fmla="*/ 2147483647 h 346"/>
                    <a:gd name="T110" fmla="*/ 2147483647 w 298"/>
                    <a:gd name="T111" fmla="*/ 2147483647 h 346"/>
                    <a:gd name="T112" fmla="*/ 2147483647 w 298"/>
                    <a:gd name="T113" fmla="*/ 2147483647 h 346"/>
                    <a:gd name="T114" fmla="*/ 2147483647 w 298"/>
                    <a:gd name="T115" fmla="*/ 2147483647 h 34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98"/>
                    <a:gd name="T175" fmla="*/ 0 h 346"/>
                    <a:gd name="T176" fmla="*/ 298 w 298"/>
                    <a:gd name="T177" fmla="*/ 346 h 34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98" h="346">
                      <a:moveTo>
                        <a:pt x="290" y="248"/>
                      </a:moveTo>
                      <a:lnTo>
                        <a:pt x="280" y="250"/>
                      </a:lnTo>
                      <a:lnTo>
                        <a:pt x="270" y="256"/>
                      </a:lnTo>
                      <a:lnTo>
                        <a:pt x="264" y="258"/>
                      </a:lnTo>
                      <a:lnTo>
                        <a:pt x="260" y="262"/>
                      </a:lnTo>
                      <a:lnTo>
                        <a:pt x="258" y="266"/>
                      </a:lnTo>
                      <a:lnTo>
                        <a:pt x="256" y="272"/>
                      </a:lnTo>
                      <a:lnTo>
                        <a:pt x="256" y="310"/>
                      </a:lnTo>
                      <a:lnTo>
                        <a:pt x="258" y="318"/>
                      </a:lnTo>
                      <a:lnTo>
                        <a:pt x="260" y="320"/>
                      </a:lnTo>
                      <a:lnTo>
                        <a:pt x="266" y="324"/>
                      </a:lnTo>
                      <a:lnTo>
                        <a:pt x="276" y="324"/>
                      </a:lnTo>
                      <a:lnTo>
                        <a:pt x="276" y="336"/>
                      </a:lnTo>
                      <a:lnTo>
                        <a:pt x="274" y="340"/>
                      </a:lnTo>
                      <a:lnTo>
                        <a:pt x="272" y="344"/>
                      </a:lnTo>
                      <a:lnTo>
                        <a:pt x="268" y="346"/>
                      </a:lnTo>
                      <a:lnTo>
                        <a:pt x="266" y="346"/>
                      </a:lnTo>
                      <a:lnTo>
                        <a:pt x="262" y="338"/>
                      </a:lnTo>
                      <a:lnTo>
                        <a:pt x="258" y="334"/>
                      </a:lnTo>
                      <a:lnTo>
                        <a:pt x="248" y="326"/>
                      </a:lnTo>
                      <a:lnTo>
                        <a:pt x="242" y="320"/>
                      </a:lnTo>
                      <a:lnTo>
                        <a:pt x="238" y="318"/>
                      </a:lnTo>
                      <a:lnTo>
                        <a:pt x="238" y="314"/>
                      </a:lnTo>
                      <a:lnTo>
                        <a:pt x="232" y="316"/>
                      </a:lnTo>
                      <a:lnTo>
                        <a:pt x="230" y="318"/>
                      </a:lnTo>
                      <a:lnTo>
                        <a:pt x="228" y="318"/>
                      </a:lnTo>
                      <a:lnTo>
                        <a:pt x="224" y="320"/>
                      </a:lnTo>
                      <a:lnTo>
                        <a:pt x="218" y="318"/>
                      </a:lnTo>
                      <a:lnTo>
                        <a:pt x="212" y="316"/>
                      </a:lnTo>
                      <a:lnTo>
                        <a:pt x="208" y="312"/>
                      </a:lnTo>
                      <a:lnTo>
                        <a:pt x="206" y="308"/>
                      </a:lnTo>
                      <a:lnTo>
                        <a:pt x="190" y="302"/>
                      </a:lnTo>
                      <a:lnTo>
                        <a:pt x="186" y="300"/>
                      </a:lnTo>
                      <a:lnTo>
                        <a:pt x="178" y="300"/>
                      </a:lnTo>
                      <a:lnTo>
                        <a:pt x="170" y="300"/>
                      </a:lnTo>
                      <a:lnTo>
                        <a:pt x="166" y="302"/>
                      </a:lnTo>
                      <a:lnTo>
                        <a:pt x="162" y="302"/>
                      </a:lnTo>
                      <a:lnTo>
                        <a:pt x="156" y="300"/>
                      </a:lnTo>
                      <a:lnTo>
                        <a:pt x="158" y="294"/>
                      </a:lnTo>
                      <a:lnTo>
                        <a:pt x="158" y="290"/>
                      </a:lnTo>
                      <a:lnTo>
                        <a:pt x="156" y="282"/>
                      </a:lnTo>
                      <a:lnTo>
                        <a:pt x="152" y="280"/>
                      </a:lnTo>
                      <a:lnTo>
                        <a:pt x="152" y="276"/>
                      </a:lnTo>
                      <a:lnTo>
                        <a:pt x="154" y="254"/>
                      </a:lnTo>
                      <a:lnTo>
                        <a:pt x="152" y="232"/>
                      </a:lnTo>
                      <a:lnTo>
                        <a:pt x="146" y="234"/>
                      </a:lnTo>
                      <a:lnTo>
                        <a:pt x="138" y="234"/>
                      </a:lnTo>
                      <a:lnTo>
                        <a:pt x="134" y="232"/>
                      </a:lnTo>
                      <a:lnTo>
                        <a:pt x="132" y="230"/>
                      </a:lnTo>
                      <a:lnTo>
                        <a:pt x="130" y="228"/>
                      </a:lnTo>
                      <a:lnTo>
                        <a:pt x="110" y="228"/>
                      </a:lnTo>
                      <a:lnTo>
                        <a:pt x="110" y="236"/>
                      </a:lnTo>
                      <a:lnTo>
                        <a:pt x="108" y="240"/>
                      </a:lnTo>
                      <a:lnTo>
                        <a:pt x="106" y="242"/>
                      </a:lnTo>
                      <a:lnTo>
                        <a:pt x="98" y="242"/>
                      </a:lnTo>
                      <a:lnTo>
                        <a:pt x="86" y="242"/>
                      </a:lnTo>
                      <a:lnTo>
                        <a:pt x="82" y="242"/>
                      </a:lnTo>
                      <a:lnTo>
                        <a:pt x="80" y="240"/>
                      </a:lnTo>
                      <a:lnTo>
                        <a:pt x="72" y="232"/>
                      </a:lnTo>
                      <a:lnTo>
                        <a:pt x="66" y="220"/>
                      </a:lnTo>
                      <a:lnTo>
                        <a:pt x="66" y="208"/>
                      </a:lnTo>
                      <a:lnTo>
                        <a:pt x="2" y="208"/>
                      </a:lnTo>
                      <a:lnTo>
                        <a:pt x="0" y="202"/>
                      </a:lnTo>
                      <a:lnTo>
                        <a:pt x="2" y="190"/>
                      </a:lnTo>
                      <a:lnTo>
                        <a:pt x="4" y="186"/>
                      </a:lnTo>
                      <a:lnTo>
                        <a:pt x="8" y="184"/>
                      </a:lnTo>
                      <a:lnTo>
                        <a:pt x="14" y="184"/>
                      </a:lnTo>
                      <a:lnTo>
                        <a:pt x="16" y="184"/>
                      </a:lnTo>
                      <a:lnTo>
                        <a:pt x="20" y="184"/>
                      </a:lnTo>
                      <a:lnTo>
                        <a:pt x="22" y="182"/>
                      </a:lnTo>
                      <a:lnTo>
                        <a:pt x="24" y="180"/>
                      </a:lnTo>
                      <a:lnTo>
                        <a:pt x="26" y="180"/>
                      </a:lnTo>
                      <a:lnTo>
                        <a:pt x="30" y="180"/>
                      </a:lnTo>
                      <a:lnTo>
                        <a:pt x="30" y="184"/>
                      </a:lnTo>
                      <a:lnTo>
                        <a:pt x="32" y="184"/>
                      </a:lnTo>
                      <a:lnTo>
                        <a:pt x="36" y="184"/>
                      </a:lnTo>
                      <a:lnTo>
                        <a:pt x="42" y="184"/>
                      </a:lnTo>
                      <a:lnTo>
                        <a:pt x="46" y="182"/>
                      </a:lnTo>
                      <a:lnTo>
                        <a:pt x="50" y="176"/>
                      </a:lnTo>
                      <a:lnTo>
                        <a:pt x="52" y="168"/>
                      </a:lnTo>
                      <a:lnTo>
                        <a:pt x="56" y="156"/>
                      </a:lnTo>
                      <a:lnTo>
                        <a:pt x="56" y="142"/>
                      </a:lnTo>
                      <a:lnTo>
                        <a:pt x="60" y="140"/>
                      </a:lnTo>
                      <a:lnTo>
                        <a:pt x="64" y="136"/>
                      </a:lnTo>
                      <a:lnTo>
                        <a:pt x="66" y="126"/>
                      </a:lnTo>
                      <a:lnTo>
                        <a:pt x="70" y="122"/>
                      </a:lnTo>
                      <a:lnTo>
                        <a:pt x="74" y="118"/>
                      </a:lnTo>
                      <a:lnTo>
                        <a:pt x="78" y="116"/>
                      </a:lnTo>
                      <a:lnTo>
                        <a:pt x="80" y="112"/>
                      </a:lnTo>
                      <a:lnTo>
                        <a:pt x="82" y="108"/>
                      </a:lnTo>
                      <a:lnTo>
                        <a:pt x="80" y="104"/>
                      </a:lnTo>
                      <a:lnTo>
                        <a:pt x="80" y="102"/>
                      </a:lnTo>
                      <a:lnTo>
                        <a:pt x="80" y="98"/>
                      </a:lnTo>
                      <a:lnTo>
                        <a:pt x="92" y="68"/>
                      </a:lnTo>
                      <a:lnTo>
                        <a:pt x="96" y="54"/>
                      </a:lnTo>
                      <a:lnTo>
                        <a:pt x="98" y="44"/>
                      </a:lnTo>
                      <a:lnTo>
                        <a:pt x="96" y="40"/>
                      </a:lnTo>
                      <a:lnTo>
                        <a:pt x="96" y="38"/>
                      </a:lnTo>
                      <a:lnTo>
                        <a:pt x="94" y="36"/>
                      </a:lnTo>
                      <a:lnTo>
                        <a:pt x="94" y="34"/>
                      </a:lnTo>
                      <a:lnTo>
                        <a:pt x="96" y="24"/>
                      </a:lnTo>
                      <a:lnTo>
                        <a:pt x="98" y="16"/>
                      </a:lnTo>
                      <a:lnTo>
                        <a:pt x="100" y="12"/>
                      </a:lnTo>
                      <a:lnTo>
                        <a:pt x="104" y="10"/>
                      </a:lnTo>
                      <a:lnTo>
                        <a:pt x="108" y="6"/>
                      </a:lnTo>
                      <a:lnTo>
                        <a:pt x="110" y="6"/>
                      </a:lnTo>
                      <a:lnTo>
                        <a:pt x="116" y="6"/>
                      </a:lnTo>
                      <a:lnTo>
                        <a:pt x="122" y="8"/>
                      </a:lnTo>
                      <a:lnTo>
                        <a:pt x="134" y="14"/>
                      </a:lnTo>
                      <a:lnTo>
                        <a:pt x="144" y="20"/>
                      </a:lnTo>
                      <a:lnTo>
                        <a:pt x="152" y="20"/>
                      </a:lnTo>
                      <a:lnTo>
                        <a:pt x="160" y="20"/>
                      </a:lnTo>
                      <a:lnTo>
                        <a:pt x="162" y="20"/>
                      </a:lnTo>
                      <a:lnTo>
                        <a:pt x="162" y="18"/>
                      </a:lnTo>
                      <a:lnTo>
                        <a:pt x="164" y="14"/>
                      </a:lnTo>
                      <a:lnTo>
                        <a:pt x="166" y="12"/>
                      </a:lnTo>
                      <a:lnTo>
                        <a:pt x="170" y="14"/>
                      </a:lnTo>
                      <a:lnTo>
                        <a:pt x="172" y="14"/>
                      </a:lnTo>
                      <a:lnTo>
                        <a:pt x="178" y="12"/>
                      </a:lnTo>
                      <a:lnTo>
                        <a:pt x="182" y="10"/>
                      </a:lnTo>
                      <a:lnTo>
                        <a:pt x="188" y="8"/>
                      </a:lnTo>
                      <a:lnTo>
                        <a:pt x="192" y="8"/>
                      </a:lnTo>
                      <a:lnTo>
                        <a:pt x="204" y="8"/>
                      </a:lnTo>
                      <a:lnTo>
                        <a:pt x="206" y="2"/>
                      </a:lnTo>
                      <a:lnTo>
                        <a:pt x="210" y="0"/>
                      </a:lnTo>
                      <a:lnTo>
                        <a:pt x="216" y="2"/>
                      </a:lnTo>
                      <a:lnTo>
                        <a:pt x="224" y="4"/>
                      </a:lnTo>
                      <a:lnTo>
                        <a:pt x="236" y="4"/>
                      </a:lnTo>
                      <a:lnTo>
                        <a:pt x="246" y="14"/>
                      </a:lnTo>
                      <a:lnTo>
                        <a:pt x="252" y="16"/>
                      </a:lnTo>
                      <a:lnTo>
                        <a:pt x="260" y="20"/>
                      </a:lnTo>
                      <a:lnTo>
                        <a:pt x="260" y="16"/>
                      </a:lnTo>
                      <a:lnTo>
                        <a:pt x="264" y="16"/>
                      </a:lnTo>
                      <a:lnTo>
                        <a:pt x="268" y="20"/>
                      </a:lnTo>
                      <a:lnTo>
                        <a:pt x="272" y="16"/>
                      </a:lnTo>
                      <a:lnTo>
                        <a:pt x="280" y="16"/>
                      </a:lnTo>
                      <a:lnTo>
                        <a:pt x="282" y="20"/>
                      </a:lnTo>
                      <a:lnTo>
                        <a:pt x="284" y="24"/>
                      </a:lnTo>
                      <a:lnTo>
                        <a:pt x="294" y="32"/>
                      </a:lnTo>
                      <a:lnTo>
                        <a:pt x="296" y="44"/>
                      </a:lnTo>
                      <a:lnTo>
                        <a:pt x="296" y="50"/>
                      </a:lnTo>
                      <a:lnTo>
                        <a:pt x="298" y="54"/>
                      </a:lnTo>
                      <a:lnTo>
                        <a:pt x="298" y="64"/>
                      </a:lnTo>
                      <a:lnTo>
                        <a:pt x="292" y="72"/>
                      </a:lnTo>
                      <a:lnTo>
                        <a:pt x="286" y="80"/>
                      </a:lnTo>
                      <a:lnTo>
                        <a:pt x="280" y="92"/>
                      </a:lnTo>
                      <a:lnTo>
                        <a:pt x="274" y="102"/>
                      </a:lnTo>
                      <a:lnTo>
                        <a:pt x="274" y="124"/>
                      </a:lnTo>
                      <a:lnTo>
                        <a:pt x="272" y="128"/>
                      </a:lnTo>
                      <a:lnTo>
                        <a:pt x="268" y="132"/>
                      </a:lnTo>
                      <a:lnTo>
                        <a:pt x="266" y="138"/>
                      </a:lnTo>
                      <a:lnTo>
                        <a:pt x="266" y="148"/>
                      </a:lnTo>
                      <a:lnTo>
                        <a:pt x="268" y="152"/>
                      </a:lnTo>
                      <a:lnTo>
                        <a:pt x="272" y="154"/>
                      </a:lnTo>
                      <a:lnTo>
                        <a:pt x="272" y="156"/>
                      </a:lnTo>
                      <a:lnTo>
                        <a:pt x="270" y="160"/>
                      </a:lnTo>
                      <a:lnTo>
                        <a:pt x="270" y="164"/>
                      </a:lnTo>
                      <a:lnTo>
                        <a:pt x="270" y="168"/>
                      </a:lnTo>
                      <a:lnTo>
                        <a:pt x="272" y="174"/>
                      </a:lnTo>
                      <a:lnTo>
                        <a:pt x="274" y="182"/>
                      </a:lnTo>
                      <a:lnTo>
                        <a:pt x="272" y="186"/>
                      </a:lnTo>
                      <a:lnTo>
                        <a:pt x="272" y="192"/>
                      </a:lnTo>
                      <a:lnTo>
                        <a:pt x="272" y="196"/>
                      </a:lnTo>
                      <a:lnTo>
                        <a:pt x="272" y="198"/>
                      </a:lnTo>
                      <a:lnTo>
                        <a:pt x="274" y="202"/>
                      </a:lnTo>
                      <a:lnTo>
                        <a:pt x="272" y="206"/>
                      </a:lnTo>
                      <a:lnTo>
                        <a:pt x="272" y="208"/>
                      </a:lnTo>
                      <a:lnTo>
                        <a:pt x="272" y="214"/>
                      </a:lnTo>
                      <a:lnTo>
                        <a:pt x="278" y="218"/>
                      </a:lnTo>
                      <a:lnTo>
                        <a:pt x="282" y="224"/>
                      </a:lnTo>
                      <a:lnTo>
                        <a:pt x="288" y="228"/>
                      </a:lnTo>
                      <a:lnTo>
                        <a:pt x="288" y="234"/>
                      </a:lnTo>
                      <a:lnTo>
                        <a:pt x="290" y="240"/>
                      </a:lnTo>
                      <a:lnTo>
                        <a:pt x="292" y="248"/>
                      </a:lnTo>
                      <a:lnTo>
                        <a:pt x="290" y="2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Freeform 126"/>
                <p:cNvSpPr/>
                <p:nvPr/>
              </p:nvSpPr>
              <p:spPr bwMode="auto">
                <a:xfrm>
                  <a:off x="5330841" y="4876935"/>
                  <a:ext cx="255990" cy="471243"/>
                </a:xfrm>
                <a:custGeom>
                  <a:avLst/>
                  <a:gdLst>
                    <a:gd name="T0" fmla="*/ 2147483647 w 174"/>
                    <a:gd name="T1" fmla="*/ 2147483647 h 298"/>
                    <a:gd name="T2" fmla="*/ 2147483647 w 174"/>
                    <a:gd name="T3" fmla="*/ 2147483647 h 298"/>
                    <a:gd name="T4" fmla="*/ 2147483647 w 174"/>
                    <a:gd name="T5" fmla="*/ 2147483647 h 298"/>
                    <a:gd name="T6" fmla="*/ 2147483647 w 174"/>
                    <a:gd name="T7" fmla="*/ 2147483647 h 298"/>
                    <a:gd name="T8" fmla="*/ 2147483647 w 174"/>
                    <a:gd name="T9" fmla="*/ 2147483647 h 298"/>
                    <a:gd name="T10" fmla="*/ 2147483647 w 174"/>
                    <a:gd name="T11" fmla="*/ 2147483647 h 298"/>
                    <a:gd name="T12" fmla="*/ 2147483647 w 174"/>
                    <a:gd name="T13" fmla="*/ 2147483647 h 298"/>
                    <a:gd name="T14" fmla="*/ 2147483647 w 174"/>
                    <a:gd name="T15" fmla="*/ 2147483647 h 298"/>
                    <a:gd name="T16" fmla="*/ 2147483647 w 174"/>
                    <a:gd name="T17" fmla="*/ 2147483647 h 298"/>
                    <a:gd name="T18" fmla="*/ 2147483647 w 174"/>
                    <a:gd name="T19" fmla="*/ 2147483647 h 298"/>
                    <a:gd name="T20" fmla="*/ 2147483647 w 174"/>
                    <a:gd name="T21" fmla="*/ 2147483647 h 298"/>
                    <a:gd name="T22" fmla="*/ 2147483647 w 174"/>
                    <a:gd name="T23" fmla="*/ 2147483647 h 298"/>
                    <a:gd name="T24" fmla="*/ 2147483647 w 174"/>
                    <a:gd name="T25" fmla="*/ 2147483647 h 298"/>
                    <a:gd name="T26" fmla="*/ 2147483647 w 174"/>
                    <a:gd name="T27" fmla="*/ 2147483647 h 298"/>
                    <a:gd name="T28" fmla="*/ 2147483647 w 174"/>
                    <a:gd name="T29" fmla="*/ 2147483647 h 298"/>
                    <a:gd name="T30" fmla="*/ 2147483647 w 174"/>
                    <a:gd name="T31" fmla="*/ 2147483647 h 298"/>
                    <a:gd name="T32" fmla="*/ 2147483647 w 174"/>
                    <a:gd name="T33" fmla="*/ 2147483647 h 298"/>
                    <a:gd name="T34" fmla="*/ 2147483647 w 174"/>
                    <a:gd name="T35" fmla="*/ 2147483647 h 298"/>
                    <a:gd name="T36" fmla="*/ 2147483647 w 174"/>
                    <a:gd name="T37" fmla="*/ 2147483647 h 298"/>
                    <a:gd name="T38" fmla="*/ 2147483647 w 174"/>
                    <a:gd name="T39" fmla="*/ 2147483647 h 298"/>
                    <a:gd name="T40" fmla="*/ 2147483647 w 174"/>
                    <a:gd name="T41" fmla="*/ 2147483647 h 298"/>
                    <a:gd name="T42" fmla="*/ 2147483647 w 174"/>
                    <a:gd name="T43" fmla="*/ 2147483647 h 298"/>
                    <a:gd name="T44" fmla="*/ 2147483647 w 174"/>
                    <a:gd name="T45" fmla="*/ 2147483647 h 298"/>
                    <a:gd name="T46" fmla="*/ 2147483647 w 174"/>
                    <a:gd name="T47" fmla="*/ 2147483647 h 298"/>
                    <a:gd name="T48" fmla="*/ 2147483647 w 174"/>
                    <a:gd name="T49" fmla="*/ 2147483647 h 298"/>
                    <a:gd name="T50" fmla="*/ 2147483647 w 174"/>
                    <a:gd name="T51" fmla="*/ 2147483647 h 298"/>
                    <a:gd name="T52" fmla="*/ 2147483647 w 174"/>
                    <a:gd name="T53" fmla="*/ 2147483647 h 298"/>
                    <a:gd name="T54" fmla="*/ 2147483647 w 174"/>
                    <a:gd name="T55" fmla="*/ 2147483647 h 298"/>
                    <a:gd name="T56" fmla="*/ 2147483647 w 174"/>
                    <a:gd name="T57" fmla="*/ 2147483647 h 298"/>
                    <a:gd name="T58" fmla="*/ 2147483647 w 174"/>
                    <a:gd name="T59" fmla="*/ 2147483647 h 298"/>
                    <a:gd name="T60" fmla="*/ 2147483647 w 174"/>
                    <a:gd name="T61" fmla="*/ 2147483647 h 298"/>
                    <a:gd name="T62" fmla="*/ 2147483647 w 174"/>
                    <a:gd name="T63" fmla="*/ 2147483647 h 298"/>
                    <a:gd name="T64" fmla="*/ 2147483647 w 174"/>
                    <a:gd name="T65" fmla="*/ 2147483647 h 298"/>
                    <a:gd name="T66" fmla="*/ 2147483647 w 174"/>
                    <a:gd name="T67" fmla="*/ 2147483647 h 298"/>
                    <a:gd name="T68" fmla="*/ 2147483647 w 174"/>
                    <a:gd name="T69" fmla="*/ 2147483647 h 298"/>
                    <a:gd name="T70" fmla="*/ 2147483647 w 174"/>
                    <a:gd name="T71" fmla="*/ 2147483647 h 298"/>
                    <a:gd name="T72" fmla="*/ 2147483647 w 174"/>
                    <a:gd name="T73" fmla="*/ 2147483647 h 298"/>
                    <a:gd name="T74" fmla="*/ 2147483647 w 174"/>
                    <a:gd name="T75" fmla="*/ 2147483647 h 298"/>
                    <a:gd name="T76" fmla="*/ 2147483647 w 174"/>
                    <a:gd name="T77" fmla="*/ 2147483647 h 298"/>
                    <a:gd name="T78" fmla="*/ 2147483647 w 174"/>
                    <a:gd name="T79" fmla="*/ 2147483647 h 298"/>
                    <a:gd name="T80" fmla="*/ 2147483647 w 174"/>
                    <a:gd name="T81" fmla="*/ 2147483647 h 298"/>
                    <a:gd name="T82" fmla="*/ 2147483647 w 174"/>
                    <a:gd name="T83" fmla="*/ 2147483647 h 298"/>
                    <a:gd name="T84" fmla="*/ 2147483647 w 174"/>
                    <a:gd name="T85" fmla="*/ 2147483647 h 298"/>
                    <a:gd name="T86" fmla="*/ 2147483647 w 174"/>
                    <a:gd name="T87" fmla="*/ 2147483647 h 298"/>
                    <a:gd name="T88" fmla="*/ 0 w 174"/>
                    <a:gd name="T89" fmla="*/ 2147483647 h 298"/>
                    <a:gd name="T90" fmla="*/ 2147483647 w 174"/>
                    <a:gd name="T91" fmla="*/ 2147483647 h 298"/>
                    <a:gd name="T92" fmla="*/ 2147483647 w 174"/>
                    <a:gd name="T93" fmla="*/ 2147483647 h 298"/>
                    <a:gd name="T94" fmla="*/ 2147483647 w 174"/>
                    <a:gd name="T95" fmla="*/ 2147483647 h 298"/>
                    <a:gd name="T96" fmla="*/ 2147483647 w 174"/>
                    <a:gd name="T97" fmla="*/ 2147483647 h 298"/>
                    <a:gd name="T98" fmla="*/ 2147483647 w 174"/>
                    <a:gd name="T99" fmla="*/ 2147483647 h 298"/>
                    <a:gd name="T100" fmla="*/ 2147483647 w 174"/>
                    <a:gd name="T101" fmla="*/ 2147483647 h 298"/>
                    <a:gd name="T102" fmla="*/ 2147483647 w 174"/>
                    <a:gd name="T103" fmla="*/ 2147483647 h 298"/>
                    <a:gd name="T104" fmla="*/ 2147483647 w 174"/>
                    <a:gd name="T105" fmla="*/ 2147483647 h 298"/>
                    <a:gd name="T106" fmla="*/ 2147483647 w 174"/>
                    <a:gd name="T107" fmla="*/ 2147483647 h 298"/>
                    <a:gd name="T108" fmla="*/ 2147483647 w 174"/>
                    <a:gd name="T109" fmla="*/ 2147483647 h 298"/>
                    <a:gd name="T110" fmla="*/ 2147483647 w 174"/>
                    <a:gd name="T111" fmla="*/ 2147483647 h 298"/>
                    <a:gd name="T112" fmla="*/ 2147483647 w 174"/>
                    <a:gd name="T113" fmla="*/ 2147483647 h 298"/>
                    <a:gd name="T114" fmla="*/ 2147483647 w 174"/>
                    <a:gd name="T115" fmla="*/ 2147483647 h 29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74"/>
                    <a:gd name="T175" fmla="*/ 0 h 298"/>
                    <a:gd name="T176" fmla="*/ 174 w 174"/>
                    <a:gd name="T177" fmla="*/ 298 h 29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74" h="298">
                      <a:moveTo>
                        <a:pt x="30" y="298"/>
                      </a:moveTo>
                      <a:lnTo>
                        <a:pt x="32" y="288"/>
                      </a:lnTo>
                      <a:lnTo>
                        <a:pt x="32" y="282"/>
                      </a:lnTo>
                      <a:lnTo>
                        <a:pt x="34" y="274"/>
                      </a:lnTo>
                      <a:lnTo>
                        <a:pt x="38" y="270"/>
                      </a:lnTo>
                      <a:lnTo>
                        <a:pt x="44" y="268"/>
                      </a:lnTo>
                      <a:lnTo>
                        <a:pt x="50" y="264"/>
                      </a:lnTo>
                      <a:lnTo>
                        <a:pt x="66" y="258"/>
                      </a:lnTo>
                      <a:lnTo>
                        <a:pt x="72" y="254"/>
                      </a:lnTo>
                      <a:lnTo>
                        <a:pt x="74" y="248"/>
                      </a:lnTo>
                      <a:lnTo>
                        <a:pt x="78" y="232"/>
                      </a:lnTo>
                      <a:lnTo>
                        <a:pt x="78" y="218"/>
                      </a:lnTo>
                      <a:lnTo>
                        <a:pt x="78" y="210"/>
                      </a:lnTo>
                      <a:lnTo>
                        <a:pt x="76" y="204"/>
                      </a:lnTo>
                      <a:lnTo>
                        <a:pt x="74" y="196"/>
                      </a:lnTo>
                      <a:lnTo>
                        <a:pt x="74" y="192"/>
                      </a:lnTo>
                      <a:lnTo>
                        <a:pt x="74" y="186"/>
                      </a:lnTo>
                      <a:lnTo>
                        <a:pt x="70" y="182"/>
                      </a:lnTo>
                      <a:lnTo>
                        <a:pt x="70" y="178"/>
                      </a:lnTo>
                      <a:lnTo>
                        <a:pt x="70" y="172"/>
                      </a:lnTo>
                      <a:lnTo>
                        <a:pt x="72" y="168"/>
                      </a:lnTo>
                      <a:lnTo>
                        <a:pt x="76" y="162"/>
                      </a:lnTo>
                      <a:lnTo>
                        <a:pt x="86" y="156"/>
                      </a:lnTo>
                      <a:lnTo>
                        <a:pt x="94" y="152"/>
                      </a:lnTo>
                      <a:lnTo>
                        <a:pt x="100" y="148"/>
                      </a:lnTo>
                      <a:lnTo>
                        <a:pt x="102" y="140"/>
                      </a:lnTo>
                      <a:lnTo>
                        <a:pt x="108" y="134"/>
                      </a:lnTo>
                      <a:lnTo>
                        <a:pt x="112" y="128"/>
                      </a:lnTo>
                      <a:lnTo>
                        <a:pt x="130" y="116"/>
                      </a:lnTo>
                      <a:lnTo>
                        <a:pt x="150" y="108"/>
                      </a:lnTo>
                      <a:lnTo>
                        <a:pt x="156" y="100"/>
                      </a:lnTo>
                      <a:lnTo>
                        <a:pt x="162" y="94"/>
                      </a:lnTo>
                      <a:lnTo>
                        <a:pt x="168" y="84"/>
                      </a:lnTo>
                      <a:lnTo>
                        <a:pt x="168" y="76"/>
                      </a:lnTo>
                      <a:lnTo>
                        <a:pt x="168" y="66"/>
                      </a:lnTo>
                      <a:lnTo>
                        <a:pt x="170" y="56"/>
                      </a:lnTo>
                      <a:lnTo>
                        <a:pt x="170" y="50"/>
                      </a:lnTo>
                      <a:lnTo>
                        <a:pt x="174" y="48"/>
                      </a:lnTo>
                      <a:lnTo>
                        <a:pt x="172" y="22"/>
                      </a:lnTo>
                      <a:lnTo>
                        <a:pt x="172" y="10"/>
                      </a:lnTo>
                      <a:lnTo>
                        <a:pt x="174" y="0"/>
                      </a:lnTo>
                      <a:lnTo>
                        <a:pt x="166" y="2"/>
                      </a:lnTo>
                      <a:lnTo>
                        <a:pt x="158" y="2"/>
                      </a:lnTo>
                      <a:lnTo>
                        <a:pt x="154" y="6"/>
                      </a:lnTo>
                      <a:lnTo>
                        <a:pt x="144" y="10"/>
                      </a:lnTo>
                      <a:lnTo>
                        <a:pt x="130" y="14"/>
                      </a:lnTo>
                      <a:lnTo>
                        <a:pt x="126" y="16"/>
                      </a:lnTo>
                      <a:lnTo>
                        <a:pt x="124" y="18"/>
                      </a:lnTo>
                      <a:lnTo>
                        <a:pt x="122" y="20"/>
                      </a:lnTo>
                      <a:lnTo>
                        <a:pt x="118" y="20"/>
                      </a:lnTo>
                      <a:lnTo>
                        <a:pt x="114" y="20"/>
                      </a:lnTo>
                      <a:lnTo>
                        <a:pt x="112" y="18"/>
                      </a:lnTo>
                      <a:lnTo>
                        <a:pt x="108" y="18"/>
                      </a:lnTo>
                      <a:lnTo>
                        <a:pt x="106" y="20"/>
                      </a:lnTo>
                      <a:lnTo>
                        <a:pt x="104" y="22"/>
                      </a:lnTo>
                      <a:lnTo>
                        <a:pt x="100" y="22"/>
                      </a:lnTo>
                      <a:lnTo>
                        <a:pt x="74" y="20"/>
                      </a:lnTo>
                      <a:lnTo>
                        <a:pt x="72" y="28"/>
                      </a:lnTo>
                      <a:lnTo>
                        <a:pt x="70" y="36"/>
                      </a:lnTo>
                      <a:lnTo>
                        <a:pt x="72" y="42"/>
                      </a:lnTo>
                      <a:lnTo>
                        <a:pt x="74" y="48"/>
                      </a:lnTo>
                      <a:lnTo>
                        <a:pt x="80" y="56"/>
                      </a:lnTo>
                      <a:lnTo>
                        <a:pt x="88" y="68"/>
                      </a:lnTo>
                      <a:lnTo>
                        <a:pt x="92" y="74"/>
                      </a:lnTo>
                      <a:lnTo>
                        <a:pt x="92" y="80"/>
                      </a:lnTo>
                      <a:lnTo>
                        <a:pt x="92" y="88"/>
                      </a:lnTo>
                      <a:lnTo>
                        <a:pt x="90" y="94"/>
                      </a:lnTo>
                      <a:lnTo>
                        <a:pt x="88" y="100"/>
                      </a:lnTo>
                      <a:lnTo>
                        <a:pt x="86" y="102"/>
                      </a:lnTo>
                      <a:lnTo>
                        <a:pt x="82" y="106"/>
                      </a:lnTo>
                      <a:lnTo>
                        <a:pt x="80" y="108"/>
                      </a:lnTo>
                      <a:lnTo>
                        <a:pt x="78" y="110"/>
                      </a:lnTo>
                      <a:lnTo>
                        <a:pt x="78" y="118"/>
                      </a:lnTo>
                      <a:lnTo>
                        <a:pt x="76" y="114"/>
                      </a:lnTo>
                      <a:lnTo>
                        <a:pt x="72" y="110"/>
                      </a:lnTo>
                      <a:lnTo>
                        <a:pt x="68" y="108"/>
                      </a:lnTo>
                      <a:lnTo>
                        <a:pt x="66" y="100"/>
                      </a:lnTo>
                      <a:lnTo>
                        <a:pt x="68" y="90"/>
                      </a:lnTo>
                      <a:lnTo>
                        <a:pt x="70" y="82"/>
                      </a:lnTo>
                      <a:lnTo>
                        <a:pt x="70" y="72"/>
                      </a:lnTo>
                      <a:lnTo>
                        <a:pt x="62" y="72"/>
                      </a:lnTo>
                      <a:lnTo>
                        <a:pt x="56" y="72"/>
                      </a:lnTo>
                      <a:lnTo>
                        <a:pt x="52" y="70"/>
                      </a:lnTo>
                      <a:lnTo>
                        <a:pt x="50" y="64"/>
                      </a:lnTo>
                      <a:lnTo>
                        <a:pt x="44" y="64"/>
                      </a:lnTo>
                      <a:lnTo>
                        <a:pt x="34" y="70"/>
                      </a:lnTo>
                      <a:lnTo>
                        <a:pt x="22" y="72"/>
                      </a:lnTo>
                      <a:lnTo>
                        <a:pt x="12" y="76"/>
                      </a:lnTo>
                      <a:lnTo>
                        <a:pt x="6" y="80"/>
                      </a:lnTo>
                      <a:lnTo>
                        <a:pt x="0" y="82"/>
                      </a:lnTo>
                      <a:lnTo>
                        <a:pt x="2" y="98"/>
                      </a:lnTo>
                      <a:lnTo>
                        <a:pt x="18" y="102"/>
                      </a:lnTo>
                      <a:lnTo>
                        <a:pt x="30" y="106"/>
                      </a:lnTo>
                      <a:lnTo>
                        <a:pt x="36" y="110"/>
                      </a:lnTo>
                      <a:lnTo>
                        <a:pt x="40" y="114"/>
                      </a:lnTo>
                      <a:lnTo>
                        <a:pt x="44" y="120"/>
                      </a:lnTo>
                      <a:lnTo>
                        <a:pt x="44" y="128"/>
                      </a:lnTo>
                      <a:lnTo>
                        <a:pt x="44" y="136"/>
                      </a:lnTo>
                      <a:lnTo>
                        <a:pt x="42" y="142"/>
                      </a:lnTo>
                      <a:lnTo>
                        <a:pt x="40" y="148"/>
                      </a:lnTo>
                      <a:lnTo>
                        <a:pt x="40" y="158"/>
                      </a:lnTo>
                      <a:lnTo>
                        <a:pt x="40" y="168"/>
                      </a:lnTo>
                      <a:lnTo>
                        <a:pt x="38" y="178"/>
                      </a:lnTo>
                      <a:lnTo>
                        <a:pt x="36" y="188"/>
                      </a:lnTo>
                      <a:lnTo>
                        <a:pt x="30" y="196"/>
                      </a:lnTo>
                      <a:lnTo>
                        <a:pt x="18" y="208"/>
                      </a:lnTo>
                      <a:lnTo>
                        <a:pt x="14" y="218"/>
                      </a:lnTo>
                      <a:lnTo>
                        <a:pt x="14" y="226"/>
                      </a:lnTo>
                      <a:lnTo>
                        <a:pt x="18" y="234"/>
                      </a:lnTo>
                      <a:lnTo>
                        <a:pt x="20" y="242"/>
                      </a:lnTo>
                      <a:lnTo>
                        <a:pt x="22" y="250"/>
                      </a:lnTo>
                      <a:lnTo>
                        <a:pt x="20" y="258"/>
                      </a:lnTo>
                      <a:lnTo>
                        <a:pt x="18" y="264"/>
                      </a:lnTo>
                      <a:lnTo>
                        <a:pt x="18" y="298"/>
                      </a:lnTo>
                      <a:lnTo>
                        <a:pt x="28" y="298"/>
                      </a:lnTo>
                      <a:lnTo>
                        <a:pt x="30" y="2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Freeform 127"/>
                <p:cNvSpPr/>
                <p:nvPr/>
              </p:nvSpPr>
              <p:spPr bwMode="auto">
                <a:xfrm>
                  <a:off x="5004511" y="5208796"/>
                  <a:ext cx="374760" cy="369029"/>
                </a:xfrm>
                <a:custGeom>
                  <a:avLst/>
                  <a:gdLst>
                    <a:gd name="T0" fmla="*/ 2147483647 w 256"/>
                    <a:gd name="T1" fmla="*/ 2147483647 h 234"/>
                    <a:gd name="T2" fmla="*/ 2147483647 w 256"/>
                    <a:gd name="T3" fmla="*/ 2147483647 h 234"/>
                    <a:gd name="T4" fmla="*/ 2147483647 w 256"/>
                    <a:gd name="T5" fmla="*/ 2147483647 h 234"/>
                    <a:gd name="T6" fmla="*/ 2147483647 w 256"/>
                    <a:gd name="T7" fmla="*/ 2147483647 h 234"/>
                    <a:gd name="T8" fmla="*/ 2147483647 w 256"/>
                    <a:gd name="T9" fmla="*/ 2147483647 h 234"/>
                    <a:gd name="T10" fmla="*/ 2147483647 w 256"/>
                    <a:gd name="T11" fmla="*/ 2147483647 h 234"/>
                    <a:gd name="T12" fmla="*/ 2147483647 w 256"/>
                    <a:gd name="T13" fmla="*/ 2147483647 h 234"/>
                    <a:gd name="T14" fmla="*/ 2147483647 w 256"/>
                    <a:gd name="T15" fmla="*/ 2147483647 h 234"/>
                    <a:gd name="T16" fmla="*/ 2147483647 w 256"/>
                    <a:gd name="T17" fmla="*/ 2147483647 h 234"/>
                    <a:gd name="T18" fmla="*/ 2147483647 w 256"/>
                    <a:gd name="T19" fmla="*/ 2147483647 h 234"/>
                    <a:gd name="T20" fmla="*/ 2147483647 w 256"/>
                    <a:gd name="T21" fmla="*/ 2147483647 h 234"/>
                    <a:gd name="T22" fmla="*/ 2147483647 w 256"/>
                    <a:gd name="T23" fmla="*/ 2147483647 h 234"/>
                    <a:gd name="T24" fmla="*/ 2147483647 w 256"/>
                    <a:gd name="T25" fmla="*/ 2147483647 h 234"/>
                    <a:gd name="T26" fmla="*/ 2147483647 w 256"/>
                    <a:gd name="T27" fmla="*/ 2147483647 h 234"/>
                    <a:gd name="T28" fmla="*/ 2147483647 w 256"/>
                    <a:gd name="T29" fmla="*/ 2147483647 h 234"/>
                    <a:gd name="T30" fmla="*/ 2147483647 w 256"/>
                    <a:gd name="T31" fmla="*/ 2147483647 h 234"/>
                    <a:gd name="T32" fmla="*/ 2147483647 w 256"/>
                    <a:gd name="T33" fmla="*/ 2147483647 h 234"/>
                    <a:gd name="T34" fmla="*/ 2147483647 w 256"/>
                    <a:gd name="T35" fmla="*/ 2147483647 h 234"/>
                    <a:gd name="T36" fmla="*/ 2147483647 w 256"/>
                    <a:gd name="T37" fmla="*/ 2147483647 h 234"/>
                    <a:gd name="T38" fmla="*/ 2147483647 w 256"/>
                    <a:gd name="T39" fmla="*/ 2147483647 h 234"/>
                    <a:gd name="T40" fmla="*/ 2147483647 w 256"/>
                    <a:gd name="T41" fmla="*/ 2147483647 h 234"/>
                    <a:gd name="T42" fmla="*/ 0 w 256"/>
                    <a:gd name="T43" fmla="*/ 2147483647 h 234"/>
                    <a:gd name="T44" fmla="*/ 2147483647 w 256"/>
                    <a:gd name="T45" fmla="*/ 2147483647 h 234"/>
                    <a:gd name="T46" fmla="*/ 2147483647 w 256"/>
                    <a:gd name="T47" fmla="*/ 2147483647 h 234"/>
                    <a:gd name="T48" fmla="*/ 2147483647 w 256"/>
                    <a:gd name="T49" fmla="*/ 2147483647 h 234"/>
                    <a:gd name="T50" fmla="*/ 2147483647 w 256"/>
                    <a:gd name="T51" fmla="*/ 2147483647 h 234"/>
                    <a:gd name="T52" fmla="*/ 2147483647 w 256"/>
                    <a:gd name="T53" fmla="*/ 2147483647 h 234"/>
                    <a:gd name="T54" fmla="*/ 2147483647 w 256"/>
                    <a:gd name="T55" fmla="*/ 2147483647 h 234"/>
                    <a:gd name="T56" fmla="*/ 2147483647 w 256"/>
                    <a:gd name="T57" fmla="*/ 2147483647 h 234"/>
                    <a:gd name="T58" fmla="*/ 2147483647 w 256"/>
                    <a:gd name="T59" fmla="*/ 2147483647 h 234"/>
                    <a:gd name="T60" fmla="*/ 2147483647 w 256"/>
                    <a:gd name="T61" fmla="*/ 2147483647 h 234"/>
                    <a:gd name="T62" fmla="*/ 2147483647 w 256"/>
                    <a:gd name="T63" fmla="*/ 2147483647 h 234"/>
                    <a:gd name="T64" fmla="*/ 2147483647 w 256"/>
                    <a:gd name="T65" fmla="*/ 2147483647 h 234"/>
                    <a:gd name="T66" fmla="*/ 2147483647 w 256"/>
                    <a:gd name="T67" fmla="*/ 2147483647 h 234"/>
                    <a:gd name="T68" fmla="*/ 2147483647 w 256"/>
                    <a:gd name="T69" fmla="*/ 2147483647 h 234"/>
                    <a:gd name="T70" fmla="*/ 2147483647 w 256"/>
                    <a:gd name="T71" fmla="*/ 2147483647 h 234"/>
                    <a:gd name="T72" fmla="*/ 2147483647 w 256"/>
                    <a:gd name="T73" fmla="*/ 2147483647 h 234"/>
                    <a:gd name="T74" fmla="*/ 2147483647 w 256"/>
                    <a:gd name="T75" fmla="*/ 2147483647 h 234"/>
                    <a:gd name="T76" fmla="*/ 2147483647 w 256"/>
                    <a:gd name="T77" fmla="*/ 2147483647 h 234"/>
                    <a:gd name="T78" fmla="*/ 2147483647 w 256"/>
                    <a:gd name="T79" fmla="*/ 2147483647 h 234"/>
                    <a:gd name="T80" fmla="*/ 2147483647 w 256"/>
                    <a:gd name="T81" fmla="*/ 2147483647 h 234"/>
                    <a:gd name="T82" fmla="*/ 2147483647 w 256"/>
                    <a:gd name="T83" fmla="*/ 2147483647 h 234"/>
                    <a:gd name="T84" fmla="*/ 2147483647 w 256"/>
                    <a:gd name="T85" fmla="*/ 2147483647 h 234"/>
                    <a:gd name="T86" fmla="*/ 2147483647 w 256"/>
                    <a:gd name="T87" fmla="*/ 2147483647 h 234"/>
                    <a:gd name="T88" fmla="*/ 2147483647 w 256"/>
                    <a:gd name="T89" fmla="*/ 2147483647 h 234"/>
                    <a:gd name="T90" fmla="*/ 2147483647 w 256"/>
                    <a:gd name="T91" fmla="*/ 2147483647 h 234"/>
                    <a:gd name="T92" fmla="*/ 2147483647 w 256"/>
                    <a:gd name="T93" fmla="*/ 2147483647 h 234"/>
                    <a:gd name="T94" fmla="*/ 2147483647 w 256"/>
                    <a:gd name="T95" fmla="*/ 2147483647 h 23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56"/>
                    <a:gd name="T145" fmla="*/ 0 h 234"/>
                    <a:gd name="T146" fmla="*/ 256 w 256"/>
                    <a:gd name="T147" fmla="*/ 234 h 23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56" h="234">
                      <a:moveTo>
                        <a:pt x="254" y="88"/>
                      </a:moveTo>
                      <a:lnTo>
                        <a:pt x="252" y="92"/>
                      </a:lnTo>
                      <a:lnTo>
                        <a:pt x="254" y="98"/>
                      </a:lnTo>
                      <a:lnTo>
                        <a:pt x="256" y="100"/>
                      </a:lnTo>
                      <a:lnTo>
                        <a:pt x="256" y="104"/>
                      </a:lnTo>
                      <a:lnTo>
                        <a:pt x="256" y="108"/>
                      </a:lnTo>
                      <a:lnTo>
                        <a:pt x="254" y="114"/>
                      </a:lnTo>
                      <a:lnTo>
                        <a:pt x="248" y="118"/>
                      </a:lnTo>
                      <a:lnTo>
                        <a:pt x="236" y="126"/>
                      </a:lnTo>
                      <a:lnTo>
                        <a:pt x="226" y="136"/>
                      </a:lnTo>
                      <a:lnTo>
                        <a:pt x="218" y="146"/>
                      </a:lnTo>
                      <a:lnTo>
                        <a:pt x="206" y="170"/>
                      </a:lnTo>
                      <a:lnTo>
                        <a:pt x="190" y="188"/>
                      </a:lnTo>
                      <a:lnTo>
                        <a:pt x="182" y="198"/>
                      </a:lnTo>
                      <a:lnTo>
                        <a:pt x="172" y="204"/>
                      </a:lnTo>
                      <a:lnTo>
                        <a:pt x="162" y="206"/>
                      </a:lnTo>
                      <a:lnTo>
                        <a:pt x="156" y="208"/>
                      </a:lnTo>
                      <a:lnTo>
                        <a:pt x="146" y="212"/>
                      </a:lnTo>
                      <a:lnTo>
                        <a:pt x="136" y="216"/>
                      </a:lnTo>
                      <a:lnTo>
                        <a:pt x="132" y="220"/>
                      </a:lnTo>
                      <a:lnTo>
                        <a:pt x="126" y="222"/>
                      </a:lnTo>
                      <a:lnTo>
                        <a:pt x="112" y="222"/>
                      </a:lnTo>
                      <a:lnTo>
                        <a:pt x="98" y="220"/>
                      </a:lnTo>
                      <a:lnTo>
                        <a:pt x="82" y="220"/>
                      </a:lnTo>
                      <a:lnTo>
                        <a:pt x="80" y="224"/>
                      </a:lnTo>
                      <a:lnTo>
                        <a:pt x="78" y="228"/>
                      </a:lnTo>
                      <a:lnTo>
                        <a:pt x="68" y="228"/>
                      </a:lnTo>
                      <a:lnTo>
                        <a:pt x="58" y="228"/>
                      </a:lnTo>
                      <a:lnTo>
                        <a:pt x="52" y="230"/>
                      </a:lnTo>
                      <a:lnTo>
                        <a:pt x="46" y="234"/>
                      </a:lnTo>
                      <a:lnTo>
                        <a:pt x="28" y="220"/>
                      </a:lnTo>
                      <a:lnTo>
                        <a:pt x="22" y="210"/>
                      </a:lnTo>
                      <a:lnTo>
                        <a:pt x="20" y="204"/>
                      </a:lnTo>
                      <a:lnTo>
                        <a:pt x="22" y="200"/>
                      </a:lnTo>
                      <a:lnTo>
                        <a:pt x="24" y="194"/>
                      </a:lnTo>
                      <a:lnTo>
                        <a:pt x="24" y="184"/>
                      </a:lnTo>
                      <a:lnTo>
                        <a:pt x="24" y="178"/>
                      </a:lnTo>
                      <a:lnTo>
                        <a:pt x="20" y="174"/>
                      </a:lnTo>
                      <a:lnTo>
                        <a:pt x="16" y="170"/>
                      </a:lnTo>
                      <a:lnTo>
                        <a:pt x="16" y="166"/>
                      </a:lnTo>
                      <a:lnTo>
                        <a:pt x="14" y="150"/>
                      </a:lnTo>
                      <a:lnTo>
                        <a:pt x="10" y="140"/>
                      </a:lnTo>
                      <a:lnTo>
                        <a:pt x="6" y="132"/>
                      </a:lnTo>
                      <a:lnTo>
                        <a:pt x="0" y="122"/>
                      </a:lnTo>
                      <a:lnTo>
                        <a:pt x="4" y="118"/>
                      </a:lnTo>
                      <a:lnTo>
                        <a:pt x="6" y="114"/>
                      </a:lnTo>
                      <a:lnTo>
                        <a:pt x="10" y="114"/>
                      </a:lnTo>
                      <a:lnTo>
                        <a:pt x="14" y="120"/>
                      </a:lnTo>
                      <a:lnTo>
                        <a:pt x="20" y="124"/>
                      </a:lnTo>
                      <a:lnTo>
                        <a:pt x="24" y="126"/>
                      </a:lnTo>
                      <a:lnTo>
                        <a:pt x="32" y="126"/>
                      </a:lnTo>
                      <a:lnTo>
                        <a:pt x="42" y="126"/>
                      </a:lnTo>
                      <a:lnTo>
                        <a:pt x="48" y="122"/>
                      </a:lnTo>
                      <a:lnTo>
                        <a:pt x="52" y="118"/>
                      </a:lnTo>
                      <a:lnTo>
                        <a:pt x="56" y="116"/>
                      </a:lnTo>
                      <a:lnTo>
                        <a:pt x="54" y="54"/>
                      </a:lnTo>
                      <a:lnTo>
                        <a:pt x="60" y="56"/>
                      </a:lnTo>
                      <a:lnTo>
                        <a:pt x="68" y="64"/>
                      </a:lnTo>
                      <a:lnTo>
                        <a:pt x="70" y="68"/>
                      </a:lnTo>
                      <a:lnTo>
                        <a:pt x="70" y="74"/>
                      </a:lnTo>
                      <a:lnTo>
                        <a:pt x="68" y="82"/>
                      </a:lnTo>
                      <a:lnTo>
                        <a:pt x="66" y="90"/>
                      </a:lnTo>
                      <a:lnTo>
                        <a:pt x="82" y="90"/>
                      </a:lnTo>
                      <a:lnTo>
                        <a:pt x="90" y="84"/>
                      </a:lnTo>
                      <a:lnTo>
                        <a:pt x="98" y="72"/>
                      </a:lnTo>
                      <a:lnTo>
                        <a:pt x="106" y="64"/>
                      </a:lnTo>
                      <a:lnTo>
                        <a:pt x="110" y="60"/>
                      </a:lnTo>
                      <a:lnTo>
                        <a:pt x="116" y="62"/>
                      </a:lnTo>
                      <a:lnTo>
                        <a:pt x="122" y="64"/>
                      </a:lnTo>
                      <a:lnTo>
                        <a:pt x="126" y="68"/>
                      </a:lnTo>
                      <a:lnTo>
                        <a:pt x="132" y="70"/>
                      </a:lnTo>
                      <a:lnTo>
                        <a:pt x="138" y="68"/>
                      </a:lnTo>
                      <a:lnTo>
                        <a:pt x="142" y="64"/>
                      </a:lnTo>
                      <a:lnTo>
                        <a:pt x="146" y="60"/>
                      </a:lnTo>
                      <a:lnTo>
                        <a:pt x="148" y="54"/>
                      </a:lnTo>
                      <a:lnTo>
                        <a:pt x="152" y="50"/>
                      </a:lnTo>
                      <a:lnTo>
                        <a:pt x="154" y="48"/>
                      </a:lnTo>
                      <a:lnTo>
                        <a:pt x="158" y="46"/>
                      </a:lnTo>
                      <a:lnTo>
                        <a:pt x="160" y="44"/>
                      </a:lnTo>
                      <a:lnTo>
                        <a:pt x="172" y="32"/>
                      </a:lnTo>
                      <a:lnTo>
                        <a:pt x="182" y="20"/>
                      </a:lnTo>
                      <a:lnTo>
                        <a:pt x="188" y="10"/>
                      </a:lnTo>
                      <a:lnTo>
                        <a:pt x="194" y="6"/>
                      </a:lnTo>
                      <a:lnTo>
                        <a:pt x="202" y="2"/>
                      </a:lnTo>
                      <a:lnTo>
                        <a:pt x="210" y="0"/>
                      </a:lnTo>
                      <a:lnTo>
                        <a:pt x="216" y="2"/>
                      </a:lnTo>
                      <a:lnTo>
                        <a:pt x="222" y="4"/>
                      </a:lnTo>
                      <a:lnTo>
                        <a:pt x="228" y="6"/>
                      </a:lnTo>
                      <a:lnTo>
                        <a:pt x="238" y="8"/>
                      </a:lnTo>
                      <a:lnTo>
                        <a:pt x="238" y="16"/>
                      </a:lnTo>
                      <a:lnTo>
                        <a:pt x="242" y="24"/>
                      </a:lnTo>
                      <a:lnTo>
                        <a:pt x="244" y="32"/>
                      </a:lnTo>
                      <a:lnTo>
                        <a:pt x="246" y="40"/>
                      </a:lnTo>
                      <a:lnTo>
                        <a:pt x="244" y="48"/>
                      </a:lnTo>
                      <a:lnTo>
                        <a:pt x="242" y="54"/>
                      </a:lnTo>
                      <a:lnTo>
                        <a:pt x="242" y="88"/>
                      </a:lnTo>
                      <a:lnTo>
                        <a:pt x="254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Freeform 128"/>
                <p:cNvSpPr/>
                <p:nvPr/>
              </p:nvSpPr>
              <p:spPr bwMode="auto">
                <a:xfrm>
                  <a:off x="5244357" y="5398619"/>
                  <a:ext cx="49583" cy="57080"/>
                </a:xfrm>
                <a:custGeom>
                  <a:avLst/>
                  <a:gdLst>
                    <a:gd name="T0" fmla="*/ 2147483647 w 34"/>
                    <a:gd name="T1" fmla="*/ 0 h 36"/>
                    <a:gd name="T2" fmla="*/ 2147483647 w 34"/>
                    <a:gd name="T3" fmla="*/ 0 h 36"/>
                    <a:gd name="T4" fmla="*/ 2147483647 w 34"/>
                    <a:gd name="T5" fmla="*/ 2147483647 h 36"/>
                    <a:gd name="T6" fmla="*/ 2147483647 w 34"/>
                    <a:gd name="T7" fmla="*/ 2147483647 h 36"/>
                    <a:gd name="T8" fmla="*/ 0 w 34"/>
                    <a:gd name="T9" fmla="*/ 2147483647 h 36"/>
                    <a:gd name="T10" fmla="*/ 0 w 34"/>
                    <a:gd name="T11" fmla="*/ 2147483647 h 36"/>
                    <a:gd name="T12" fmla="*/ 2147483647 w 34"/>
                    <a:gd name="T13" fmla="*/ 2147483647 h 36"/>
                    <a:gd name="T14" fmla="*/ 2147483647 w 34"/>
                    <a:gd name="T15" fmla="*/ 2147483647 h 36"/>
                    <a:gd name="T16" fmla="*/ 2147483647 w 34"/>
                    <a:gd name="T17" fmla="*/ 2147483647 h 36"/>
                    <a:gd name="T18" fmla="*/ 2147483647 w 34"/>
                    <a:gd name="T19" fmla="*/ 2147483647 h 36"/>
                    <a:gd name="T20" fmla="*/ 2147483647 w 34"/>
                    <a:gd name="T21" fmla="*/ 2147483647 h 36"/>
                    <a:gd name="T22" fmla="*/ 2147483647 w 34"/>
                    <a:gd name="T23" fmla="*/ 2147483647 h 36"/>
                    <a:gd name="T24" fmla="*/ 2147483647 w 34"/>
                    <a:gd name="T25" fmla="*/ 2147483647 h 36"/>
                    <a:gd name="T26" fmla="*/ 2147483647 w 34"/>
                    <a:gd name="T27" fmla="*/ 2147483647 h 36"/>
                    <a:gd name="T28" fmla="*/ 2147483647 w 34"/>
                    <a:gd name="T29" fmla="*/ 2147483647 h 36"/>
                    <a:gd name="T30" fmla="*/ 2147483647 w 34"/>
                    <a:gd name="T31" fmla="*/ 2147483647 h 36"/>
                    <a:gd name="T32" fmla="*/ 2147483647 w 34"/>
                    <a:gd name="T33" fmla="*/ 0 h 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6"/>
                    <a:gd name="T53" fmla="*/ 34 w 34"/>
                    <a:gd name="T54" fmla="*/ 36 h 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6">
                      <a:moveTo>
                        <a:pt x="28" y="0"/>
                      </a:moveTo>
                      <a:lnTo>
                        <a:pt x="22" y="0"/>
                      </a:lnTo>
                      <a:lnTo>
                        <a:pt x="8" y="10"/>
                      </a:lnTo>
                      <a:lnTo>
                        <a:pt x="2" y="18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2" y="32"/>
                      </a:lnTo>
                      <a:lnTo>
                        <a:pt x="6" y="34"/>
                      </a:lnTo>
                      <a:lnTo>
                        <a:pt x="10" y="36"/>
                      </a:lnTo>
                      <a:lnTo>
                        <a:pt x="14" y="36"/>
                      </a:lnTo>
                      <a:lnTo>
                        <a:pt x="18" y="32"/>
                      </a:lnTo>
                      <a:lnTo>
                        <a:pt x="24" y="26"/>
                      </a:lnTo>
                      <a:lnTo>
                        <a:pt x="32" y="18"/>
                      </a:lnTo>
                      <a:lnTo>
                        <a:pt x="34" y="10"/>
                      </a:lnTo>
                      <a:lnTo>
                        <a:pt x="30" y="6"/>
                      </a:lnTo>
                      <a:lnTo>
                        <a:pt x="28" y="4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Freeform 129"/>
                <p:cNvSpPr/>
                <p:nvPr/>
              </p:nvSpPr>
              <p:spPr bwMode="auto">
                <a:xfrm>
                  <a:off x="5328534" y="5318974"/>
                  <a:ext cx="28828" cy="38495"/>
                </a:xfrm>
                <a:custGeom>
                  <a:avLst/>
                  <a:gdLst>
                    <a:gd name="T0" fmla="*/ 2147483647 w 20"/>
                    <a:gd name="T1" fmla="*/ 2147483647 h 24"/>
                    <a:gd name="T2" fmla="*/ 2147483647 w 20"/>
                    <a:gd name="T3" fmla="*/ 2147483647 h 24"/>
                    <a:gd name="T4" fmla="*/ 2147483647 w 20"/>
                    <a:gd name="T5" fmla="*/ 2147483647 h 24"/>
                    <a:gd name="T6" fmla="*/ 2147483647 w 20"/>
                    <a:gd name="T7" fmla="*/ 2147483647 h 24"/>
                    <a:gd name="T8" fmla="*/ 2147483647 w 20"/>
                    <a:gd name="T9" fmla="*/ 2147483647 h 24"/>
                    <a:gd name="T10" fmla="*/ 2147483647 w 20"/>
                    <a:gd name="T11" fmla="*/ 2147483647 h 24"/>
                    <a:gd name="T12" fmla="*/ 0 w 20"/>
                    <a:gd name="T13" fmla="*/ 2147483647 h 24"/>
                    <a:gd name="T14" fmla="*/ 0 w 20"/>
                    <a:gd name="T15" fmla="*/ 2147483647 h 24"/>
                    <a:gd name="T16" fmla="*/ 0 w 20"/>
                    <a:gd name="T17" fmla="*/ 2147483647 h 24"/>
                    <a:gd name="T18" fmla="*/ 2147483647 w 20"/>
                    <a:gd name="T19" fmla="*/ 2147483647 h 24"/>
                    <a:gd name="T20" fmla="*/ 2147483647 w 20"/>
                    <a:gd name="T21" fmla="*/ 2147483647 h 24"/>
                    <a:gd name="T22" fmla="*/ 2147483647 w 20"/>
                    <a:gd name="T23" fmla="*/ 0 h 24"/>
                    <a:gd name="T24" fmla="*/ 2147483647 w 20"/>
                    <a:gd name="T25" fmla="*/ 0 h 24"/>
                    <a:gd name="T26" fmla="*/ 2147483647 w 20"/>
                    <a:gd name="T27" fmla="*/ 2147483647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"/>
                    <a:gd name="T43" fmla="*/ 0 h 24"/>
                    <a:gd name="T44" fmla="*/ 20 w 20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" h="24">
                      <a:moveTo>
                        <a:pt x="20" y="18"/>
                      </a:moveTo>
                      <a:lnTo>
                        <a:pt x="18" y="22"/>
                      </a:lnTo>
                      <a:lnTo>
                        <a:pt x="16" y="24"/>
                      </a:lnTo>
                      <a:lnTo>
                        <a:pt x="14" y="24"/>
                      </a:lnTo>
                      <a:lnTo>
                        <a:pt x="6" y="24"/>
                      </a:lnTo>
                      <a:lnTo>
                        <a:pt x="2" y="22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0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Freeform 130"/>
                <p:cNvSpPr/>
                <p:nvPr/>
              </p:nvSpPr>
              <p:spPr bwMode="auto">
                <a:xfrm>
                  <a:off x="5220142" y="5021626"/>
                  <a:ext cx="175272" cy="200443"/>
                </a:xfrm>
                <a:custGeom>
                  <a:avLst/>
                  <a:gdLst>
                    <a:gd name="T0" fmla="*/ 2147483647 w 120"/>
                    <a:gd name="T1" fmla="*/ 0 h 126"/>
                    <a:gd name="T2" fmla="*/ 2147483647 w 120"/>
                    <a:gd name="T3" fmla="*/ 2147483647 h 126"/>
                    <a:gd name="T4" fmla="*/ 2147483647 w 120"/>
                    <a:gd name="T5" fmla="*/ 2147483647 h 126"/>
                    <a:gd name="T6" fmla="*/ 2147483647 w 120"/>
                    <a:gd name="T7" fmla="*/ 2147483647 h 126"/>
                    <a:gd name="T8" fmla="*/ 2147483647 w 120"/>
                    <a:gd name="T9" fmla="*/ 2147483647 h 126"/>
                    <a:gd name="T10" fmla="*/ 2147483647 w 120"/>
                    <a:gd name="T11" fmla="*/ 2147483647 h 126"/>
                    <a:gd name="T12" fmla="*/ 2147483647 w 120"/>
                    <a:gd name="T13" fmla="*/ 2147483647 h 126"/>
                    <a:gd name="T14" fmla="*/ 2147483647 w 120"/>
                    <a:gd name="T15" fmla="*/ 2147483647 h 126"/>
                    <a:gd name="T16" fmla="*/ 2147483647 w 120"/>
                    <a:gd name="T17" fmla="*/ 2147483647 h 126"/>
                    <a:gd name="T18" fmla="*/ 2147483647 w 120"/>
                    <a:gd name="T19" fmla="*/ 2147483647 h 126"/>
                    <a:gd name="T20" fmla="*/ 2147483647 w 120"/>
                    <a:gd name="T21" fmla="*/ 2147483647 h 126"/>
                    <a:gd name="T22" fmla="*/ 2147483647 w 120"/>
                    <a:gd name="T23" fmla="*/ 2147483647 h 126"/>
                    <a:gd name="T24" fmla="*/ 2147483647 w 120"/>
                    <a:gd name="T25" fmla="*/ 2147483647 h 126"/>
                    <a:gd name="T26" fmla="*/ 2147483647 w 120"/>
                    <a:gd name="T27" fmla="*/ 2147483647 h 126"/>
                    <a:gd name="T28" fmla="*/ 2147483647 w 120"/>
                    <a:gd name="T29" fmla="*/ 2147483647 h 126"/>
                    <a:gd name="T30" fmla="*/ 2147483647 w 120"/>
                    <a:gd name="T31" fmla="*/ 2147483647 h 126"/>
                    <a:gd name="T32" fmla="*/ 2147483647 w 120"/>
                    <a:gd name="T33" fmla="*/ 2147483647 h 126"/>
                    <a:gd name="T34" fmla="*/ 2147483647 w 120"/>
                    <a:gd name="T35" fmla="*/ 2147483647 h 126"/>
                    <a:gd name="T36" fmla="*/ 2147483647 w 120"/>
                    <a:gd name="T37" fmla="*/ 2147483647 h 126"/>
                    <a:gd name="T38" fmla="*/ 2147483647 w 120"/>
                    <a:gd name="T39" fmla="*/ 2147483647 h 126"/>
                    <a:gd name="T40" fmla="*/ 2147483647 w 120"/>
                    <a:gd name="T41" fmla="*/ 2147483647 h 126"/>
                    <a:gd name="T42" fmla="*/ 2147483647 w 120"/>
                    <a:gd name="T43" fmla="*/ 2147483647 h 126"/>
                    <a:gd name="T44" fmla="*/ 2147483647 w 120"/>
                    <a:gd name="T45" fmla="*/ 2147483647 h 126"/>
                    <a:gd name="T46" fmla="*/ 2147483647 w 120"/>
                    <a:gd name="T47" fmla="*/ 2147483647 h 126"/>
                    <a:gd name="T48" fmla="*/ 2147483647 w 120"/>
                    <a:gd name="T49" fmla="*/ 2147483647 h 126"/>
                    <a:gd name="T50" fmla="*/ 2147483647 w 120"/>
                    <a:gd name="T51" fmla="*/ 2147483647 h 126"/>
                    <a:gd name="T52" fmla="*/ 2147483647 w 120"/>
                    <a:gd name="T53" fmla="*/ 2147483647 h 126"/>
                    <a:gd name="T54" fmla="*/ 2147483647 w 120"/>
                    <a:gd name="T55" fmla="*/ 2147483647 h 126"/>
                    <a:gd name="T56" fmla="*/ 2147483647 w 120"/>
                    <a:gd name="T57" fmla="*/ 2147483647 h 126"/>
                    <a:gd name="T58" fmla="*/ 2147483647 w 120"/>
                    <a:gd name="T59" fmla="*/ 2147483647 h 126"/>
                    <a:gd name="T60" fmla="*/ 2147483647 w 120"/>
                    <a:gd name="T61" fmla="*/ 2147483647 h 126"/>
                    <a:gd name="T62" fmla="*/ 2147483647 w 120"/>
                    <a:gd name="T63" fmla="*/ 2147483647 h 126"/>
                    <a:gd name="T64" fmla="*/ 2147483647 w 120"/>
                    <a:gd name="T65" fmla="*/ 2147483647 h 126"/>
                    <a:gd name="T66" fmla="*/ 2147483647 w 120"/>
                    <a:gd name="T67" fmla="*/ 2147483647 h 126"/>
                    <a:gd name="T68" fmla="*/ 2147483647 w 120"/>
                    <a:gd name="T69" fmla="*/ 2147483647 h 126"/>
                    <a:gd name="T70" fmla="*/ 2147483647 w 120"/>
                    <a:gd name="T71" fmla="*/ 2147483647 h 126"/>
                    <a:gd name="T72" fmla="*/ 2147483647 w 120"/>
                    <a:gd name="T73" fmla="*/ 2147483647 h 126"/>
                    <a:gd name="T74" fmla="*/ 2147483647 w 120"/>
                    <a:gd name="T75" fmla="*/ 2147483647 h 126"/>
                    <a:gd name="T76" fmla="*/ 2147483647 w 120"/>
                    <a:gd name="T77" fmla="*/ 2147483647 h 126"/>
                    <a:gd name="T78" fmla="*/ 0 w 120"/>
                    <a:gd name="T79" fmla="*/ 2147483647 h 126"/>
                    <a:gd name="T80" fmla="*/ 0 w 120"/>
                    <a:gd name="T81" fmla="*/ 2147483647 h 126"/>
                    <a:gd name="T82" fmla="*/ 2147483647 w 120"/>
                    <a:gd name="T83" fmla="*/ 2147483647 h 126"/>
                    <a:gd name="T84" fmla="*/ 2147483647 w 120"/>
                    <a:gd name="T85" fmla="*/ 2147483647 h 126"/>
                    <a:gd name="T86" fmla="*/ 2147483647 w 120"/>
                    <a:gd name="T87" fmla="*/ 2147483647 h 126"/>
                    <a:gd name="T88" fmla="*/ 2147483647 w 120"/>
                    <a:gd name="T89" fmla="*/ 2147483647 h 126"/>
                    <a:gd name="T90" fmla="*/ 2147483647 w 120"/>
                    <a:gd name="T91" fmla="*/ 2147483647 h 126"/>
                    <a:gd name="T92" fmla="*/ 2147483647 w 120"/>
                    <a:gd name="T93" fmla="*/ 2147483647 h 126"/>
                    <a:gd name="T94" fmla="*/ 2147483647 w 120"/>
                    <a:gd name="T95" fmla="*/ 2147483647 h 126"/>
                    <a:gd name="T96" fmla="*/ 2147483647 w 120"/>
                    <a:gd name="T97" fmla="*/ 2147483647 h 126"/>
                    <a:gd name="T98" fmla="*/ 2147483647 w 120"/>
                    <a:gd name="T99" fmla="*/ 2147483647 h 126"/>
                    <a:gd name="T100" fmla="*/ 2147483647 w 120"/>
                    <a:gd name="T101" fmla="*/ 2147483647 h 126"/>
                    <a:gd name="T102" fmla="*/ 2147483647 w 120"/>
                    <a:gd name="T103" fmla="*/ 2147483647 h 126"/>
                    <a:gd name="T104" fmla="*/ 2147483647 w 120"/>
                    <a:gd name="T105" fmla="*/ 2147483647 h 126"/>
                    <a:gd name="T106" fmla="*/ 2147483647 w 120"/>
                    <a:gd name="T107" fmla="*/ 0 h 126"/>
                    <a:gd name="T108" fmla="*/ 2147483647 w 120"/>
                    <a:gd name="T109" fmla="*/ 0 h 126"/>
                    <a:gd name="T110" fmla="*/ 2147483647 w 120"/>
                    <a:gd name="T111" fmla="*/ 0 h 1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0"/>
                    <a:gd name="T169" fmla="*/ 0 h 126"/>
                    <a:gd name="T170" fmla="*/ 120 w 120"/>
                    <a:gd name="T171" fmla="*/ 126 h 1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0" h="126">
                      <a:moveTo>
                        <a:pt x="78" y="0"/>
                      </a:moveTo>
                      <a:lnTo>
                        <a:pt x="78" y="6"/>
                      </a:lnTo>
                      <a:lnTo>
                        <a:pt x="94" y="10"/>
                      </a:lnTo>
                      <a:lnTo>
                        <a:pt x="106" y="14"/>
                      </a:lnTo>
                      <a:lnTo>
                        <a:pt x="112" y="18"/>
                      </a:lnTo>
                      <a:lnTo>
                        <a:pt x="116" y="22"/>
                      </a:lnTo>
                      <a:lnTo>
                        <a:pt x="120" y="28"/>
                      </a:lnTo>
                      <a:lnTo>
                        <a:pt x="120" y="36"/>
                      </a:lnTo>
                      <a:lnTo>
                        <a:pt x="120" y="44"/>
                      </a:lnTo>
                      <a:lnTo>
                        <a:pt x="118" y="50"/>
                      </a:lnTo>
                      <a:lnTo>
                        <a:pt x="116" y="56"/>
                      </a:lnTo>
                      <a:lnTo>
                        <a:pt x="116" y="66"/>
                      </a:lnTo>
                      <a:lnTo>
                        <a:pt x="116" y="76"/>
                      </a:lnTo>
                      <a:lnTo>
                        <a:pt x="114" y="86"/>
                      </a:lnTo>
                      <a:lnTo>
                        <a:pt x="112" y="96"/>
                      </a:lnTo>
                      <a:lnTo>
                        <a:pt x="106" y="104"/>
                      </a:lnTo>
                      <a:lnTo>
                        <a:pt x="94" y="116"/>
                      </a:lnTo>
                      <a:lnTo>
                        <a:pt x="90" y="126"/>
                      </a:lnTo>
                      <a:lnTo>
                        <a:pt x="80" y="124"/>
                      </a:lnTo>
                      <a:lnTo>
                        <a:pt x="74" y="122"/>
                      </a:lnTo>
                      <a:lnTo>
                        <a:pt x="68" y="120"/>
                      </a:lnTo>
                      <a:lnTo>
                        <a:pt x="62" y="118"/>
                      </a:lnTo>
                      <a:lnTo>
                        <a:pt x="54" y="120"/>
                      </a:lnTo>
                      <a:lnTo>
                        <a:pt x="50" y="114"/>
                      </a:lnTo>
                      <a:lnTo>
                        <a:pt x="46" y="114"/>
                      </a:lnTo>
                      <a:lnTo>
                        <a:pt x="42" y="112"/>
                      </a:lnTo>
                      <a:lnTo>
                        <a:pt x="38" y="110"/>
                      </a:lnTo>
                      <a:lnTo>
                        <a:pt x="34" y="108"/>
                      </a:lnTo>
                      <a:lnTo>
                        <a:pt x="34" y="102"/>
                      </a:lnTo>
                      <a:lnTo>
                        <a:pt x="32" y="92"/>
                      </a:lnTo>
                      <a:lnTo>
                        <a:pt x="30" y="86"/>
                      </a:lnTo>
                      <a:lnTo>
                        <a:pt x="26" y="82"/>
                      </a:lnTo>
                      <a:lnTo>
                        <a:pt x="18" y="76"/>
                      </a:lnTo>
                      <a:lnTo>
                        <a:pt x="12" y="72"/>
                      </a:lnTo>
                      <a:lnTo>
                        <a:pt x="8" y="66"/>
                      </a:lnTo>
                      <a:lnTo>
                        <a:pt x="6" y="62"/>
                      </a:lnTo>
                      <a:lnTo>
                        <a:pt x="8" y="60"/>
                      </a:lnTo>
                      <a:lnTo>
                        <a:pt x="6" y="58"/>
                      </a:lnTo>
                      <a:lnTo>
                        <a:pt x="4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6" y="46"/>
                      </a:lnTo>
                      <a:lnTo>
                        <a:pt x="12" y="46"/>
                      </a:lnTo>
                      <a:lnTo>
                        <a:pt x="16" y="46"/>
                      </a:lnTo>
                      <a:lnTo>
                        <a:pt x="20" y="46"/>
                      </a:lnTo>
                      <a:lnTo>
                        <a:pt x="30" y="36"/>
                      </a:lnTo>
                      <a:lnTo>
                        <a:pt x="42" y="24"/>
                      </a:lnTo>
                      <a:lnTo>
                        <a:pt x="54" y="16"/>
                      </a:lnTo>
                      <a:lnTo>
                        <a:pt x="58" y="12"/>
                      </a:lnTo>
                      <a:lnTo>
                        <a:pt x="56" y="8"/>
                      </a:lnTo>
                      <a:lnTo>
                        <a:pt x="56" y="6"/>
                      </a:lnTo>
                      <a:lnTo>
                        <a:pt x="58" y="4"/>
                      </a:lnTo>
                      <a:lnTo>
                        <a:pt x="62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Freeform 131"/>
                <p:cNvSpPr/>
                <p:nvPr/>
              </p:nvSpPr>
              <p:spPr bwMode="auto">
                <a:xfrm>
                  <a:off x="5395415" y="4849059"/>
                  <a:ext cx="71493" cy="215046"/>
                </a:xfrm>
                <a:custGeom>
                  <a:avLst/>
                  <a:gdLst>
                    <a:gd name="T0" fmla="*/ 0 w 48"/>
                    <a:gd name="T1" fmla="*/ 2147483647 h 136"/>
                    <a:gd name="T2" fmla="*/ 2147483647 w 48"/>
                    <a:gd name="T3" fmla="*/ 2147483647 h 136"/>
                    <a:gd name="T4" fmla="*/ 2147483647 w 48"/>
                    <a:gd name="T5" fmla="*/ 2147483647 h 136"/>
                    <a:gd name="T6" fmla="*/ 2147483647 w 48"/>
                    <a:gd name="T7" fmla="*/ 2147483647 h 136"/>
                    <a:gd name="T8" fmla="*/ 2147483647 w 48"/>
                    <a:gd name="T9" fmla="*/ 2147483647 h 136"/>
                    <a:gd name="T10" fmla="*/ 2147483647 w 48"/>
                    <a:gd name="T11" fmla="*/ 2147483647 h 136"/>
                    <a:gd name="T12" fmla="*/ 2147483647 w 48"/>
                    <a:gd name="T13" fmla="*/ 2147483647 h 136"/>
                    <a:gd name="T14" fmla="*/ 2147483647 w 48"/>
                    <a:gd name="T15" fmla="*/ 2147483647 h 136"/>
                    <a:gd name="T16" fmla="*/ 2147483647 w 48"/>
                    <a:gd name="T17" fmla="*/ 2147483647 h 136"/>
                    <a:gd name="T18" fmla="*/ 2147483647 w 48"/>
                    <a:gd name="T19" fmla="*/ 2147483647 h 136"/>
                    <a:gd name="T20" fmla="*/ 2147483647 w 48"/>
                    <a:gd name="T21" fmla="*/ 2147483647 h 136"/>
                    <a:gd name="T22" fmla="*/ 2147483647 w 48"/>
                    <a:gd name="T23" fmla="*/ 2147483647 h 136"/>
                    <a:gd name="T24" fmla="*/ 2147483647 w 48"/>
                    <a:gd name="T25" fmla="*/ 2147483647 h 136"/>
                    <a:gd name="T26" fmla="*/ 2147483647 w 48"/>
                    <a:gd name="T27" fmla="*/ 2147483647 h 136"/>
                    <a:gd name="T28" fmla="*/ 2147483647 w 48"/>
                    <a:gd name="T29" fmla="*/ 2147483647 h 136"/>
                    <a:gd name="T30" fmla="*/ 2147483647 w 48"/>
                    <a:gd name="T31" fmla="*/ 2147483647 h 136"/>
                    <a:gd name="T32" fmla="*/ 2147483647 w 48"/>
                    <a:gd name="T33" fmla="*/ 2147483647 h 136"/>
                    <a:gd name="T34" fmla="*/ 2147483647 w 48"/>
                    <a:gd name="T35" fmla="*/ 2147483647 h 136"/>
                    <a:gd name="T36" fmla="*/ 2147483647 w 48"/>
                    <a:gd name="T37" fmla="*/ 2147483647 h 136"/>
                    <a:gd name="T38" fmla="*/ 2147483647 w 48"/>
                    <a:gd name="T39" fmla="*/ 2147483647 h 136"/>
                    <a:gd name="T40" fmla="*/ 2147483647 w 48"/>
                    <a:gd name="T41" fmla="*/ 2147483647 h 136"/>
                    <a:gd name="T42" fmla="*/ 2147483647 w 48"/>
                    <a:gd name="T43" fmla="*/ 2147483647 h 136"/>
                    <a:gd name="T44" fmla="*/ 2147483647 w 48"/>
                    <a:gd name="T45" fmla="*/ 2147483647 h 136"/>
                    <a:gd name="T46" fmla="*/ 2147483647 w 48"/>
                    <a:gd name="T47" fmla="*/ 2147483647 h 136"/>
                    <a:gd name="T48" fmla="*/ 2147483647 w 48"/>
                    <a:gd name="T49" fmla="*/ 2147483647 h 136"/>
                    <a:gd name="T50" fmla="*/ 2147483647 w 48"/>
                    <a:gd name="T51" fmla="*/ 2147483647 h 136"/>
                    <a:gd name="T52" fmla="*/ 2147483647 w 48"/>
                    <a:gd name="T53" fmla="*/ 2147483647 h 136"/>
                    <a:gd name="T54" fmla="*/ 2147483647 w 48"/>
                    <a:gd name="T55" fmla="*/ 2147483647 h 136"/>
                    <a:gd name="T56" fmla="*/ 2147483647 w 48"/>
                    <a:gd name="T57" fmla="*/ 2147483647 h 136"/>
                    <a:gd name="T58" fmla="*/ 2147483647 w 48"/>
                    <a:gd name="T59" fmla="*/ 2147483647 h 136"/>
                    <a:gd name="T60" fmla="*/ 2147483647 w 48"/>
                    <a:gd name="T61" fmla="*/ 2147483647 h 136"/>
                    <a:gd name="T62" fmla="*/ 2147483647 w 48"/>
                    <a:gd name="T63" fmla="*/ 2147483647 h 136"/>
                    <a:gd name="T64" fmla="*/ 2147483647 w 48"/>
                    <a:gd name="T65" fmla="*/ 0 h 136"/>
                    <a:gd name="T66" fmla="*/ 2147483647 w 48"/>
                    <a:gd name="T67" fmla="*/ 0 h 136"/>
                    <a:gd name="T68" fmla="*/ 2147483647 w 48"/>
                    <a:gd name="T69" fmla="*/ 2147483647 h 136"/>
                    <a:gd name="T70" fmla="*/ 2147483647 w 48"/>
                    <a:gd name="T71" fmla="*/ 2147483647 h 136"/>
                    <a:gd name="T72" fmla="*/ 2147483647 w 48"/>
                    <a:gd name="T73" fmla="*/ 2147483647 h 136"/>
                    <a:gd name="T74" fmla="*/ 2147483647 w 48"/>
                    <a:gd name="T75" fmla="*/ 2147483647 h 136"/>
                    <a:gd name="T76" fmla="*/ 2147483647 w 48"/>
                    <a:gd name="T77" fmla="*/ 2147483647 h 136"/>
                    <a:gd name="T78" fmla="*/ 2147483647 w 48"/>
                    <a:gd name="T79" fmla="*/ 2147483647 h 136"/>
                    <a:gd name="T80" fmla="*/ 2147483647 w 48"/>
                    <a:gd name="T81" fmla="*/ 2147483647 h 136"/>
                    <a:gd name="T82" fmla="*/ 2147483647 w 48"/>
                    <a:gd name="T83" fmla="*/ 2147483647 h 136"/>
                    <a:gd name="T84" fmla="*/ 2147483647 w 48"/>
                    <a:gd name="T85" fmla="*/ 2147483647 h 136"/>
                    <a:gd name="T86" fmla="*/ 2147483647 w 48"/>
                    <a:gd name="T87" fmla="*/ 2147483647 h 136"/>
                    <a:gd name="T88" fmla="*/ 0 w 48"/>
                    <a:gd name="T89" fmla="*/ 2147483647 h 136"/>
                    <a:gd name="T90" fmla="*/ 0 w 48"/>
                    <a:gd name="T91" fmla="*/ 2147483647 h 136"/>
                    <a:gd name="T92" fmla="*/ 0 w 48"/>
                    <a:gd name="T93" fmla="*/ 2147483647 h 136"/>
                    <a:gd name="T94" fmla="*/ 0 w 48"/>
                    <a:gd name="T95" fmla="*/ 2147483647 h 136"/>
                    <a:gd name="T96" fmla="*/ 0 w 48"/>
                    <a:gd name="T97" fmla="*/ 2147483647 h 1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"/>
                    <a:gd name="T148" fmla="*/ 0 h 136"/>
                    <a:gd name="T149" fmla="*/ 48 w 48"/>
                    <a:gd name="T150" fmla="*/ 136 h 1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" h="136">
                      <a:moveTo>
                        <a:pt x="0" y="82"/>
                      </a:moveTo>
                      <a:lnTo>
                        <a:pt x="6" y="82"/>
                      </a:lnTo>
                      <a:lnTo>
                        <a:pt x="8" y="88"/>
                      </a:lnTo>
                      <a:lnTo>
                        <a:pt x="12" y="90"/>
                      </a:lnTo>
                      <a:lnTo>
                        <a:pt x="18" y="90"/>
                      </a:lnTo>
                      <a:lnTo>
                        <a:pt x="26" y="90"/>
                      </a:lnTo>
                      <a:lnTo>
                        <a:pt x="26" y="100"/>
                      </a:lnTo>
                      <a:lnTo>
                        <a:pt x="24" y="108"/>
                      </a:lnTo>
                      <a:lnTo>
                        <a:pt x="22" y="118"/>
                      </a:lnTo>
                      <a:lnTo>
                        <a:pt x="24" y="126"/>
                      </a:lnTo>
                      <a:lnTo>
                        <a:pt x="28" y="128"/>
                      </a:lnTo>
                      <a:lnTo>
                        <a:pt x="32" y="132"/>
                      </a:lnTo>
                      <a:lnTo>
                        <a:pt x="34" y="136"/>
                      </a:lnTo>
                      <a:lnTo>
                        <a:pt x="34" y="128"/>
                      </a:lnTo>
                      <a:lnTo>
                        <a:pt x="36" y="126"/>
                      </a:lnTo>
                      <a:lnTo>
                        <a:pt x="38" y="124"/>
                      </a:lnTo>
                      <a:lnTo>
                        <a:pt x="42" y="120"/>
                      </a:lnTo>
                      <a:lnTo>
                        <a:pt x="44" y="118"/>
                      </a:lnTo>
                      <a:lnTo>
                        <a:pt x="46" y="112"/>
                      </a:lnTo>
                      <a:lnTo>
                        <a:pt x="48" y="106"/>
                      </a:lnTo>
                      <a:lnTo>
                        <a:pt x="48" y="98"/>
                      </a:lnTo>
                      <a:lnTo>
                        <a:pt x="48" y="92"/>
                      </a:lnTo>
                      <a:lnTo>
                        <a:pt x="44" y="86"/>
                      </a:lnTo>
                      <a:lnTo>
                        <a:pt x="36" y="74"/>
                      </a:lnTo>
                      <a:lnTo>
                        <a:pt x="30" y="66"/>
                      </a:lnTo>
                      <a:lnTo>
                        <a:pt x="28" y="60"/>
                      </a:lnTo>
                      <a:lnTo>
                        <a:pt x="26" y="54"/>
                      </a:lnTo>
                      <a:lnTo>
                        <a:pt x="28" y="46"/>
                      </a:lnTo>
                      <a:lnTo>
                        <a:pt x="30" y="38"/>
                      </a:lnTo>
                      <a:lnTo>
                        <a:pt x="30" y="12"/>
                      </a:lnTo>
                      <a:lnTo>
                        <a:pt x="28" y="10"/>
                      </a:lnTo>
                      <a:lnTo>
                        <a:pt x="26" y="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10" y="8"/>
                      </a:lnTo>
                      <a:lnTo>
                        <a:pt x="14" y="18"/>
                      </a:lnTo>
                      <a:lnTo>
                        <a:pt x="12" y="20"/>
                      </a:lnTo>
                      <a:lnTo>
                        <a:pt x="10" y="24"/>
                      </a:lnTo>
                      <a:lnTo>
                        <a:pt x="6" y="28"/>
                      </a:lnTo>
                      <a:lnTo>
                        <a:pt x="6" y="34"/>
                      </a:lnTo>
                      <a:lnTo>
                        <a:pt x="6" y="44"/>
                      </a:lnTo>
                      <a:lnTo>
                        <a:pt x="8" y="50"/>
                      </a:lnTo>
                      <a:lnTo>
                        <a:pt x="4" y="56"/>
                      </a:lnTo>
                      <a:lnTo>
                        <a:pt x="2" y="62"/>
                      </a:lnTo>
                      <a:lnTo>
                        <a:pt x="0" y="68"/>
                      </a:lnTo>
                      <a:lnTo>
                        <a:pt x="0" y="74"/>
                      </a:lnTo>
                      <a:lnTo>
                        <a:pt x="0" y="76"/>
                      </a:lnTo>
                      <a:lnTo>
                        <a:pt x="0" y="8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Freeform 132"/>
                <p:cNvSpPr/>
                <p:nvPr/>
              </p:nvSpPr>
              <p:spPr bwMode="auto">
                <a:xfrm>
                  <a:off x="5144037" y="4807908"/>
                  <a:ext cx="272133" cy="286728"/>
                </a:xfrm>
                <a:custGeom>
                  <a:avLst/>
                  <a:gdLst>
                    <a:gd name="T0" fmla="*/ 2147483647 w 186"/>
                    <a:gd name="T1" fmla="*/ 2147483647 h 182"/>
                    <a:gd name="T2" fmla="*/ 2147483647 w 186"/>
                    <a:gd name="T3" fmla="*/ 2147483647 h 182"/>
                    <a:gd name="T4" fmla="*/ 2147483647 w 186"/>
                    <a:gd name="T5" fmla="*/ 2147483647 h 182"/>
                    <a:gd name="T6" fmla="*/ 2147483647 w 186"/>
                    <a:gd name="T7" fmla="*/ 2147483647 h 182"/>
                    <a:gd name="T8" fmla="*/ 2147483647 w 186"/>
                    <a:gd name="T9" fmla="*/ 2147483647 h 182"/>
                    <a:gd name="T10" fmla="*/ 2147483647 w 186"/>
                    <a:gd name="T11" fmla="*/ 2147483647 h 182"/>
                    <a:gd name="T12" fmla="*/ 2147483647 w 186"/>
                    <a:gd name="T13" fmla="*/ 2147483647 h 182"/>
                    <a:gd name="T14" fmla="*/ 2147483647 w 186"/>
                    <a:gd name="T15" fmla="*/ 2147483647 h 182"/>
                    <a:gd name="T16" fmla="*/ 2147483647 w 186"/>
                    <a:gd name="T17" fmla="*/ 2147483647 h 182"/>
                    <a:gd name="T18" fmla="*/ 2147483647 w 186"/>
                    <a:gd name="T19" fmla="*/ 2147483647 h 182"/>
                    <a:gd name="T20" fmla="*/ 2147483647 w 186"/>
                    <a:gd name="T21" fmla="*/ 2147483647 h 182"/>
                    <a:gd name="T22" fmla="*/ 2147483647 w 186"/>
                    <a:gd name="T23" fmla="*/ 2147483647 h 182"/>
                    <a:gd name="T24" fmla="*/ 2147483647 w 186"/>
                    <a:gd name="T25" fmla="*/ 2147483647 h 182"/>
                    <a:gd name="T26" fmla="*/ 2147483647 w 186"/>
                    <a:gd name="T27" fmla="*/ 2147483647 h 182"/>
                    <a:gd name="T28" fmla="*/ 2147483647 w 186"/>
                    <a:gd name="T29" fmla="*/ 2147483647 h 182"/>
                    <a:gd name="T30" fmla="*/ 2147483647 w 186"/>
                    <a:gd name="T31" fmla="*/ 2147483647 h 182"/>
                    <a:gd name="T32" fmla="*/ 2147483647 w 186"/>
                    <a:gd name="T33" fmla="*/ 2147483647 h 182"/>
                    <a:gd name="T34" fmla="*/ 2147483647 w 186"/>
                    <a:gd name="T35" fmla="*/ 0 h 182"/>
                    <a:gd name="T36" fmla="*/ 2147483647 w 186"/>
                    <a:gd name="T37" fmla="*/ 2147483647 h 182"/>
                    <a:gd name="T38" fmla="*/ 2147483647 w 186"/>
                    <a:gd name="T39" fmla="*/ 2147483647 h 182"/>
                    <a:gd name="T40" fmla="*/ 2147483647 w 186"/>
                    <a:gd name="T41" fmla="*/ 2147483647 h 182"/>
                    <a:gd name="T42" fmla="*/ 2147483647 w 186"/>
                    <a:gd name="T43" fmla="*/ 2147483647 h 182"/>
                    <a:gd name="T44" fmla="*/ 2147483647 w 186"/>
                    <a:gd name="T45" fmla="*/ 2147483647 h 182"/>
                    <a:gd name="T46" fmla="*/ 2147483647 w 186"/>
                    <a:gd name="T47" fmla="*/ 2147483647 h 182"/>
                    <a:gd name="T48" fmla="*/ 2147483647 w 186"/>
                    <a:gd name="T49" fmla="*/ 2147483647 h 182"/>
                    <a:gd name="T50" fmla="*/ 2147483647 w 186"/>
                    <a:gd name="T51" fmla="*/ 2147483647 h 182"/>
                    <a:gd name="T52" fmla="*/ 2147483647 w 186"/>
                    <a:gd name="T53" fmla="*/ 2147483647 h 182"/>
                    <a:gd name="T54" fmla="*/ 2147483647 w 186"/>
                    <a:gd name="T55" fmla="*/ 2147483647 h 182"/>
                    <a:gd name="T56" fmla="*/ 2147483647 w 186"/>
                    <a:gd name="T57" fmla="*/ 2147483647 h 182"/>
                    <a:gd name="T58" fmla="*/ 2147483647 w 186"/>
                    <a:gd name="T59" fmla="*/ 2147483647 h 182"/>
                    <a:gd name="T60" fmla="*/ 2147483647 w 186"/>
                    <a:gd name="T61" fmla="*/ 2147483647 h 182"/>
                    <a:gd name="T62" fmla="*/ 2147483647 w 186"/>
                    <a:gd name="T63" fmla="*/ 2147483647 h 182"/>
                    <a:gd name="T64" fmla="*/ 2147483647 w 186"/>
                    <a:gd name="T65" fmla="*/ 2147483647 h 182"/>
                    <a:gd name="T66" fmla="*/ 2147483647 w 186"/>
                    <a:gd name="T67" fmla="*/ 2147483647 h 182"/>
                    <a:gd name="T68" fmla="*/ 2147483647 w 186"/>
                    <a:gd name="T69" fmla="*/ 2147483647 h 182"/>
                    <a:gd name="T70" fmla="*/ 2147483647 w 186"/>
                    <a:gd name="T71" fmla="*/ 2147483647 h 182"/>
                    <a:gd name="T72" fmla="*/ 0 w 186"/>
                    <a:gd name="T73" fmla="*/ 2147483647 h 182"/>
                    <a:gd name="T74" fmla="*/ 2147483647 w 186"/>
                    <a:gd name="T75" fmla="*/ 2147483647 h 182"/>
                    <a:gd name="T76" fmla="*/ 2147483647 w 186"/>
                    <a:gd name="T77" fmla="*/ 2147483647 h 182"/>
                    <a:gd name="T78" fmla="*/ 2147483647 w 186"/>
                    <a:gd name="T79" fmla="*/ 2147483647 h 182"/>
                    <a:gd name="T80" fmla="*/ 2147483647 w 186"/>
                    <a:gd name="T81" fmla="*/ 2147483647 h 182"/>
                    <a:gd name="T82" fmla="*/ 2147483647 w 186"/>
                    <a:gd name="T83" fmla="*/ 2147483647 h 18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86"/>
                    <a:gd name="T127" fmla="*/ 0 h 182"/>
                    <a:gd name="T128" fmla="*/ 186 w 186"/>
                    <a:gd name="T129" fmla="*/ 182 h 182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86" h="182">
                      <a:moveTo>
                        <a:pt x="72" y="182"/>
                      </a:moveTo>
                      <a:lnTo>
                        <a:pt x="82" y="172"/>
                      </a:lnTo>
                      <a:lnTo>
                        <a:pt x="94" y="160"/>
                      </a:lnTo>
                      <a:lnTo>
                        <a:pt x="106" y="152"/>
                      </a:lnTo>
                      <a:lnTo>
                        <a:pt x="110" y="148"/>
                      </a:lnTo>
                      <a:lnTo>
                        <a:pt x="108" y="144"/>
                      </a:lnTo>
                      <a:lnTo>
                        <a:pt x="108" y="142"/>
                      </a:lnTo>
                      <a:lnTo>
                        <a:pt x="110" y="140"/>
                      </a:lnTo>
                      <a:lnTo>
                        <a:pt x="114" y="138"/>
                      </a:lnTo>
                      <a:lnTo>
                        <a:pt x="120" y="136"/>
                      </a:lnTo>
                      <a:lnTo>
                        <a:pt x="130" y="136"/>
                      </a:lnTo>
                      <a:lnTo>
                        <a:pt x="128" y="132"/>
                      </a:lnTo>
                      <a:lnTo>
                        <a:pt x="128" y="128"/>
                      </a:lnTo>
                      <a:lnTo>
                        <a:pt x="128" y="126"/>
                      </a:lnTo>
                      <a:lnTo>
                        <a:pt x="134" y="124"/>
                      </a:lnTo>
                      <a:lnTo>
                        <a:pt x="140" y="120"/>
                      </a:lnTo>
                      <a:lnTo>
                        <a:pt x="150" y="116"/>
                      </a:lnTo>
                      <a:lnTo>
                        <a:pt x="162" y="114"/>
                      </a:lnTo>
                      <a:lnTo>
                        <a:pt x="172" y="108"/>
                      </a:lnTo>
                      <a:lnTo>
                        <a:pt x="172" y="98"/>
                      </a:lnTo>
                      <a:lnTo>
                        <a:pt x="172" y="92"/>
                      </a:lnTo>
                      <a:lnTo>
                        <a:pt x="174" y="86"/>
                      </a:lnTo>
                      <a:lnTo>
                        <a:pt x="180" y="76"/>
                      </a:lnTo>
                      <a:lnTo>
                        <a:pt x="178" y="70"/>
                      </a:lnTo>
                      <a:lnTo>
                        <a:pt x="178" y="60"/>
                      </a:lnTo>
                      <a:lnTo>
                        <a:pt x="178" y="54"/>
                      </a:lnTo>
                      <a:lnTo>
                        <a:pt x="182" y="50"/>
                      </a:lnTo>
                      <a:lnTo>
                        <a:pt x="184" y="46"/>
                      </a:lnTo>
                      <a:lnTo>
                        <a:pt x="186" y="44"/>
                      </a:lnTo>
                      <a:lnTo>
                        <a:pt x="182" y="34"/>
                      </a:lnTo>
                      <a:lnTo>
                        <a:pt x="180" y="26"/>
                      </a:lnTo>
                      <a:lnTo>
                        <a:pt x="166" y="16"/>
                      </a:lnTo>
                      <a:lnTo>
                        <a:pt x="160" y="12"/>
                      </a:lnTo>
                      <a:lnTo>
                        <a:pt x="150" y="8"/>
                      </a:lnTo>
                      <a:lnTo>
                        <a:pt x="146" y="6"/>
                      </a:lnTo>
                      <a:lnTo>
                        <a:pt x="140" y="0"/>
                      </a:lnTo>
                      <a:lnTo>
                        <a:pt x="136" y="0"/>
                      </a:lnTo>
                      <a:lnTo>
                        <a:pt x="128" y="2"/>
                      </a:lnTo>
                      <a:lnTo>
                        <a:pt x="118" y="8"/>
                      </a:lnTo>
                      <a:lnTo>
                        <a:pt x="112" y="10"/>
                      </a:lnTo>
                      <a:lnTo>
                        <a:pt x="108" y="14"/>
                      </a:lnTo>
                      <a:lnTo>
                        <a:pt x="106" y="18"/>
                      </a:lnTo>
                      <a:lnTo>
                        <a:pt x="104" y="24"/>
                      </a:lnTo>
                      <a:lnTo>
                        <a:pt x="104" y="62"/>
                      </a:lnTo>
                      <a:lnTo>
                        <a:pt x="106" y="70"/>
                      </a:lnTo>
                      <a:lnTo>
                        <a:pt x="108" y="72"/>
                      </a:lnTo>
                      <a:lnTo>
                        <a:pt x="114" y="76"/>
                      </a:lnTo>
                      <a:lnTo>
                        <a:pt x="124" y="76"/>
                      </a:lnTo>
                      <a:lnTo>
                        <a:pt x="124" y="88"/>
                      </a:lnTo>
                      <a:lnTo>
                        <a:pt x="122" y="92"/>
                      </a:lnTo>
                      <a:lnTo>
                        <a:pt x="120" y="96"/>
                      </a:lnTo>
                      <a:lnTo>
                        <a:pt x="116" y="98"/>
                      </a:lnTo>
                      <a:lnTo>
                        <a:pt x="114" y="98"/>
                      </a:lnTo>
                      <a:lnTo>
                        <a:pt x="110" y="90"/>
                      </a:lnTo>
                      <a:lnTo>
                        <a:pt x="106" y="86"/>
                      </a:lnTo>
                      <a:lnTo>
                        <a:pt x="96" y="78"/>
                      </a:lnTo>
                      <a:lnTo>
                        <a:pt x="90" y="72"/>
                      </a:lnTo>
                      <a:lnTo>
                        <a:pt x="86" y="70"/>
                      </a:lnTo>
                      <a:lnTo>
                        <a:pt x="86" y="66"/>
                      </a:lnTo>
                      <a:lnTo>
                        <a:pt x="80" y="68"/>
                      </a:lnTo>
                      <a:lnTo>
                        <a:pt x="78" y="70"/>
                      </a:lnTo>
                      <a:lnTo>
                        <a:pt x="76" y="70"/>
                      </a:lnTo>
                      <a:lnTo>
                        <a:pt x="72" y="72"/>
                      </a:lnTo>
                      <a:lnTo>
                        <a:pt x="66" y="70"/>
                      </a:lnTo>
                      <a:lnTo>
                        <a:pt x="60" y="68"/>
                      </a:lnTo>
                      <a:lnTo>
                        <a:pt x="56" y="64"/>
                      </a:lnTo>
                      <a:lnTo>
                        <a:pt x="54" y="60"/>
                      </a:lnTo>
                      <a:lnTo>
                        <a:pt x="32" y="52"/>
                      </a:lnTo>
                      <a:lnTo>
                        <a:pt x="32" y="82"/>
                      </a:lnTo>
                      <a:lnTo>
                        <a:pt x="30" y="86"/>
                      </a:lnTo>
                      <a:lnTo>
                        <a:pt x="26" y="88"/>
                      </a:lnTo>
                      <a:lnTo>
                        <a:pt x="24" y="88"/>
                      </a:lnTo>
                      <a:lnTo>
                        <a:pt x="0" y="88"/>
                      </a:lnTo>
                      <a:lnTo>
                        <a:pt x="0" y="152"/>
                      </a:lnTo>
                      <a:lnTo>
                        <a:pt x="16" y="170"/>
                      </a:lnTo>
                      <a:lnTo>
                        <a:pt x="18" y="172"/>
                      </a:lnTo>
                      <a:lnTo>
                        <a:pt x="22" y="174"/>
                      </a:lnTo>
                      <a:lnTo>
                        <a:pt x="28" y="172"/>
                      </a:lnTo>
                      <a:lnTo>
                        <a:pt x="36" y="170"/>
                      </a:lnTo>
                      <a:lnTo>
                        <a:pt x="40" y="172"/>
                      </a:lnTo>
                      <a:lnTo>
                        <a:pt x="46" y="176"/>
                      </a:lnTo>
                      <a:lnTo>
                        <a:pt x="52" y="178"/>
                      </a:lnTo>
                      <a:lnTo>
                        <a:pt x="58" y="182"/>
                      </a:lnTo>
                      <a:lnTo>
                        <a:pt x="72" y="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Freeform 133"/>
                <p:cNvSpPr/>
                <p:nvPr/>
              </p:nvSpPr>
              <p:spPr bwMode="auto">
                <a:xfrm>
                  <a:off x="4904191" y="4744190"/>
                  <a:ext cx="287124" cy="346463"/>
                </a:xfrm>
                <a:custGeom>
                  <a:avLst/>
                  <a:gdLst>
                    <a:gd name="T0" fmla="*/ 2147483647 w 197"/>
                    <a:gd name="T1" fmla="*/ 2147483647 h 220"/>
                    <a:gd name="T2" fmla="*/ 2147483647 w 197"/>
                    <a:gd name="T3" fmla="*/ 2147483647 h 220"/>
                    <a:gd name="T4" fmla="*/ 2147483647 w 197"/>
                    <a:gd name="T5" fmla="*/ 2147483647 h 220"/>
                    <a:gd name="T6" fmla="*/ 2147483647 w 197"/>
                    <a:gd name="T7" fmla="*/ 2147483647 h 220"/>
                    <a:gd name="T8" fmla="*/ 2147483647 w 197"/>
                    <a:gd name="T9" fmla="*/ 2147483647 h 220"/>
                    <a:gd name="T10" fmla="*/ 2147483647 w 197"/>
                    <a:gd name="T11" fmla="*/ 2147483647 h 220"/>
                    <a:gd name="T12" fmla="*/ 0 w 197"/>
                    <a:gd name="T13" fmla="*/ 2147483647 h 220"/>
                    <a:gd name="T14" fmla="*/ 2147483647 w 197"/>
                    <a:gd name="T15" fmla="*/ 2147483647 h 220"/>
                    <a:gd name="T16" fmla="*/ 2147483647 w 197"/>
                    <a:gd name="T17" fmla="*/ 2147483647 h 220"/>
                    <a:gd name="T18" fmla="*/ 2147483647 w 197"/>
                    <a:gd name="T19" fmla="*/ 2147483647 h 220"/>
                    <a:gd name="T20" fmla="*/ 2147483647 w 197"/>
                    <a:gd name="T21" fmla="*/ 2147483647 h 220"/>
                    <a:gd name="T22" fmla="*/ 2147483647 w 197"/>
                    <a:gd name="T23" fmla="*/ 2147483647 h 220"/>
                    <a:gd name="T24" fmla="*/ 2147483647 w 197"/>
                    <a:gd name="T25" fmla="*/ 2147483647 h 220"/>
                    <a:gd name="T26" fmla="*/ 2147483647 w 197"/>
                    <a:gd name="T27" fmla="*/ 2147483647 h 220"/>
                    <a:gd name="T28" fmla="*/ 2147483647 w 197"/>
                    <a:gd name="T29" fmla="*/ 2147483647 h 220"/>
                    <a:gd name="T30" fmla="*/ 2147483647 w 197"/>
                    <a:gd name="T31" fmla="*/ 2147483647 h 220"/>
                    <a:gd name="T32" fmla="*/ 2147483647 w 197"/>
                    <a:gd name="T33" fmla="*/ 2147483647 h 220"/>
                    <a:gd name="T34" fmla="*/ 2147483647 w 197"/>
                    <a:gd name="T35" fmla="*/ 0 h 220"/>
                    <a:gd name="T36" fmla="*/ 2147483647 w 197"/>
                    <a:gd name="T37" fmla="*/ 2147483647 h 220"/>
                    <a:gd name="T38" fmla="*/ 2147483647 w 197"/>
                    <a:gd name="T39" fmla="*/ 2147483647 h 220"/>
                    <a:gd name="T40" fmla="*/ 2147483647 w 197"/>
                    <a:gd name="T41" fmla="*/ 2147483647 h 220"/>
                    <a:gd name="T42" fmla="*/ 2147483647 w 197"/>
                    <a:gd name="T43" fmla="*/ 2147483647 h 220"/>
                    <a:gd name="T44" fmla="*/ 2147483647 w 197"/>
                    <a:gd name="T45" fmla="*/ 2147483647 h 220"/>
                    <a:gd name="T46" fmla="*/ 2147483647 w 197"/>
                    <a:gd name="T47" fmla="*/ 2147483647 h 220"/>
                    <a:gd name="T48" fmla="*/ 2147483647 w 197"/>
                    <a:gd name="T49" fmla="*/ 2147483647 h 220"/>
                    <a:gd name="T50" fmla="*/ 2147483647 w 197"/>
                    <a:gd name="T51" fmla="*/ 2147483647 h 220"/>
                    <a:gd name="T52" fmla="*/ 2147483647 w 197"/>
                    <a:gd name="T53" fmla="*/ 2147483647 h 220"/>
                    <a:gd name="T54" fmla="*/ 2147483647 w 197"/>
                    <a:gd name="T55" fmla="*/ 2147483647 h 220"/>
                    <a:gd name="T56" fmla="*/ 2147483647 w 197"/>
                    <a:gd name="T57" fmla="*/ 2147483647 h 220"/>
                    <a:gd name="T58" fmla="*/ 2147483647 w 197"/>
                    <a:gd name="T59" fmla="*/ 2147483647 h 220"/>
                    <a:gd name="T60" fmla="*/ 2147483647 w 197"/>
                    <a:gd name="T61" fmla="*/ 2147483647 h 220"/>
                    <a:gd name="T62" fmla="*/ 2147483647 w 197"/>
                    <a:gd name="T63" fmla="*/ 2147483647 h 220"/>
                    <a:gd name="T64" fmla="*/ 2147483647 w 197"/>
                    <a:gd name="T65" fmla="*/ 2147483647 h 220"/>
                    <a:gd name="T66" fmla="*/ 2147483647 w 197"/>
                    <a:gd name="T67" fmla="*/ 2147483647 h 220"/>
                    <a:gd name="T68" fmla="*/ 2147483647 w 197"/>
                    <a:gd name="T69" fmla="*/ 2147483647 h 220"/>
                    <a:gd name="T70" fmla="*/ 2147483647 w 197"/>
                    <a:gd name="T71" fmla="*/ 2147483647 h 22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7"/>
                    <a:gd name="T109" fmla="*/ 0 h 220"/>
                    <a:gd name="T110" fmla="*/ 197 w 197"/>
                    <a:gd name="T111" fmla="*/ 220 h 22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7" h="220">
                      <a:moveTo>
                        <a:pt x="181" y="212"/>
                      </a:moveTo>
                      <a:lnTo>
                        <a:pt x="159" y="220"/>
                      </a:lnTo>
                      <a:lnTo>
                        <a:pt x="117" y="220"/>
                      </a:lnTo>
                      <a:lnTo>
                        <a:pt x="107" y="216"/>
                      </a:lnTo>
                      <a:lnTo>
                        <a:pt x="105" y="214"/>
                      </a:lnTo>
                      <a:lnTo>
                        <a:pt x="101" y="210"/>
                      </a:lnTo>
                      <a:lnTo>
                        <a:pt x="33" y="210"/>
                      </a:lnTo>
                      <a:lnTo>
                        <a:pt x="27" y="206"/>
                      </a:lnTo>
                      <a:lnTo>
                        <a:pt x="25" y="204"/>
                      </a:lnTo>
                      <a:lnTo>
                        <a:pt x="21" y="204"/>
                      </a:lnTo>
                      <a:lnTo>
                        <a:pt x="11" y="206"/>
                      </a:lnTo>
                      <a:lnTo>
                        <a:pt x="4" y="206"/>
                      </a:lnTo>
                      <a:lnTo>
                        <a:pt x="0" y="204"/>
                      </a:lnTo>
                      <a:lnTo>
                        <a:pt x="0" y="194"/>
                      </a:lnTo>
                      <a:lnTo>
                        <a:pt x="4" y="188"/>
                      </a:lnTo>
                      <a:lnTo>
                        <a:pt x="4" y="180"/>
                      </a:lnTo>
                      <a:lnTo>
                        <a:pt x="4" y="174"/>
                      </a:lnTo>
                      <a:lnTo>
                        <a:pt x="7" y="162"/>
                      </a:lnTo>
                      <a:lnTo>
                        <a:pt x="11" y="150"/>
                      </a:lnTo>
                      <a:lnTo>
                        <a:pt x="13" y="140"/>
                      </a:lnTo>
                      <a:lnTo>
                        <a:pt x="19" y="132"/>
                      </a:lnTo>
                      <a:lnTo>
                        <a:pt x="25" y="122"/>
                      </a:lnTo>
                      <a:lnTo>
                        <a:pt x="31" y="112"/>
                      </a:lnTo>
                      <a:lnTo>
                        <a:pt x="35" y="104"/>
                      </a:lnTo>
                      <a:lnTo>
                        <a:pt x="35" y="92"/>
                      </a:lnTo>
                      <a:lnTo>
                        <a:pt x="33" y="84"/>
                      </a:lnTo>
                      <a:lnTo>
                        <a:pt x="29" y="74"/>
                      </a:lnTo>
                      <a:lnTo>
                        <a:pt x="25" y="66"/>
                      </a:lnTo>
                      <a:lnTo>
                        <a:pt x="23" y="56"/>
                      </a:lnTo>
                      <a:lnTo>
                        <a:pt x="23" y="52"/>
                      </a:lnTo>
                      <a:lnTo>
                        <a:pt x="25" y="48"/>
                      </a:lnTo>
                      <a:lnTo>
                        <a:pt x="27" y="44"/>
                      </a:lnTo>
                      <a:lnTo>
                        <a:pt x="27" y="40"/>
                      </a:lnTo>
                      <a:lnTo>
                        <a:pt x="27" y="32"/>
                      </a:lnTo>
                      <a:lnTo>
                        <a:pt x="23" y="24"/>
                      </a:lnTo>
                      <a:lnTo>
                        <a:pt x="15" y="0"/>
                      </a:lnTo>
                      <a:lnTo>
                        <a:pt x="79" y="0"/>
                      </a:lnTo>
                      <a:lnTo>
                        <a:pt x="79" y="12"/>
                      </a:lnTo>
                      <a:lnTo>
                        <a:pt x="85" y="24"/>
                      </a:lnTo>
                      <a:lnTo>
                        <a:pt x="93" y="32"/>
                      </a:lnTo>
                      <a:lnTo>
                        <a:pt x="95" y="34"/>
                      </a:lnTo>
                      <a:lnTo>
                        <a:pt x="99" y="34"/>
                      </a:lnTo>
                      <a:lnTo>
                        <a:pt x="111" y="34"/>
                      </a:lnTo>
                      <a:lnTo>
                        <a:pt x="119" y="34"/>
                      </a:lnTo>
                      <a:lnTo>
                        <a:pt x="121" y="32"/>
                      </a:lnTo>
                      <a:lnTo>
                        <a:pt x="123" y="28"/>
                      </a:lnTo>
                      <a:lnTo>
                        <a:pt x="123" y="20"/>
                      </a:lnTo>
                      <a:lnTo>
                        <a:pt x="143" y="20"/>
                      </a:lnTo>
                      <a:lnTo>
                        <a:pt x="145" y="22"/>
                      </a:lnTo>
                      <a:lnTo>
                        <a:pt x="147" y="24"/>
                      </a:lnTo>
                      <a:lnTo>
                        <a:pt x="151" y="26"/>
                      </a:lnTo>
                      <a:lnTo>
                        <a:pt x="159" y="26"/>
                      </a:lnTo>
                      <a:lnTo>
                        <a:pt x="165" y="24"/>
                      </a:lnTo>
                      <a:lnTo>
                        <a:pt x="167" y="46"/>
                      </a:lnTo>
                      <a:lnTo>
                        <a:pt x="165" y="68"/>
                      </a:lnTo>
                      <a:lnTo>
                        <a:pt x="165" y="72"/>
                      </a:lnTo>
                      <a:lnTo>
                        <a:pt x="169" y="74"/>
                      </a:lnTo>
                      <a:lnTo>
                        <a:pt x="171" y="82"/>
                      </a:lnTo>
                      <a:lnTo>
                        <a:pt x="171" y="86"/>
                      </a:lnTo>
                      <a:lnTo>
                        <a:pt x="169" y="92"/>
                      </a:lnTo>
                      <a:lnTo>
                        <a:pt x="175" y="94"/>
                      </a:lnTo>
                      <a:lnTo>
                        <a:pt x="179" y="94"/>
                      </a:lnTo>
                      <a:lnTo>
                        <a:pt x="183" y="92"/>
                      </a:lnTo>
                      <a:lnTo>
                        <a:pt x="191" y="92"/>
                      </a:lnTo>
                      <a:lnTo>
                        <a:pt x="197" y="92"/>
                      </a:lnTo>
                      <a:lnTo>
                        <a:pt x="197" y="122"/>
                      </a:lnTo>
                      <a:lnTo>
                        <a:pt x="195" y="126"/>
                      </a:lnTo>
                      <a:lnTo>
                        <a:pt x="191" y="128"/>
                      </a:lnTo>
                      <a:lnTo>
                        <a:pt x="189" y="128"/>
                      </a:lnTo>
                      <a:lnTo>
                        <a:pt x="165" y="128"/>
                      </a:lnTo>
                      <a:lnTo>
                        <a:pt x="165" y="192"/>
                      </a:lnTo>
                      <a:lnTo>
                        <a:pt x="181" y="210"/>
                      </a:lnTo>
                      <a:lnTo>
                        <a:pt x="181" y="2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Freeform 134"/>
                <p:cNvSpPr/>
                <p:nvPr/>
              </p:nvSpPr>
              <p:spPr bwMode="auto">
                <a:xfrm>
                  <a:off x="5082923" y="5086671"/>
                  <a:ext cx="216784" cy="264161"/>
                </a:xfrm>
                <a:custGeom>
                  <a:avLst/>
                  <a:gdLst>
                    <a:gd name="T0" fmla="*/ 2147483647 w 148"/>
                    <a:gd name="T1" fmla="*/ 2147483647 h 168"/>
                    <a:gd name="T2" fmla="*/ 2147483647 w 148"/>
                    <a:gd name="T3" fmla="*/ 2147483647 h 168"/>
                    <a:gd name="T4" fmla="*/ 2147483647 w 148"/>
                    <a:gd name="T5" fmla="*/ 2147483647 h 168"/>
                    <a:gd name="T6" fmla="*/ 2147483647 w 148"/>
                    <a:gd name="T7" fmla="*/ 2147483647 h 168"/>
                    <a:gd name="T8" fmla="*/ 2147483647 w 148"/>
                    <a:gd name="T9" fmla="*/ 2147483647 h 168"/>
                    <a:gd name="T10" fmla="*/ 2147483647 w 148"/>
                    <a:gd name="T11" fmla="*/ 2147483647 h 168"/>
                    <a:gd name="T12" fmla="*/ 2147483647 w 148"/>
                    <a:gd name="T13" fmla="*/ 2147483647 h 168"/>
                    <a:gd name="T14" fmla="*/ 2147483647 w 148"/>
                    <a:gd name="T15" fmla="*/ 2147483647 h 168"/>
                    <a:gd name="T16" fmla="*/ 2147483647 w 148"/>
                    <a:gd name="T17" fmla="*/ 2147483647 h 168"/>
                    <a:gd name="T18" fmla="*/ 2147483647 w 148"/>
                    <a:gd name="T19" fmla="*/ 2147483647 h 168"/>
                    <a:gd name="T20" fmla="*/ 2147483647 w 148"/>
                    <a:gd name="T21" fmla="*/ 2147483647 h 168"/>
                    <a:gd name="T22" fmla="*/ 2147483647 w 148"/>
                    <a:gd name="T23" fmla="*/ 2147483647 h 168"/>
                    <a:gd name="T24" fmla="*/ 2147483647 w 148"/>
                    <a:gd name="T25" fmla="*/ 2147483647 h 168"/>
                    <a:gd name="T26" fmla="*/ 2147483647 w 148"/>
                    <a:gd name="T27" fmla="*/ 2147483647 h 168"/>
                    <a:gd name="T28" fmla="*/ 2147483647 w 148"/>
                    <a:gd name="T29" fmla="*/ 2147483647 h 168"/>
                    <a:gd name="T30" fmla="*/ 2147483647 w 148"/>
                    <a:gd name="T31" fmla="*/ 2147483647 h 168"/>
                    <a:gd name="T32" fmla="*/ 2147483647 w 148"/>
                    <a:gd name="T33" fmla="*/ 2147483647 h 168"/>
                    <a:gd name="T34" fmla="*/ 2147483647 w 148"/>
                    <a:gd name="T35" fmla="*/ 2147483647 h 168"/>
                    <a:gd name="T36" fmla="*/ 2147483647 w 148"/>
                    <a:gd name="T37" fmla="*/ 2147483647 h 168"/>
                    <a:gd name="T38" fmla="*/ 2147483647 w 148"/>
                    <a:gd name="T39" fmla="*/ 2147483647 h 168"/>
                    <a:gd name="T40" fmla="*/ 2147483647 w 148"/>
                    <a:gd name="T41" fmla="*/ 2147483647 h 168"/>
                    <a:gd name="T42" fmla="*/ 2147483647 w 148"/>
                    <a:gd name="T43" fmla="*/ 2147483647 h 168"/>
                    <a:gd name="T44" fmla="*/ 2147483647 w 148"/>
                    <a:gd name="T45" fmla="*/ 2147483647 h 168"/>
                    <a:gd name="T46" fmla="*/ 2147483647 w 148"/>
                    <a:gd name="T47" fmla="*/ 2147483647 h 168"/>
                    <a:gd name="T48" fmla="*/ 2147483647 w 148"/>
                    <a:gd name="T49" fmla="*/ 2147483647 h 168"/>
                    <a:gd name="T50" fmla="*/ 2147483647 w 148"/>
                    <a:gd name="T51" fmla="*/ 2147483647 h 168"/>
                    <a:gd name="T52" fmla="*/ 2147483647 w 148"/>
                    <a:gd name="T53" fmla="*/ 2147483647 h 168"/>
                    <a:gd name="T54" fmla="*/ 2147483647 w 148"/>
                    <a:gd name="T55" fmla="*/ 2147483647 h 168"/>
                    <a:gd name="T56" fmla="*/ 2147483647 w 148"/>
                    <a:gd name="T57" fmla="*/ 2147483647 h 168"/>
                    <a:gd name="T58" fmla="*/ 2147483647 w 148"/>
                    <a:gd name="T59" fmla="*/ 2147483647 h 168"/>
                    <a:gd name="T60" fmla="*/ 2147483647 w 148"/>
                    <a:gd name="T61" fmla="*/ 2147483647 h 168"/>
                    <a:gd name="T62" fmla="*/ 2147483647 w 148"/>
                    <a:gd name="T63" fmla="*/ 2147483647 h 168"/>
                    <a:gd name="T64" fmla="*/ 2147483647 w 148"/>
                    <a:gd name="T65" fmla="*/ 2147483647 h 168"/>
                    <a:gd name="T66" fmla="*/ 2147483647 w 148"/>
                    <a:gd name="T67" fmla="*/ 2147483647 h 168"/>
                    <a:gd name="T68" fmla="*/ 2147483647 w 148"/>
                    <a:gd name="T69" fmla="*/ 2147483647 h 168"/>
                    <a:gd name="T70" fmla="*/ 2147483647 w 148"/>
                    <a:gd name="T71" fmla="*/ 2147483647 h 168"/>
                    <a:gd name="T72" fmla="*/ 2147483647 w 148"/>
                    <a:gd name="T73" fmla="*/ 2147483647 h 168"/>
                    <a:gd name="T74" fmla="*/ 2147483647 w 148"/>
                    <a:gd name="T75" fmla="*/ 2147483647 h 168"/>
                    <a:gd name="T76" fmla="*/ 2147483647 w 148"/>
                    <a:gd name="T77" fmla="*/ 2147483647 h 168"/>
                    <a:gd name="T78" fmla="*/ 2147483647 w 148"/>
                    <a:gd name="T79" fmla="*/ 2147483647 h 168"/>
                    <a:gd name="T80" fmla="*/ 2147483647 w 148"/>
                    <a:gd name="T81" fmla="*/ 2147483647 h 168"/>
                    <a:gd name="T82" fmla="*/ 2147483647 w 148"/>
                    <a:gd name="T83" fmla="*/ 2147483647 h 168"/>
                    <a:gd name="T84" fmla="*/ 2147483647 w 148"/>
                    <a:gd name="T85" fmla="*/ 2147483647 h 168"/>
                    <a:gd name="T86" fmla="*/ 2147483647 w 148"/>
                    <a:gd name="T87" fmla="*/ 2147483647 h 168"/>
                    <a:gd name="T88" fmla="*/ 2147483647 w 148"/>
                    <a:gd name="T89" fmla="*/ 2147483647 h 168"/>
                    <a:gd name="T90" fmla="*/ 0 w 148"/>
                    <a:gd name="T91" fmla="*/ 2147483647 h 168"/>
                    <a:gd name="T92" fmla="*/ 0 w 148"/>
                    <a:gd name="T93" fmla="*/ 2147483647 h 168"/>
                    <a:gd name="T94" fmla="*/ 2147483647 w 148"/>
                    <a:gd name="T95" fmla="*/ 2147483647 h 168"/>
                    <a:gd name="T96" fmla="*/ 2147483647 w 148"/>
                    <a:gd name="T97" fmla="*/ 2147483647 h 168"/>
                    <a:gd name="T98" fmla="*/ 2147483647 w 148"/>
                    <a:gd name="T99" fmla="*/ 2147483647 h 168"/>
                    <a:gd name="T100" fmla="*/ 2147483647 w 148"/>
                    <a:gd name="T101" fmla="*/ 2147483647 h 168"/>
                    <a:gd name="T102" fmla="*/ 2147483647 w 148"/>
                    <a:gd name="T103" fmla="*/ 2147483647 h 168"/>
                    <a:gd name="T104" fmla="*/ 2147483647 w 148"/>
                    <a:gd name="T105" fmla="*/ 2147483647 h 168"/>
                    <a:gd name="T106" fmla="*/ 2147483647 w 148"/>
                    <a:gd name="T107" fmla="*/ 2147483647 h 168"/>
                    <a:gd name="T108" fmla="*/ 2147483647 w 148"/>
                    <a:gd name="T109" fmla="*/ 0 h 168"/>
                    <a:gd name="T110" fmla="*/ 2147483647 w 148"/>
                    <a:gd name="T111" fmla="*/ 0 h 168"/>
                    <a:gd name="T112" fmla="*/ 2147483647 w 148"/>
                    <a:gd name="T113" fmla="*/ 2147483647 h 168"/>
                    <a:gd name="T114" fmla="*/ 2147483647 w 148"/>
                    <a:gd name="T115" fmla="*/ 2147483647 h 16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8"/>
                    <a:gd name="T175" fmla="*/ 0 h 168"/>
                    <a:gd name="T176" fmla="*/ 148 w 148"/>
                    <a:gd name="T177" fmla="*/ 168 h 16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8" h="168">
                      <a:moveTo>
                        <a:pt x="94" y="8"/>
                      </a:moveTo>
                      <a:lnTo>
                        <a:pt x="98" y="14"/>
                      </a:lnTo>
                      <a:lnTo>
                        <a:pt x="100" y="18"/>
                      </a:lnTo>
                      <a:lnTo>
                        <a:pt x="102" y="20"/>
                      </a:lnTo>
                      <a:lnTo>
                        <a:pt x="100" y="22"/>
                      </a:lnTo>
                      <a:lnTo>
                        <a:pt x="102" y="26"/>
                      </a:lnTo>
                      <a:lnTo>
                        <a:pt x="106" y="32"/>
                      </a:lnTo>
                      <a:lnTo>
                        <a:pt x="112" y="36"/>
                      </a:lnTo>
                      <a:lnTo>
                        <a:pt x="120" y="42"/>
                      </a:lnTo>
                      <a:lnTo>
                        <a:pt x="124" y="46"/>
                      </a:lnTo>
                      <a:lnTo>
                        <a:pt x="126" y="52"/>
                      </a:lnTo>
                      <a:lnTo>
                        <a:pt x="128" y="62"/>
                      </a:lnTo>
                      <a:lnTo>
                        <a:pt x="128" y="68"/>
                      </a:lnTo>
                      <a:lnTo>
                        <a:pt x="132" y="70"/>
                      </a:lnTo>
                      <a:lnTo>
                        <a:pt x="136" y="72"/>
                      </a:lnTo>
                      <a:lnTo>
                        <a:pt x="140" y="74"/>
                      </a:lnTo>
                      <a:lnTo>
                        <a:pt x="144" y="74"/>
                      </a:lnTo>
                      <a:lnTo>
                        <a:pt x="148" y="80"/>
                      </a:lnTo>
                      <a:lnTo>
                        <a:pt x="140" y="84"/>
                      </a:lnTo>
                      <a:lnTo>
                        <a:pt x="134" y="88"/>
                      </a:lnTo>
                      <a:lnTo>
                        <a:pt x="126" y="100"/>
                      </a:lnTo>
                      <a:lnTo>
                        <a:pt x="116" y="112"/>
                      </a:lnTo>
                      <a:lnTo>
                        <a:pt x="106" y="122"/>
                      </a:lnTo>
                      <a:lnTo>
                        <a:pt x="104" y="124"/>
                      </a:lnTo>
                      <a:lnTo>
                        <a:pt x="100" y="126"/>
                      </a:lnTo>
                      <a:lnTo>
                        <a:pt x="98" y="128"/>
                      </a:lnTo>
                      <a:lnTo>
                        <a:pt x="94" y="132"/>
                      </a:lnTo>
                      <a:lnTo>
                        <a:pt x="92" y="138"/>
                      </a:lnTo>
                      <a:lnTo>
                        <a:pt x="88" y="142"/>
                      </a:lnTo>
                      <a:lnTo>
                        <a:pt x="84" y="146"/>
                      </a:lnTo>
                      <a:lnTo>
                        <a:pt x="78" y="148"/>
                      </a:lnTo>
                      <a:lnTo>
                        <a:pt x="72" y="146"/>
                      </a:lnTo>
                      <a:lnTo>
                        <a:pt x="68" y="142"/>
                      </a:lnTo>
                      <a:lnTo>
                        <a:pt x="62" y="140"/>
                      </a:lnTo>
                      <a:lnTo>
                        <a:pt x="56" y="138"/>
                      </a:lnTo>
                      <a:lnTo>
                        <a:pt x="52" y="142"/>
                      </a:lnTo>
                      <a:lnTo>
                        <a:pt x="44" y="150"/>
                      </a:lnTo>
                      <a:lnTo>
                        <a:pt x="36" y="162"/>
                      </a:lnTo>
                      <a:lnTo>
                        <a:pt x="28" y="168"/>
                      </a:lnTo>
                      <a:lnTo>
                        <a:pt x="12" y="168"/>
                      </a:lnTo>
                      <a:lnTo>
                        <a:pt x="14" y="160"/>
                      </a:lnTo>
                      <a:lnTo>
                        <a:pt x="16" y="152"/>
                      </a:lnTo>
                      <a:lnTo>
                        <a:pt x="16" y="146"/>
                      </a:lnTo>
                      <a:lnTo>
                        <a:pt x="14" y="142"/>
                      </a:lnTo>
                      <a:lnTo>
                        <a:pt x="6" y="134"/>
                      </a:lnTo>
                      <a:lnTo>
                        <a:pt x="0" y="132"/>
                      </a:lnTo>
                      <a:lnTo>
                        <a:pt x="0" y="78"/>
                      </a:lnTo>
                      <a:lnTo>
                        <a:pt x="20" y="78"/>
                      </a:lnTo>
                      <a:lnTo>
                        <a:pt x="20" y="10"/>
                      </a:lnTo>
                      <a:lnTo>
                        <a:pt x="42" y="8"/>
                      </a:lnTo>
                      <a:lnTo>
                        <a:pt x="60" y="6"/>
                      </a:lnTo>
                      <a:lnTo>
                        <a:pt x="64" y="12"/>
                      </a:lnTo>
                      <a:lnTo>
                        <a:pt x="78" y="6"/>
                      </a:lnTo>
                      <a:lnTo>
                        <a:pt x="82" y="2"/>
                      </a:lnTo>
                      <a:lnTo>
                        <a:pt x="88" y="0"/>
                      </a:lnTo>
                      <a:lnTo>
                        <a:pt x="92" y="0"/>
                      </a:lnTo>
                      <a:lnTo>
                        <a:pt x="94" y="2"/>
                      </a:lnTo>
                      <a:lnTo>
                        <a:pt x="9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Freeform 135"/>
                <p:cNvSpPr/>
                <p:nvPr/>
              </p:nvSpPr>
              <p:spPr bwMode="auto">
                <a:xfrm>
                  <a:off x="4242306" y="4092416"/>
                  <a:ext cx="118770" cy="131417"/>
                </a:xfrm>
                <a:custGeom>
                  <a:avLst/>
                  <a:gdLst>
                    <a:gd name="T0" fmla="*/ 2147483647 w 82"/>
                    <a:gd name="T1" fmla="*/ 2147483647 h 82"/>
                    <a:gd name="T2" fmla="*/ 2147483647 w 82"/>
                    <a:gd name="T3" fmla="*/ 2147483647 h 82"/>
                    <a:gd name="T4" fmla="*/ 2147483647 w 82"/>
                    <a:gd name="T5" fmla="*/ 2147483647 h 82"/>
                    <a:gd name="T6" fmla="*/ 2147483647 w 82"/>
                    <a:gd name="T7" fmla="*/ 2147483647 h 82"/>
                    <a:gd name="T8" fmla="*/ 2147483647 w 82"/>
                    <a:gd name="T9" fmla="*/ 2147483647 h 82"/>
                    <a:gd name="T10" fmla="*/ 2147483647 w 82"/>
                    <a:gd name="T11" fmla="*/ 2147483647 h 82"/>
                    <a:gd name="T12" fmla="*/ 2147483647 w 82"/>
                    <a:gd name="T13" fmla="*/ 2147483647 h 82"/>
                    <a:gd name="T14" fmla="*/ 2147483647 w 82"/>
                    <a:gd name="T15" fmla="*/ 2147483647 h 82"/>
                    <a:gd name="T16" fmla="*/ 2147483647 w 82"/>
                    <a:gd name="T17" fmla="*/ 2147483647 h 82"/>
                    <a:gd name="T18" fmla="*/ 2147483647 w 82"/>
                    <a:gd name="T19" fmla="*/ 2147483647 h 82"/>
                    <a:gd name="T20" fmla="*/ 2147483647 w 82"/>
                    <a:gd name="T21" fmla="*/ 2147483647 h 82"/>
                    <a:gd name="T22" fmla="*/ 2147483647 w 82"/>
                    <a:gd name="T23" fmla="*/ 2147483647 h 82"/>
                    <a:gd name="T24" fmla="*/ 2147483647 w 82"/>
                    <a:gd name="T25" fmla="*/ 2147483647 h 82"/>
                    <a:gd name="T26" fmla="*/ 2147483647 w 82"/>
                    <a:gd name="T27" fmla="*/ 2147483647 h 82"/>
                    <a:gd name="T28" fmla="*/ 2147483647 w 82"/>
                    <a:gd name="T29" fmla="*/ 2147483647 h 82"/>
                    <a:gd name="T30" fmla="*/ 2147483647 w 82"/>
                    <a:gd name="T31" fmla="*/ 2147483647 h 82"/>
                    <a:gd name="T32" fmla="*/ 2147483647 w 82"/>
                    <a:gd name="T33" fmla="*/ 2147483647 h 82"/>
                    <a:gd name="T34" fmla="*/ 2147483647 w 82"/>
                    <a:gd name="T35" fmla="*/ 2147483647 h 82"/>
                    <a:gd name="T36" fmla="*/ 2147483647 w 82"/>
                    <a:gd name="T37" fmla="*/ 2147483647 h 82"/>
                    <a:gd name="T38" fmla="*/ 2147483647 w 82"/>
                    <a:gd name="T39" fmla="*/ 2147483647 h 82"/>
                    <a:gd name="T40" fmla="*/ 2147483647 w 82"/>
                    <a:gd name="T41" fmla="*/ 2147483647 h 82"/>
                    <a:gd name="T42" fmla="*/ 2147483647 w 82"/>
                    <a:gd name="T43" fmla="*/ 2147483647 h 82"/>
                    <a:gd name="T44" fmla="*/ 2147483647 w 82"/>
                    <a:gd name="T45" fmla="*/ 2147483647 h 82"/>
                    <a:gd name="T46" fmla="*/ 2147483647 w 82"/>
                    <a:gd name="T47" fmla="*/ 2147483647 h 82"/>
                    <a:gd name="T48" fmla="*/ 0 w 82"/>
                    <a:gd name="T49" fmla="*/ 2147483647 h 82"/>
                    <a:gd name="T50" fmla="*/ 2147483647 w 82"/>
                    <a:gd name="T51" fmla="*/ 2147483647 h 82"/>
                    <a:gd name="T52" fmla="*/ 2147483647 w 82"/>
                    <a:gd name="T53" fmla="*/ 2147483647 h 82"/>
                    <a:gd name="T54" fmla="*/ 2147483647 w 82"/>
                    <a:gd name="T55" fmla="*/ 2147483647 h 82"/>
                    <a:gd name="T56" fmla="*/ 2147483647 w 82"/>
                    <a:gd name="T57" fmla="*/ 2147483647 h 82"/>
                    <a:gd name="T58" fmla="*/ 2147483647 w 82"/>
                    <a:gd name="T59" fmla="*/ 2147483647 h 82"/>
                    <a:gd name="T60" fmla="*/ 2147483647 w 82"/>
                    <a:gd name="T61" fmla="*/ 2147483647 h 82"/>
                    <a:gd name="T62" fmla="*/ 2147483647 w 82"/>
                    <a:gd name="T63" fmla="*/ 2147483647 h 82"/>
                    <a:gd name="T64" fmla="*/ 2147483647 w 82"/>
                    <a:gd name="T65" fmla="*/ 0 h 82"/>
                    <a:gd name="T66" fmla="*/ 2147483647 w 82"/>
                    <a:gd name="T67" fmla="*/ 0 h 82"/>
                    <a:gd name="T68" fmla="*/ 2147483647 w 82"/>
                    <a:gd name="T69" fmla="*/ 2147483647 h 82"/>
                    <a:gd name="T70" fmla="*/ 2147483647 w 82"/>
                    <a:gd name="T71" fmla="*/ 2147483647 h 82"/>
                    <a:gd name="T72" fmla="*/ 2147483647 w 82"/>
                    <a:gd name="T73" fmla="*/ 2147483647 h 82"/>
                    <a:gd name="T74" fmla="*/ 2147483647 w 82"/>
                    <a:gd name="T75" fmla="*/ 2147483647 h 82"/>
                    <a:gd name="T76" fmla="*/ 2147483647 w 82"/>
                    <a:gd name="T77" fmla="*/ 2147483647 h 82"/>
                    <a:gd name="T78" fmla="*/ 2147483647 w 82"/>
                    <a:gd name="T79" fmla="*/ 2147483647 h 82"/>
                    <a:gd name="T80" fmla="*/ 2147483647 w 82"/>
                    <a:gd name="T81" fmla="*/ 2147483647 h 82"/>
                    <a:gd name="T82" fmla="*/ 2147483647 w 82"/>
                    <a:gd name="T83" fmla="*/ 2147483647 h 82"/>
                    <a:gd name="T84" fmla="*/ 2147483647 w 82"/>
                    <a:gd name="T85" fmla="*/ 2147483647 h 82"/>
                    <a:gd name="T86" fmla="*/ 2147483647 w 82"/>
                    <a:gd name="T87" fmla="*/ 2147483647 h 82"/>
                    <a:gd name="T88" fmla="*/ 2147483647 w 82"/>
                    <a:gd name="T89" fmla="*/ 2147483647 h 82"/>
                    <a:gd name="T90" fmla="*/ 2147483647 w 82"/>
                    <a:gd name="T91" fmla="*/ 2147483647 h 82"/>
                    <a:gd name="T92" fmla="*/ 2147483647 w 82"/>
                    <a:gd name="T93" fmla="*/ 2147483647 h 82"/>
                    <a:gd name="T94" fmla="*/ 2147483647 w 82"/>
                    <a:gd name="T95" fmla="*/ 2147483647 h 82"/>
                    <a:gd name="T96" fmla="*/ 2147483647 w 82"/>
                    <a:gd name="T97" fmla="*/ 2147483647 h 82"/>
                    <a:gd name="T98" fmla="*/ 2147483647 w 82"/>
                    <a:gd name="T99" fmla="*/ 2147483647 h 82"/>
                    <a:gd name="T100" fmla="*/ 2147483647 w 82"/>
                    <a:gd name="T101" fmla="*/ 2147483647 h 82"/>
                    <a:gd name="T102" fmla="*/ 2147483647 w 82"/>
                    <a:gd name="T103" fmla="*/ 2147483647 h 82"/>
                    <a:gd name="T104" fmla="*/ 2147483647 w 82"/>
                    <a:gd name="T105" fmla="*/ 2147483647 h 82"/>
                    <a:gd name="T106" fmla="*/ 2147483647 w 82"/>
                    <a:gd name="T107" fmla="*/ 2147483647 h 82"/>
                    <a:gd name="T108" fmla="*/ 2147483647 w 82"/>
                    <a:gd name="T109" fmla="*/ 2147483647 h 82"/>
                    <a:gd name="T110" fmla="*/ 2147483647 w 82"/>
                    <a:gd name="T111" fmla="*/ 2147483647 h 82"/>
                    <a:gd name="T112" fmla="*/ 2147483647 w 82"/>
                    <a:gd name="T113" fmla="*/ 2147483647 h 8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2"/>
                    <a:gd name="T172" fmla="*/ 0 h 82"/>
                    <a:gd name="T173" fmla="*/ 82 w 82"/>
                    <a:gd name="T174" fmla="*/ 82 h 8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2" h="82">
                      <a:moveTo>
                        <a:pt x="6" y="78"/>
                      </a:moveTo>
                      <a:lnTo>
                        <a:pt x="4" y="74"/>
                      </a:lnTo>
                      <a:lnTo>
                        <a:pt x="4" y="68"/>
                      </a:lnTo>
                      <a:lnTo>
                        <a:pt x="4" y="62"/>
                      </a:lnTo>
                      <a:lnTo>
                        <a:pt x="16" y="62"/>
                      </a:lnTo>
                      <a:lnTo>
                        <a:pt x="28" y="60"/>
                      </a:lnTo>
                      <a:lnTo>
                        <a:pt x="28" y="58"/>
                      </a:lnTo>
                      <a:lnTo>
                        <a:pt x="34" y="60"/>
                      </a:lnTo>
                      <a:lnTo>
                        <a:pt x="42" y="62"/>
                      </a:lnTo>
                      <a:lnTo>
                        <a:pt x="46" y="60"/>
                      </a:lnTo>
                      <a:lnTo>
                        <a:pt x="50" y="58"/>
                      </a:lnTo>
                      <a:lnTo>
                        <a:pt x="38" y="56"/>
                      </a:lnTo>
                      <a:lnTo>
                        <a:pt x="32" y="54"/>
                      </a:lnTo>
                      <a:lnTo>
                        <a:pt x="30" y="50"/>
                      </a:lnTo>
                      <a:lnTo>
                        <a:pt x="26" y="52"/>
                      </a:lnTo>
                      <a:lnTo>
                        <a:pt x="24" y="54"/>
                      </a:lnTo>
                      <a:lnTo>
                        <a:pt x="22" y="56"/>
                      </a:lnTo>
                      <a:lnTo>
                        <a:pt x="18" y="58"/>
                      </a:lnTo>
                      <a:lnTo>
                        <a:pt x="6" y="56"/>
                      </a:lnTo>
                      <a:lnTo>
                        <a:pt x="6" y="52"/>
                      </a:lnTo>
                      <a:lnTo>
                        <a:pt x="8" y="46"/>
                      </a:lnTo>
                      <a:lnTo>
                        <a:pt x="6" y="40"/>
                      </a:lnTo>
                      <a:lnTo>
                        <a:pt x="4" y="36"/>
                      </a:lnTo>
                      <a:lnTo>
                        <a:pt x="2" y="32"/>
                      </a:lnTo>
                      <a:lnTo>
                        <a:pt x="0" y="30"/>
                      </a:lnTo>
                      <a:lnTo>
                        <a:pt x="2" y="24"/>
                      </a:lnTo>
                      <a:lnTo>
                        <a:pt x="4" y="16"/>
                      </a:lnTo>
                      <a:lnTo>
                        <a:pt x="10" y="4"/>
                      </a:lnTo>
                      <a:lnTo>
                        <a:pt x="14" y="4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2" y="2"/>
                      </a:lnTo>
                      <a:lnTo>
                        <a:pt x="26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46" y="6"/>
                      </a:lnTo>
                      <a:lnTo>
                        <a:pt x="52" y="8"/>
                      </a:lnTo>
                      <a:lnTo>
                        <a:pt x="54" y="14"/>
                      </a:lnTo>
                      <a:lnTo>
                        <a:pt x="64" y="28"/>
                      </a:lnTo>
                      <a:lnTo>
                        <a:pt x="68" y="32"/>
                      </a:lnTo>
                      <a:lnTo>
                        <a:pt x="74" y="36"/>
                      </a:lnTo>
                      <a:lnTo>
                        <a:pt x="72" y="36"/>
                      </a:lnTo>
                      <a:lnTo>
                        <a:pt x="76" y="48"/>
                      </a:lnTo>
                      <a:lnTo>
                        <a:pt x="80" y="58"/>
                      </a:lnTo>
                      <a:lnTo>
                        <a:pt x="82" y="66"/>
                      </a:lnTo>
                      <a:lnTo>
                        <a:pt x="82" y="72"/>
                      </a:lnTo>
                      <a:lnTo>
                        <a:pt x="82" y="80"/>
                      </a:lnTo>
                      <a:lnTo>
                        <a:pt x="80" y="80"/>
                      </a:lnTo>
                      <a:lnTo>
                        <a:pt x="74" y="82"/>
                      </a:lnTo>
                      <a:lnTo>
                        <a:pt x="68" y="80"/>
                      </a:lnTo>
                      <a:lnTo>
                        <a:pt x="62" y="78"/>
                      </a:lnTo>
                      <a:lnTo>
                        <a:pt x="56" y="76"/>
                      </a:lnTo>
                      <a:lnTo>
                        <a:pt x="50" y="74"/>
                      </a:lnTo>
                      <a:lnTo>
                        <a:pt x="38" y="74"/>
                      </a:lnTo>
                      <a:lnTo>
                        <a:pt x="26" y="76"/>
                      </a:lnTo>
                      <a:lnTo>
                        <a:pt x="18" y="78"/>
                      </a:lnTo>
                      <a:lnTo>
                        <a:pt x="6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Freeform 136"/>
                <p:cNvSpPr/>
                <p:nvPr/>
              </p:nvSpPr>
              <p:spPr bwMode="auto">
                <a:xfrm>
                  <a:off x="4250377" y="4210559"/>
                  <a:ext cx="65727" cy="37169"/>
                </a:xfrm>
                <a:custGeom>
                  <a:avLst/>
                  <a:gdLst>
                    <a:gd name="T0" fmla="*/ 0 w 44"/>
                    <a:gd name="T1" fmla="*/ 2147483647 h 24"/>
                    <a:gd name="T2" fmla="*/ 2147483647 w 44"/>
                    <a:gd name="T3" fmla="*/ 2147483647 h 24"/>
                    <a:gd name="T4" fmla="*/ 2147483647 w 44"/>
                    <a:gd name="T5" fmla="*/ 2147483647 h 24"/>
                    <a:gd name="T6" fmla="*/ 2147483647 w 44"/>
                    <a:gd name="T7" fmla="*/ 0 h 24"/>
                    <a:gd name="T8" fmla="*/ 2147483647 w 44"/>
                    <a:gd name="T9" fmla="*/ 0 h 24"/>
                    <a:gd name="T10" fmla="*/ 2147483647 w 44"/>
                    <a:gd name="T11" fmla="*/ 2147483647 h 24"/>
                    <a:gd name="T12" fmla="*/ 2147483647 w 44"/>
                    <a:gd name="T13" fmla="*/ 2147483647 h 24"/>
                    <a:gd name="T14" fmla="*/ 2147483647 w 44"/>
                    <a:gd name="T15" fmla="*/ 2147483647 h 24"/>
                    <a:gd name="T16" fmla="*/ 2147483647 w 44"/>
                    <a:gd name="T17" fmla="*/ 2147483647 h 24"/>
                    <a:gd name="T18" fmla="*/ 2147483647 w 44"/>
                    <a:gd name="T19" fmla="*/ 2147483647 h 24"/>
                    <a:gd name="T20" fmla="*/ 2147483647 w 44"/>
                    <a:gd name="T21" fmla="*/ 2147483647 h 24"/>
                    <a:gd name="T22" fmla="*/ 2147483647 w 44"/>
                    <a:gd name="T23" fmla="*/ 2147483647 h 24"/>
                    <a:gd name="T24" fmla="*/ 2147483647 w 44"/>
                    <a:gd name="T25" fmla="*/ 2147483647 h 24"/>
                    <a:gd name="T26" fmla="*/ 2147483647 w 44"/>
                    <a:gd name="T27" fmla="*/ 2147483647 h 24"/>
                    <a:gd name="T28" fmla="*/ 2147483647 w 44"/>
                    <a:gd name="T29" fmla="*/ 2147483647 h 24"/>
                    <a:gd name="T30" fmla="*/ 2147483647 w 44"/>
                    <a:gd name="T31" fmla="*/ 2147483647 h 24"/>
                    <a:gd name="T32" fmla="*/ 2147483647 w 44"/>
                    <a:gd name="T33" fmla="*/ 2147483647 h 24"/>
                    <a:gd name="T34" fmla="*/ 2147483647 w 44"/>
                    <a:gd name="T35" fmla="*/ 2147483647 h 24"/>
                    <a:gd name="T36" fmla="*/ 2147483647 w 44"/>
                    <a:gd name="T37" fmla="*/ 2147483647 h 24"/>
                    <a:gd name="T38" fmla="*/ 0 w 44"/>
                    <a:gd name="T39" fmla="*/ 2147483647 h 2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4"/>
                    <a:gd name="T61" fmla="*/ 0 h 24"/>
                    <a:gd name="T62" fmla="*/ 44 w 44"/>
                    <a:gd name="T63" fmla="*/ 24 h 2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4" h="24">
                      <a:moveTo>
                        <a:pt x="0" y="4"/>
                      </a:moveTo>
                      <a:lnTo>
                        <a:pt x="12" y="4"/>
                      </a:lnTo>
                      <a:lnTo>
                        <a:pt x="20" y="2"/>
                      </a:lnTo>
                      <a:lnTo>
                        <a:pt x="32" y="0"/>
                      </a:lnTo>
                      <a:lnTo>
                        <a:pt x="44" y="0"/>
                      </a:lnTo>
                      <a:lnTo>
                        <a:pt x="44" y="4"/>
                      </a:lnTo>
                      <a:lnTo>
                        <a:pt x="44" y="8"/>
                      </a:lnTo>
                      <a:lnTo>
                        <a:pt x="40" y="8"/>
                      </a:lnTo>
                      <a:lnTo>
                        <a:pt x="42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38" y="18"/>
                      </a:lnTo>
                      <a:lnTo>
                        <a:pt x="34" y="20"/>
                      </a:lnTo>
                      <a:lnTo>
                        <a:pt x="30" y="22"/>
                      </a:lnTo>
                      <a:lnTo>
                        <a:pt x="26" y="24"/>
                      </a:lnTo>
                      <a:lnTo>
                        <a:pt x="20" y="16"/>
                      </a:lnTo>
                      <a:lnTo>
                        <a:pt x="18" y="14"/>
                      </a:lnTo>
                      <a:lnTo>
                        <a:pt x="16" y="12"/>
                      </a:lnTo>
                      <a:lnTo>
                        <a:pt x="8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Freeform 137"/>
                <p:cNvSpPr/>
                <p:nvPr/>
              </p:nvSpPr>
              <p:spPr bwMode="auto">
                <a:xfrm>
                  <a:off x="4288430" y="4210559"/>
                  <a:ext cx="161435" cy="150001"/>
                </a:xfrm>
                <a:custGeom>
                  <a:avLst/>
                  <a:gdLst>
                    <a:gd name="T0" fmla="*/ 2147483647 w 110"/>
                    <a:gd name="T1" fmla="*/ 2147483647 h 96"/>
                    <a:gd name="T2" fmla="*/ 2147483647 w 110"/>
                    <a:gd name="T3" fmla="*/ 2147483647 h 96"/>
                    <a:gd name="T4" fmla="*/ 2147483647 w 110"/>
                    <a:gd name="T5" fmla="*/ 2147483647 h 96"/>
                    <a:gd name="T6" fmla="*/ 2147483647 w 110"/>
                    <a:gd name="T7" fmla="*/ 2147483647 h 96"/>
                    <a:gd name="T8" fmla="*/ 2147483647 w 110"/>
                    <a:gd name="T9" fmla="*/ 2147483647 h 96"/>
                    <a:gd name="T10" fmla="*/ 2147483647 w 110"/>
                    <a:gd name="T11" fmla="*/ 2147483647 h 96"/>
                    <a:gd name="T12" fmla="*/ 2147483647 w 110"/>
                    <a:gd name="T13" fmla="*/ 2147483647 h 96"/>
                    <a:gd name="T14" fmla="*/ 2147483647 w 110"/>
                    <a:gd name="T15" fmla="*/ 2147483647 h 96"/>
                    <a:gd name="T16" fmla="*/ 2147483647 w 110"/>
                    <a:gd name="T17" fmla="*/ 2147483647 h 96"/>
                    <a:gd name="T18" fmla="*/ 2147483647 w 110"/>
                    <a:gd name="T19" fmla="*/ 2147483647 h 96"/>
                    <a:gd name="T20" fmla="*/ 2147483647 w 110"/>
                    <a:gd name="T21" fmla="*/ 2147483647 h 96"/>
                    <a:gd name="T22" fmla="*/ 2147483647 w 110"/>
                    <a:gd name="T23" fmla="*/ 2147483647 h 96"/>
                    <a:gd name="T24" fmla="*/ 2147483647 w 110"/>
                    <a:gd name="T25" fmla="*/ 2147483647 h 96"/>
                    <a:gd name="T26" fmla="*/ 2147483647 w 110"/>
                    <a:gd name="T27" fmla="*/ 2147483647 h 96"/>
                    <a:gd name="T28" fmla="*/ 2147483647 w 110"/>
                    <a:gd name="T29" fmla="*/ 2147483647 h 96"/>
                    <a:gd name="T30" fmla="*/ 2147483647 w 110"/>
                    <a:gd name="T31" fmla="*/ 2147483647 h 96"/>
                    <a:gd name="T32" fmla="*/ 2147483647 w 110"/>
                    <a:gd name="T33" fmla="*/ 2147483647 h 96"/>
                    <a:gd name="T34" fmla="*/ 2147483647 w 110"/>
                    <a:gd name="T35" fmla="*/ 2147483647 h 96"/>
                    <a:gd name="T36" fmla="*/ 2147483647 w 110"/>
                    <a:gd name="T37" fmla="*/ 2147483647 h 96"/>
                    <a:gd name="T38" fmla="*/ 2147483647 w 110"/>
                    <a:gd name="T39" fmla="*/ 2147483647 h 96"/>
                    <a:gd name="T40" fmla="*/ 2147483647 w 110"/>
                    <a:gd name="T41" fmla="*/ 2147483647 h 96"/>
                    <a:gd name="T42" fmla="*/ 2147483647 w 110"/>
                    <a:gd name="T43" fmla="*/ 2147483647 h 96"/>
                    <a:gd name="T44" fmla="*/ 2147483647 w 110"/>
                    <a:gd name="T45" fmla="*/ 2147483647 h 96"/>
                    <a:gd name="T46" fmla="*/ 2147483647 w 110"/>
                    <a:gd name="T47" fmla="*/ 2147483647 h 96"/>
                    <a:gd name="T48" fmla="*/ 2147483647 w 110"/>
                    <a:gd name="T49" fmla="*/ 2147483647 h 96"/>
                    <a:gd name="T50" fmla="*/ 2147483647 w 110"/>
                    <a:gd name="T51" fmla="*/ 2147483647 h 96"/>
                    <a:gd name="T52" fmla="*/ 2147483647 w 110"/>
                    <a:gd name="T53" fmla="*/ 2147483647 h 96"/>
                    <a:gd name="T54" fmla="*/ 2147483647 w 110"/>
                    <a:gd name="T55" fmla="*/ 2147483647 h 96"/>
                    <a:gd name="T56" fmla="*/ 2147483647 w 110"/>
                    <a:gd name="T57" fmla="*/ 2147483647 h 96"/>
                    <a:gd name="T58" fmla="*/ 2147483647 w 110"/>
                    <a:gd name="T59" fmla="*/ 2147483647 h 96"/>
                    <a:gd name="T60" fmla="*/ 2147483647 w 110"/>
                    <a:gd name="T61" fmla="*/ 2147483647 h 96"/>
                    <a:gd name="T62" fmla="*/ 2147483647 w 110"/>
                    <a:gd name="T63" fmla="*/ 2147483647 h 9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10"/>
                    <a:gd name="T97" fmla="*/ 0 h 96"/>
                    <a:gd name="T98" fmla="*/ 110 w 110"/>
                    <a:gd name="T99" fmla="*/ 96 h 9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10" h="96">
                      <a:moveTo>
                        <a:pt x="28" y="66"/>
                      </a:moveTo>
                      <a:lnTo>
                        <a:pt x="32" y="60"/>
                      </a:lnTo>
                      <a:lnTo>
                        <a:pt x="38" y="54"/>
                      </a:lnTo>
                      <a:lnTo>
                        <a:pt x="44" y="48"/>
                      </a:lnTo>
                      <a:lnTo>
                        <a:pt x="50" y="46"/>
                      </a:lnTo>
                      <a:lnTo>
                        <a:pt x="56" y="48"/>
                      </a:lnTo>
                      <a:lnTo>
                        <a:pt x="60" y="50"/>
                      </a:lnTo>
                      <a:lnTo>
                        <a:pt x="62" y="54"/>
                      </a:lnTo>
                      <a:lnTo>
                        <a:pt x="64" y="60"/>
                      </a:lnTo>
                      <a:lnTo>
                        <a:pt x="66" y="68"/>
                      </a:lnTo>
                      <a:lnTo>
                        <a:pt x="70" y="78"/>
                      </a:lnTo>
                      <a:lnTo>
                        <a:pt x="74" y="76"/>
                      </a:lnTo>
                      <a:lnTo>
                        <a:pt x="76" y="74"/>
                      </a:lnTo>
                      <a:lnTo>
                        <a:pt x="84" y="78"/>
                      </a:lnTo>
                      <a:lnTo>
                        <a:pt x="84" y="90"/>
                      </a:lnTo>
                      <a:lnTo>
                        <a:pt x="86" y="96"/>
                      </a:lnTo>
                      <a:lnTo>
                        <a:pt x="90" y="96"/>
                      </a:lnTo>
                      <a:lnTo>
                        <a:pt x="96" y="96"/>
                      </a:lnTo>
                      <a:lnTo>
                        <a:pt x="100" y="96"/>
                      </a:lnTo>
                      <a:lnTo>
                        <a:pt x="102" y="96"/>
                      </a:lnTo>
                      <a:lnTo>
                        <a:pt x="104" y="92"/>
                      </a:lnTo>
                      <a:lnTo>
                        <a:pt x="106" y="84"/>
                      </a:lnTo>
                      <a:lnTo>
                        <a:pt x="106" y="82"/>
                      </a:lnTo>
                      <a:lnTo>
                        <a:pt x="104" y="80"/>
                      </a:lnTo>
                      <a:lnTo>
                        <a:pt x="102" y="78"/>
                      </a:lnTo>
                      <a:lnTo>
                        <a:pt x="102" y="76"/>
                      </a:lnTo>
                      <a:lnTo>
                        <a:pt x="106" y="74"/>
                      </a:lnTo>
                      <a:lnTo>
                        <a:pt x="110" y="72"/>
                      </a:lnTo>
                      <a:lnTo>
                        <a:pt x="108" y="68"/>
                      </a:lnTo>
                      <a:lnTo>
                        <a:pt x="106" y="64"/>
                      </a:lnTo>
                      <a:lnTo>
                        <a:pt x="104" y="52"/>
                      </a:lnTo>
                      <a:lnTo>
                        <a:pt x="106" y="46"/>
                      </a:lnTo>
                      <a:lnTo>
                        <a:pt x="106" y="44"/>
                      </a:lnTo>
                      <a:lnTo>
                        <a:pt x="110" y="44"/>
                      </a:lnTo>
                      <a:lnTo>
                        <a:pt x="104" y="42"/>
                      </a:lnTo>
                      <a:lnTo>
                        <a:pt x="102" y="40"/>
                      </a:lnTo>
                      <a:lnTo>
                        <a:pt x="98" y="26"/>
                      </a:lnTo>
                      <a:lnTo>
                        <a:pt x="94" y="14"/>
                      </a:lnTo>
                      <a:lnTo>
                        <a:pt x="90" y="8"/>
                      </a:lnTo>
                      <a:lnTo>
                        <a:pt x="84" y="6"/>
                      </a:lnTo>
                      <a:lnTo>
                        <a:pt x="82" y="8"/>
                      </a:lnTo>
                      <a:lnTo>
                        <a:pt x="80" y="10"/>
                      </a:lnTo>
                      <a:lnTo>
                        <a:pt x="74" y="10"/>
                      </a:lnTo>
                      <a:lnTo>
                        <a:pt x="60" y="8"/>
                      </a:lnTo>
                      <a:lnTo>
                        <a:pt x="50" y="6"/>
                      </a:lnTo>
                      <a:lnTo>
                        <a:pt x="48" y="6"/>
                      </a:lnTo>
                      <a:lnTo>
                        <a:pt x="42" y="8"/>
                      </a:lnTo>
                      <a:lnTo>
                        <a:pt x="36" y="6"/>
                      </a:lnTo>
                      <a:lnTo>
                        <a:pt x="30" y="4"/>
                      </a:lnTo>
                      <a:lnTo>
                        <a:pt x="24" y="2"/>
                      </a:lnTo>
                      <a:lnTo>
                        <a:pt x="18" y="0"/>
                      </a:lnTo>
                      <a:lnTo>
                        <a:pt x="18" y="4"/>
                      </a:lnTo>
                      <a:lnTo>
                        <a:pt x="18" y="8"/>
                      </a:lnTo>
                      <a:lnTo>
                        <a:pt x="14" y="8"/>
                      </a:lnTo>
                      <a:lnTo>
                        <a:pt x="16" y="12"/>
                      </a:lnTo>
                      <a:lnTo>
                        <a:pt x="18" y="12"/>
                      </a:lnTo>
                      <a:lnTo>
                        <a:pt x="18" y="16"/>
                      </a:lnTo>
                      <a:lnTo>
                        <a:pt x="12" y="18"/>
                      </a:lnTo>
                      <a:lnTo>
                        <a:pt x="8" y="20"/>
                      </a:lnTo>
                      <a:lnTo>
                        <a:pt x="4" y="22"/>
                      </a:lnTo>
                      <a:lnTo>
                        <a:pt x="0" y="24"/>
                      </a:lnTo>
                      <a:lnTo>
                        <a:pt x="16" y="42"/>
                      </a:lnTo>
                      <a:lnTo>
                        <a:pt x="22" y="52"/>
                      </a:lnTo>
                      <a:lnTo>
                        <a:pt x="28" y="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Freeform 138"/>
                <p:cNvSpPr/>
                <p:nvPr/>
              </p:nvSpPr>
              <p:spPr bwMode="auto">
                <a:xfrm>
                  <a:off x="4329942" y="4282241"/>
                  <a:ext cx="62268" cy="88938"/>
                </a:xfrm>
                <a:custGeom>
                  <a:avLst/>
                  <a:gdLst>
                    <a:gd name="T0" fmla="*/ 2147483647 w 42"/>
                    <a:gd name="T1" fmla="*/ 2147483647 h 56"/>
                    <a:gd name="T2" fmla="*/ 2147483647 w 42"/>
                    <a:gd name="T3" fmla="*/ 2147483647 h 56"/>
                    <a:gd name="T4" fmla="*/ 2147483647 w 42"/>
                    <a:gd name="T5" fmla="*/ 2147483647 h 56"/>
                    <a:gd name="T6" fmla="*/ 2147483647 w 42"/>
                    <a:gd name="T7" fmla="*/ 2147483647 h 56"/>
                    <a:gd name="T8" fmla="*/ 2147483647 w 42"/>
                    <a:gd name="T9" fmla="*/ 2147483647 h 56"/>
                    <a:gd name="T10" fmla="*/ 0 w 42"/>
                    <a:gd name="T11" fmla="*/ 2147483647 h 56"/>
                    <a:gd name="T12" fmla="*/ 2147483647 w 42"/>
                    <a:gd name="T13" fmla="*/ 2147483647 h 56"/>
                    <a:gd name="T14" fmla="*/ 2147483647 w 42"/>
                    <a:gd name="T15" fmla="*/ 2147483647 h 56"/>
                    <a:gd name="T16" fmla="*/ 2147483647 w 42"/>
                    <a:gd name="T17" fmla="*/ 2147483647 h 56"/>
                    <a:gd name="T18" fmla="*/ 2147483647 w 42"/>
                    <a:gd name="T19" fmla="*/ 0 h 56"/>
                    <a:gd name="T20" fmla="*/ 2147483647 w 42"/>
                    <a:gd name="T21" fmla="*/ 2147483647 h 56"/>
                    <a:gd name="T22" fmla="*/ 2147483647 w 42"/>
                    <a:gd name="T23" fmla="*/ 2147483647 h 56"/>
                    <a:gd name="T24" fmla="*/ 2147483647 w 42"/>
                    <a:gd name="T25" fmla="*/ 2147483647 h 56"/>
                    <a:gd name="T26" fmla="*/ 2147483647 w 42"/>
                    <a:gd name="T27" fmla="*/ 2147483647 h 56"/>
                    <a:gd name="T28" fmla="*/ 2147483647 w 42"/>
                    <a:gd name="T29" fmla="*/ 2147483647 h 56"/>
                    <a:gd name="T30" fmla="*/ 2147483647 w 42"/>
                    <a:gd name="T31" fmla="*/ 2147483647 h 56"/>
                    <a:gd name="T32" fmla="*/ 2147483647 w 42"/>
                    <a:gd name="T33" fmla="*/ 2147483647 h 56"/>
                    <a:gd name="T34" fmla="*/ 2147483647 w 42"/>
                    <a:gd name="T35" fmla="*/ 2147483647 h 56"/>
                    <a:gd name="T36" fmla="*/ 2147483647 w 42"/>
                    <a:gd name="T37" fmla="*/ 2147483647 h 56"/>
                    <a:gd name="T38" fmla="*/ 2147483647 w 42"/>
                    <a:gd name="T39" fmla="*/ 2147483647 h 56"/>
                    <a:gd name="T40" fmla="*/ 2147483647 w 42"/>
                    <a:gd name="T41" fmla="*/ 2147483647 h 5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2"/>
                    <a:gd name="T64" fmla="*/ 0 h 56"/>
                    <a:gd name="T65" fmla="*/ 42 w 42"/>
                    <a:gd name="T66" fmla="*/ 56 h 5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2" h="56">
                      <a:moveTo>
                        <a:pt x="24" y="56"/>
                      </a:moveTo>
                      <a:lnTo>
                        <a:pt x="18" y="50"/>
                      </a:lnTo>
                      <a:lnTo>
                        <a:pt x="12" y="46"/>
                      </a:lnTo>
                      <a:lnTo>
                        <a:pt x="6" y="38"/>
                      </a:lnTo>
                      <a:lnTo>
                        <a:pt x="2" y="30"/>
                      </a:lnTo>
                      <a:lnTo>
                        <a:pt x="0" y="20"/>
                      </a:lnTo>
                      <a:lnTo>
                        <a:pt x="4" y="14"/>
                      </a:lnTo>
                      <a:lnTo>
                        <a:pt x="10" y="8"/>
                      </a:lnTo>
                      <a:lnTo>
                        <a:pt x="16" y="2"/>
                      </a:lnTo>
                      <a:lnTo>
                        <a:pt x="22" y="0"/>
                      </a:lnTo>
                      <a:lnTo>
                        <a:pt x="28" y="2"/>
                      </a:lnTo>
                      <a:lnTo>
                        <a:pt x="32" y="4"/>
                      </a:lnTo>
                      <a:lnTo>
                        <a:pt x="34" y="8"/>
                      </a:lnTo>
                      <a:lnTo>
                        <a:pt x="36" y="14"/>
                      </a:lnTo>
                      <a:lnTo>
                        <a:pt x="38" y="22"/>
                      </a:lnTo>
                      <a:lnTo>
                        <a:pt x="42" y="32"/>
                      </a:lnTo>
                      <a:lnTo>
                        <a:pt x="40" y="36"/>
                      </a:lnTo>
                      <a:lnTo>
                        <a:pt x="38" y="42"/>
                      </a:lnTo>
                      <a:lnTo>
                        <a:pt x="34" y="48"/>
                      </a:lnTo>
                      <a:lnTo>
                        <a:pt x="28" y="52"/>
                      </a:lnTo>
                      <a:lnTo>
                        <a:pt x="24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Freeform 139"/>
                <p:cNvSpPr/>
                <p:nvPr/>
              </p:nvSpPr>
              <p:spPr bwMode="auto">
                <a:xfrm>
                  <a:off x="4364536" y="4328702"/>
                  <a:ext cx="93402" cy="111506"/>
                </a:xfrm>
                <a:custGeom>
                  <a:avLst/>
                  <a:gdLst>
                    <a:gd name="T0" fmla="*/ 2147483647 w 64"/>
                    <a:gd name="T1" fmla="*/ 2147483647 h 72"/>
                    <a:gd name="T2" fmla="*/ 2147483647 w 64"/>
                    <a:gd name="T3" fmla="*/ 2147483647 h 72"/>
                    <a:gd name="T4" fmla="*/ 2147483647 w 64"/>
                    <a:gd name="T5" fmla="*/ 2147483647 h 72"/>
                    <a:gd name="T6" fmla="*/ 2147483647 w 64"/>
                    <a:gd name="T7" fmla="*/ 2147483647 h 72"/>
                    <a:gd name="T8" fmla="*/ 2147483647 w 64"/>
                    <a:gd name="T9" fmla="*/ 2147483647 h 72"/>
                    <a:gd name="T10" fmla="*/ 0 w 64"/>
                    <a:gd name="T11" fmla="*/ 2147483647 h 72"/>
                    <a:gd name="T12" fmla="*/ 2147483647 w 64"/>
                    <a:gd name="T13" fmla="*/ 2147483647 h 72"/>
                    <a:gd name="T14" fmla="*/ 2147483647 w 64"/>
                    <a:gd name="T15" fmla="*/ 2147483647 h 72"/>
                    <a:gd name="T16" fmla="*/ 2147483647 w 64"/>
                    <a:gd name="T17" fmla="*/ 2147483647 h 72"/>
                    <a:gd name="T18" fmla="*/ 2147483647 w 64"/>
                    <a:gd name="T19" fmla="*/ 2147483647 h 72"/>
                    <a:gd name="T20" fmla="*/ 2147483647 w 64"/>
                    <a:gd name="T21" fmla="*/ 2147483647 h 72"/>
                    <a:gd name="T22" fmla="*/ 2147483647 w 64"/>
                    <a:gd name="T23" fmla="*/ 2147483647 h 72"/>
                    <a:gd name="T24" fmla="*/ 2147483647 w 64"/>
                    <a:gd name="T25" fmla="*/ 2147483647 h 72"/>
                    <a:gd name="T26" fmla="*/ 2147483647 w 64"/>
                    <a:gd name="T27" fmla="*/ 0 h 72"/>
                    <a:gd name="T28" fmla="*/ 2147483647 w 64"/>
                    <a:gd name="T29" fmla="*/ 2147483647 h 72"/>
                    <a:gd name="T30" fmla="*/ 2147483647 w 64"/>
                    <a:gd name="T31" fmla="*/ 2147483647 h 72"/>
                    <a:gd name="T32" fmla="*/ 2147483647 w 64"/>
                    <a:gd name="T33" fmla="*/ 2147483647 h 72"/>
                    <a:gd name="T34" fmla="*/ 2147483647 w 64"/>
                    <a:gd name="T35" fmla="*/ 2147483647 h 72"/>
                    <a:gd name="T36" fmla="*/ 2147483647 w 64"/>
                    <a:gd name="T37" fmla="*/ 2147483647 h 72"/>
                    <a:gd name="T38" fmla="*/ 2147483647 w 64"/>
                    <a:gd name="T39" fmla="*/ 2147483647 h 72"/>
                    <a:gd name="T40" fmla="*/ 2147483647 w 64"/>
                    <a:gd name="T41" fmla="*/ 2147483647 h 72"/>
                    <a:gd name="T42" fmla="*/ 2147483647 w 64"/>
                    <a:gd name="T43" fmla="*/ 2147483647 h 72"/>
                    <a:gd name="T44" fmla="*/ 2147483647 w 64"/>
                    <a:gd name="T45" fmla="*/ 2147483647 h 72"/>
                    <a:gd name="T46" fmla="*/ 2147483647 w 64"/>
                    <a:gd name="T47" fmla="*/ 2147483647 h 72"/>
                    <a:gd name="T48" fmla="*/ 2147483647 w 64"/>
                    <a:gd name="T49" fmla="*/ 2147483647 h 72"/>
                    <a:gd name="T50" fmla="*/ 2147483647 w 64"/>
                    <a:gd name="T51" fmla="*/ 2147483647 h 72"/>
                    <a:gd name="T52" fmla="*/ 2147483647 w 64"/>
                    <a:gd name="T53" fmla="*/ 2147483647 h 72"/>
                    <a:gd name="T54" fmla="*/ 2147483647 w 64"/>
                    <a:gd name="T55" fmla="*/ 2147483647 h 72"/>
                    <a:gd name="T56" fmla="*/ 2147483647 w 64"/>
                    <a:gd name="T57" fmla="*/ 2147483647 h 72"/>
                    <a:gd name="T58" fmla="*/ 2147483647 w 64"/>
                    <a:gd name="T59" fmla="*/ 2147483647 h 72"/>
                    <a:gd name="T60" fmla="*/ 2147483647 w 64"/>
                    <a:gd name="T61" fmla="*/ 2147483647 h 7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64"/>
                    <a:gd name="T94" fmla="*/ 0 h 72"/>
                    <a:gd name="T95" fmla="*/ 64 w 64"/>
                    <a:gd name="T96" fmla="*/ 72 h 7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64" h="72">
                      <a:moveTo>
                        <a:pt x="62" y="72"/>
                      </a:moveTo>
                      <a:lnTo>
                        <a:pt x="54" y="70"/>
                      </a:lnTo>
                      <a:lnTo>
                        <a:pt x="50" y="66"/>
                      </a:lnTo>
                      <a:lnTo>
                        <a:pt x="40" y="56"/>
                      </a:lnTo>
                      <a:lnTo>
                        <a:pt x="20" y="44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4" y="24"/>
                      </a:lnTo>
                      <a:lnTo>
                        <a:pt x="10" y="20"/>
                      </a:lnTo>
                      <a:lnTo>
                        <a:pt x="14" y="14"/>
                      </a:lnTo>
                      <a:lnTo>
                        <a:pt x="16" y="8"/>
                      </a:lnTo>
                      <a:lnTo>
                        <a:pt x="18" y="4"/>
                      </a:lnTo>
                      <a:lnTo>
                        <a:pt x="22" y="2"/>
                      </a:lnTo>
                      <a:lnTo>
                        <a:pt x="24" y="0"/>
                      </a:lnTo>
                      <a:lnTo>
                        <a:pt x="32" y="4"/>
                      </a:lnTo>
                      <a:lnTo>
                        <a:pt x="32" y="16"/>
                      </a:lnTo>
                      <a:lnTo>
                        <a:pt x="34" y="22"/>
                      </a:lnTo>
                      <a:lnTo>
                        <a:pt x="38" y="22"/>
                      </a:lnTo>
                      <a:lnTo>
                        <a:pt x="44" y="22"/>
                      </a:lnTo>
                      <a:lnTo>
                        <a:pt x="50" y="22"/>
                      </a:lnTo>
                      <a:lnTo>
                        <a:pt x="50" y="24"/>
                      </a:lnTo>
                      <a:lnTo>
                        <a:pt x="50" y="28"/>
                      </a:lnTo>
                      <a:lnTo>
                        <a:pt x="50" y="34"/>
                      </a:lnTo>
                      <a:lnTo>
                        <a:pt x="50" y="38"/>
                      </a:lnTo>
                      <a:lnTo>
                        <a:pt x="50" y="42"/>
                      </a:lnTo>
                      <a:lnTo>
                        <a:pt x="56" y="46"/>
                      </a:lnTo>
                      <a:lnTo>
                        <a:pt x="62" y="48"/>
                      </a:lnTo>
                      <a:lnTo>
                        <a:pt x="64" y="52"/>
                      </a:lnTo>
                      <a:lnTo>
                        <a:pt x="64" y="54"/>
                      </a:lnTo>
                      <a:lnTo>
                        <a:pt x="62" y="70"/>
                      </a:lnTo>
                      <a:lnTo>
                        <a:pt x="62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Freeform 140"/>
                <p:cNvSpPr/>
                <p:nvPr/>
              </p:nvSpPr>
              <p:spPr bwMode="auto">
                <a:xfrm>
                  <a:off x="4499449" y="4138877"/>
                  <a:ext cx="177579" cy="156638"/>
                </a:xfrm>
                <a:custGeom>
                  <a:avLst/>
                  <a:gdLst>
                    <a:gd name="T0" fmla="*/ 2147483647 w 122"/>
                    <a:gd name="T1" fmla="*/ 2147483647 h 98"/>
                    <a:gd name="T2" fmla="*/ 2147483647 w 122"/>
                    <a:gd name="T3" fmla="*/ 2147483647 h 98"/>
                    <a:gd name="T4" fmla="*/ 2147483647 w 122"/>
                    <a:gd name="T5" fmla="*/ 2147483647 h 98"/>
                    <a:gd name="T6" fmla="*/ 2147483647 w 122"/>
                    <a:gd name="T7" fmla="*/ 2147483647 h 98"/>
                    <a:gd name="T8" fmla="*/ 2147483647 w 122"/>
                    <a:gd name="T9" fmla="*/ 2147483647 h 98"/>
                    <a:gd name="T10" fmla="*/ 2147483647 w 122"/>
                    <a:gd name="T11" fmla="*/ 2147483647 h 98"/>
                    <a:gd name="T12" fmla="*/ 2147483647 w 122"/>
                    <a:gd name="T13" fmla="*/ 2147483647 h 98"/>
                    <a:gd name="T14" fmla="*/ 2147483647 w 122"/>
                    <a:gd name="T15" fmla="*/ 2147483647 h 98"/>
                    <a:gd name="T16" fmla="*/ 2147483647 w 122"/>
                    <a:gd name="T17" fmla="*/ 2147483647 h 98"/>
                    <a:gd name="T18" fmla="*/ 2147483647 w 122"/>
                    <a:gd name="T19" fmla="*/ 2147483647 h 98"/>
                    <a:gd name="T20" fmla="*/ 2147483647 w 122"/>
                    <a:gd name="T21" fmla="*/ 2147483647 h 98"/>
                    <a:gd name="T22" fmla="*/ 2147483647 w 122"/>
                    <a:gd name="T23" fmla="*/ 2147483647 h 98"/>
                    <a:gd name="T24" fmla="*/ 2147483647 w 122"/>
                    <a:gd name="T25" fmla="*/ 0 h 98"/>
                    <a:gd name="T26" fmla="*/ 2147483647 w 122"/>
                    <a:gd name="T27" fmla="*/ 2147483647 h 98"/>
                    <a:gd name="T28" fmla="*/ 2147483647 w 122"/>
                    <a:gd name="T29" fmla="*/ 2147483647 h 98"/>
                    <a:gd name="T30" fmla="*/ 2147483647 w 122"/>
                    <a:gd name="T31" fmla="*/ 2147483647 h 98"/>
                    <a:gd name="T32" fmla="*/ 2147483647 w 122"/>
                    <a:gd name="T33" fmla="*/ 2147483647 h 98"/>
                    <a:gd name="T34" fmla="*/ 2147483647 w 122"/>
                    <a:gd name="T35" fmla="*/ 2147483647 h 98"/>
                    <a:gd name="T36" fmla="*/ 2147483647 w 122"/>
                    <a:gd name="T37" fmla="*/ 2147483647 h 98"/>
                    <a:gd name="T38" fmla="*/ 2147483647 w 122"/>
                    <a:gd name="T39" fmla="*/ 2147483647 h 98"/>
                    <a:gd name="T40" fmla="*/ 2147483647 w 122"/>
                    <a:gd name="T41" fmla="*/ 2147483647 h 98"/>
                    <a:gd name="T42" fmla="*/ 2147483647 w 122"/>
                    <a:gd name="T43" fmla="*/ 2147483647 h 98"/>
                    <a:gd name="T44" fmla="*/ 2147483647 w 122"/>
                    <a:gd name="T45" fmla="*/ 2147483647 h 98"/>
                    <a:gd name="T46" fmla="*/ 2147483647 w 122"/>
                    <a:gd name="T47" fmla="*/ 2147483647 h 98"/>
                    <a:gd name="T48" fmla="*/ 2147483647 w 122"/>
                    <a:gd name="T49" fmla="*/ 2147483647 h 98"/>
                    <a:gd name="T50" fmla="*/ 2147483647 w 122"/>
                    <a:gd name="T51" fmla="*/ 2147483647 h 98"/>
                    <a:gd name="T52" fmla="*/ 2147483647 w 122"/>
                    <a:gd name="T53" fmla="*/ 2147483647 h 98"/>
                    <a:gd name="T54" fmla="*/ 2147483647 w 122"/>
                    <a:gd name="T55" fmla="*/ 2147483647 h 98"/>
                    <a:gd name="T56" fmla="*/ 2147483647 w 122"/>
                    <a:gd name="T57" fmla="*/ 2147483647 h 98"/>
                    <a:gd name="T58" fmla="*/ 2147483647 w 122"/>
                    <a:gd name="T59" fmla="*/ 2147483647 h 98"/>
                    <a:gd name="T60" fmla="*/ 0 w 122"/>
                    <a:gd name="T61" fmla="*/ 2147483647 h 98"/>
                    <a:gd name="T62" fmla="*/ 2147483647 w 122"/>
                    <a:gd name="T63" fmla="*/ 2147483647 h 98"/>
                    <a:gd name="T64" fmla="*/ 2147483647 w 122"/>
                    <a:gd name="T65" fmla="*/ 2147483647 h 98"/>
                    <a:gd name="T66" fmla="*/ 2147483647 w 122"/>
                    <a:gd name="T67" fmla="*/ 2147483647 h 98"/>
                    <a:gd name="T68" fmla="*/ 2147483647 w 122"/>
                    <a:gd name="T69" fmla="*/ 2147483647 h 98"/>
                    <a:gd name="T70" fmla="*/ 2147483647 w 122"/>
                    <a:gd name="T71" fmla="*/ 2147483647 h 98"/>
                    <a:gd name="T72" fmla="*/ 2147483647 w 122"/>
                    <a:gd name="T73" fmla="*/ 2147483647 h 98"/>
                    <a:gd name="T74" fmla="*/ 2147483647 w 122"/>
                    <a:gd name="T75" fmla="*/ 2147483647 h 98"/>
                    <a:gd name="T76" fmla="*/ 2147483647 w 122"/>
                    <a:gd name="T77" fmla="*/ 2147483647 h 98"/>
                    <a:gd name="T78" fmla="*/ 2147483647 w 122"/>
                    <a:gd name="T79" fmla="*/ 2147483647 h 98"/>
                    <a:gd name="T80" fmla="*/ 2147483647 w 122"/>
                    <a:gd name="T81" fmla="*/ 2147483647 h 98"/>
                    <a:gd name="T82" fmla="*/ 2147483647 w 122"/>
                    <a:gd name="T83" fmla="*/ 2147483647 h 98"/>
                    <a:gd name="T84" fmla="*/ 2147483647 w 122"/>
                    <a:gd name="T85" fmla="*/ 2147483647 h 98"/>
                    <a:gd name="T86" fmla="*/ 2147483647 w 122"/>
                    <a:gd name="T87" fmla="*/ 2147483647 h 98"/>
                    <a:gd name="T88" fmla="*/ 2147483647 w 122"/>
                    <a:gd name="T89" fmla="*/ 2147483647 h 98"/>
                    <a:gd name="T90" fmla="*/ 2147483647 w 122"/>
                    <a:gd name="T91" fmla="*/ 2147483647 h 98"/>
                    <a:gd name="T92" fmla="*/ 2147483647 w 122"/>
                    <a:gd name="T93" fmla="*/ 2147483647 h 98"/>
                    <a:gd name="T94" fmla="*/ 2147483647 w 122"/>
                    <a:gd name="T95" fmla="*/ 2147483647 h 98"/>
                    <a:gd name="T96" fmla="*/ 2147483647 w 122"/>
                    <a:gd name="T97" fmla="*/ 2147483647 h 98"/>
                    <a:gd name="T98" fmla="*/ 2147483647 w 122"/>
                    <a:gd name="T99" fmla="*/ 2147483647 h 98"/>
                    <a:gd name="T100" fmla="*/ 2147483647 w 122"/>
                    <a:gd name="T101" fmla="*/ 2147483647 h 98"/>
                    <a:gd name="T102" fmla="*/ 2147483647 w 122"/>
                    <a:gd name="T103" fmla="*/ 2147483647 h 98"/>
                    <a:gd name="T104" fmla="*/ 2147483647 w 122"/>
                    <a:gd name="T105" fmla="*/ 2147483647 h 98"/>
                    <a:gd name="T106" fmla="*/ 2147483647 w 122"/>
                    <a:gd name="T107" fmla="*/ 2147483647 h 98"/>
                    <a:gd name="T108" fmla="*/ 2147483647 w 122"/>
                    <a:gd name="T109" fmla="*/ 2147483647 h 98"/>
                    <a:gd name="T110" fmla="*/ 2147483647 w 122"/>
                    <a:gd name="T111" fmla="*/ 2147483647 h 98"/>
                    <a:gd name="T112" fmla="*/ 2147483647 w 122"/>
                    <a:gd name="T113" fmla="*/ 2147483647 h 9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22"/>
                    <a:gd name="T172" fmla="*/ 0 h 98"/>
                    <a:gd name="T173" fmla="*/ 122 w 122"/>
                    <a:gd name="T174" fmla="*/ 98 h 9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22" h="98">
                      <a:moveTo>
                        <a:pt x="122" y="48"/>
                      </a:moveTo>
                      <a:lnTo>
                        <a:pt x="120" y="44"/>
                      </a:lnTo>
                      <a:lnTo>
                        <a:pt x="114" y="42"/>
                      </a:lnTo>
                      <a:lnTo>
                        <a:pt x="108" y="42"/>
                      </a:lnTo>
                      <a:lnTo>
                        <a:pt x="104" y="38"/>
                      </a:lnTo>
                      <a:lnTo>
                        <a:pt x="104" y="34"/>
                      </a:lnTo>
                      <a:lnTo>
                        <a:pt x="104" y="30"/>
                      </a:lnTo>
                      <a:lnTo>
                        <a:pt x="104" y="26"/>
                      </a:lnTo>
                      <a:lnTo>
                        <a:pt x="102" y="22"/>
                      </a:lnTo>
                      <a:lnTo>
                        <a:pt x="98" y="18"/>
                      </a:lnTo>
                      <a:lnTo>
                        <a:pt x="94" y="16"/>
                      </a:lnTo>
                      <a:lnTo>
                        <a:pt x="90" y="10"/>
                      </a:lnTo>
                      <a:lnTo>
                        <a:pt x="90" y="0"/>
                      </a:lnTo>
                      <a:lnTo>
                        <a:pt x="68" y="6"/>
                      </a:lnTo>
                      <a:lnTo>
                        <a:pt x="46" y="14"/>
                      </a:lnTo>
                      <a:lnTo>
                        <a:pt x="42" y="16"/>
                      </a:lnTo>
                      <a:lnTo>
                        <a:pt x="40" y="18"/>
                      </a:lnTo>
                      <a:lnTo>
                        <a:pt x="38" y="24"/>
                      </a:lnTo>
                      <a:lnTo>
                        <a:pt x="34" y="30"/>
                      </a:lnTo>
                      <a:lnTo>
                        <a:pt x="32" y="30"/>
                      </a:lnTo>
                      <a:lnTo>
                        <a:pt x="28" y="30"/>
                      </a:lnTo>
                      <a:lnTo>
                        <a:pt x="20" y="30"/>
                      </a:lnTo>
                      <a:lnTo>
                        <a:pt x="20" y="40"/>
                      </a:lnTo>
                      <a:lnTo>
                        <a:pt x="20" y="46"/>
                      </a:lnTo>
                      <a:lnTo>
                        <a:pt x="18" y="50"/>
                      </a:lnTo>
                      <a:lnTo>
                        <a:pt x="12" y="54"/>
                      </a:lnTo>
                      <a:lnTo>
                        <a:pt x="6" y="58"/>
                      </a:lnTo>
                      <a:lnTo>
                        <a:pt x="4" y="62"/>
                      </a:lnTo>
                      <a:lnTo>
                        <a:pt x="4" y="66"/>
                      </a:lnTo>
                      <a:lnTo>
                        <a:pt x="2" y="74"/>
                      </a:lnTo>
                      <a:lnTo>
                        <a:pt x="0" y="80"/>
                      </a:lnTo>
                      <a:lnTo>
                        <a:pt x="4" y="84"/>
                      </a:lnTo>
                      <a:lnTo>
                        <a:pt x="8" y="90"/>
                      </a:lnTo>
                      <a:lnTo>
                        <a:pt x="12" y="94"/>
                      </a:lnTo>
                      <a:lnTo>
                        <a:pt x="18" y="96"/>
                      </a:lnTo>
                      <a:lnTo>
                        <a:pt x="22" y="96"/>
                      </a:lnTo>
                      <a:lnTo>
                        <a:pt x="24" y="94"/>
                      </a:lnTo>
                      <a:lnTo>
                        <a:pt x="28" y="92"/>
                      </a:lnTo>
                      <a:lnTo>
                        <a:pt x="32" y="92"/>
                      </a:lnTo>
                      <a:lnTo>
                        <a:pt x="36" y="92"/>
                      </a:lnTo>
                      <a:lnTo>
                        <a:pt x="38" y="94"/>
                      </a:lnTo>
                      <a:lnTo>
                        <a:pt x="40" y="98"/>
                      </a:lnTo>
                      <a:lnTo>
                        <a:pt x="42" y="98"/>
                      </a:lnTo>
                      <a:lnTo>
                        <a:pt x="42" y="86"/>
                      </a:lnTo>
                      <a:lnTo>
                        <a:pt x="42" y="72"/>
                      </a:lnTo>
                      <a:lnTo>
                        <a:pt x="50" y="72"/>
                      </a:lnTo>
                      <a:lnTo>
                        <a:pt x="58" y="72"/>
                      </a:lnTo>
                      <a:lnTo>
                        <a:pt x="76" y="72"/>
                      </a:lnTo>
                      <a:lnTo>
                        <a:pt x="106" y="72"/>
                      </a:lnTo>
                      <a:lnTo>
                        <a:pt x="106" y="68"/>
                      </a:lnTo>
                      <a:lnTo>
                        <a:pt x="108" y="66"/>
                      </a:lnTo>
                      <a:lnTo>
                        <a:pt x="114" y="64"/>
                      </a:lnTo>
                      <a:lnTo>
                        <a:pt x="122" y="60"/>
                      </a:lnTo>
                      <a:lnTo>
                        <a:pt x="122" y="58"/>
                      </a:lnTo>
                      <a:lnTo>
                        <a:pt x="122" y="56"/>
                      </a:lnTo>
                      <a:lnTo>
                        <a:pt x="122" y="50"/>
                      </a:lnTo>
                      <a:lnTo>
                        <a:pt x="122" y="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Freeform 141"/>
                <p:cNvSpPr/>
                <p:nvPr/>
              </p:nvSpPr>
              <p:spPr bwMode="auto">
                <a:xfrm>
                  <a:off x="4439488" y="4266311"/>
                  <a:ext cx="129148" cy="173895"/>
                </a:xfrm>
                <a:custGeom>
                  <a:avLst/>
                  <a:gdLst>
                    <a:gd name="T0" fmla="*/ 2147483647 w 90"/>
                    <a:gd name="T1" fmla="*/ 2147483647 h 110"/>
                    <a:gd name="T2" fmla="*/ 2147483647 w 90"/>
                    <a:gd name="T3" fmla="*/ 2147483647 h 110"/>
                    <a:gd name="T4" fmla="*/ 0 w 90"/>
                    <a:gd name="T5" fmla="*/ 2147483647 h 110"/>
                    <a:gd name="T6" fmla="*/ 2147483647 w 90"/>
                    <a:gd name="T7" fmla="*/ 2147483647 h 110"/>
                    <a:gd name="T8" fmla="*/ 2147483647 w 90"/>
                    <a:gd name="T9" fmla="*/ 2147483647 h 110"/>
                    <a:gd name="T10" fmla="*/ 2147483647 w 90"/>
                    <a:gd name="T11" fmla="*/ 2147483647 h 110"/>
                    <a:gd name="T12" fmla="*/ 2147483647 w 90"/>
                    <a:gd name="T13" fmla="*/ 2147483647 h 110"/>
                    <a:gd name="T14" fmla="*/ 2147483647 w 90"/>
                    <a:gd name="T15" fmla="*/ 2147483647 h 110"/>
                    <a:gd name="T16" fmla="*/ 2147483647 w 90"/>
                    <a:gd name="T17" fmla="*/ 2147483647 h 110"/>
                    <a:gd name="T18" fmla="*/ 2147483647 w 90"/>
                    <a:gd name="T19" fmla="*/ 0 h 110"/>
                    <a:gd name="T20" fmla="*/ 2147483647 w 90"/>
                    <a:gd name="T21" fmla="*/ 2147483647 h 110"/>
                    <a:gd name="T22" fmla="*/ 2147483647 w 90"/>
                    <a:gd name="T23" fmla="*/ 2147483647 h 110"/>
                    <a:gd name="T24" fmla="*/ 2147483647 w 90"/>
                    <a:gd name="T25" fmla="*/ 2147483647 h 110"/>
                    <a:gd name="T26" fmla="*/ 2147483647 w 90"/>
                    <a:gd name="T27" fmla="*/ 2147483647 h 110"/>
                    <a:gd name="T28" fmla="*/ 2147483647 w 90"/>
                    <a:gd name="T29" fmla="*/ 2147483647 h 110"/>
                    <a:gd name="T30" fmla="*/ 2147483647 w 90"/>
                    <a:gd name="T31" fmla="*/ 2147483647 h 110"/>
                    <a:gd name="T32" fmla="*/ 2147483647 w 90"/>
                    <a:gd name="T33" fmla="*/ 2147483647 h 110"/>
                    <a:gd name="T34" fmla="*/ 2147483647 w 90"/>
                    <a:gd name="T35" fmla="*/ 2147483647 h 110"/>
                    <a:gd name="T36" fmla="*/ 2147483647 w 90"/>
                    <a:gd name="T37" fmla="*/ 2147483647 h 110"/>
                    <a:gd name="T38" fmla="*/ 2147483647 w 90"/>
                    <a:gd name="T39" fmla="*/ 2147483647 h 110"/>
                    <a:gd name="T40" fmla="*/ 2147483647 w 90"/>
                    <a:gd name="T41" fmla="*/ 2147483647 h 110"/>
                    <a:gd name="T42" fmla="*/ 2147483647 w 90"/>
                    <a:gd name="T43" fmla="*/ 2147483647 h 110"/>
                    <a:gd name="T44" fmla="*/ 2147483647 w 90"/>
                    <a:gd name="T45" fmla="*/ 2147483647 h 110"/>
                    <a:gd name="T46" fmla="*/ 2147483647 w 90"/>
                    <a:gd name="T47" fmla="*/ 2147483647 h 110"/>
                    <a:gd name="T48" fmla="*/ 2147483647 w 90"/>
                    <a:gd name="T49" fmla="*/ 2147483647 h 110"/>
                    <a:gd name="T50" fmla="*/ 2147483647 w 90"/>
                    <a:gd name="T51" fmla="*/ 2147483647 h 110"/>
                    <a:gd name="T52" fmla="*/ 2147483647 w 90"/>
                    <a:gd name="T53" fmla="*/ 2147483647 h 110"/>
                    <a:gd name="T54" fmla="*/ 2147483647 w 90"/>
                    <a:gd name="T55" fmla="*/ 2147483647 h 110"/>
                    <a:gd name="T56" fmla="*/ 0 w 90"/>
                    <a:gd name="T57" fmla="*/ 2147483647 h 110"/>
                    <a:gd name="T58" fmla="*/ 0 w 90"/>
                    <a:gd name="T59" fmla="*/ 2147483647 h 110"/>
                    <a:gd name="T60" fmla="*/ 0 w 90"/>
                    <a:gd name="T61" fmla="*/ 2147483647 h 110"/>
                    <a:gd name="T62" fmla="*/ 2147483647 w 90"/>
                    <a:gd name="T63" fmla="*/ 2147483647 h 11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0"/>
                    <a:gd name="T97" fmla="*/ 0 h 110"/>
                    <a:gd name="T98" fmla="*/ 90 w 90"/>
                    <a:gd name="T99" fmla="*/ 110 h 11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0" h="110">
                      <a:moveTo>
                        <a:pt x="2" y="56"/>
                      </a:moveTo>
                      <a:lnTo>
                        <a:pt x="4" y="48"/>
                      </a:lnTo>
                      <a:lnTo>
                        <a:pt x="4" y="46"/>
                      </a:lnTo>
                      <a:lnTo>
                        <a:pt x="2" y="44"/>
                      </a:lnTo>
                      <a:lnTo>
                        <a:pt x="0" y="42"/>
                      </a:lnTo>
                      <a:lnTo>
                        <a:pt x="0" y="40"/>
                      </a:lnTo>
                      <a:lnTo>
                        <a:pt x="4" y="38"/>
                      </a:lnTo>
                      <a:lnTo>
                        <a:pt x="8" y="36"/>
                      </a:lnTo>
                      <a:lnTo>
                        <a:pt x="6" y="32"/>
                      </a:lnTo>
                      <a:lnTo>
                        <a:pt x="4" y="28"/>
                      </a:lnTo>
                      <a:lnTo>
                        <a:pt x="2" y="16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8" y="2"/>
                      </a:lnTo>
                      <a:lnTo>
                        <a:pt x="32" y="8"/>
                      </a:lnTo>
                      <a:lnTo>
                        <a:pt x="38" y="4"/>
                      </a:lnTo>
                      <a:lnTo>
                        <a:pt x="42" y="0"/>
                      </a:lnTo>
                      <a:lnTo>
                        <a:pt x="46" y="4"/>
                      </a:lnTo>
                      <a:lnTo>
                        <a:pt x="50" y="10"/>
                      </a:lnTo>
                      <a:lnTo>
                        <a:pt x="54" y="14"/>
                      </a:lnTo>
                      <a:lnTo>
                        <a:pt x="60" y="16"/>
                      </a:lnTo>
                      <a:lnTo>
                        <a:pt x="64" y="16"/>
                      </a:lnTo>
                      <a:lnTo>
                        <a:pt x="66" y="14"/>
                      </a:lnTo>
                      <a:lnTo>
                        <a:pt x="70" y="12"/>
                      </a:lnTo>
                      <a:lnTo>
                        <a:pt x="74" y="12"/>
                      </a:lnTo>
                      <a:lnTo>
                        <a:pt x="78" y="12"/>
                      </a:lnTo>
                      <a:lnTo>
                        <a:pt x="80" y="14"/>
                      </a:lnTo>
                      <a:lnTo>
                        <a:pt x="82" y="18"/>
                      </a:lnTo>
                      <a:lnTo>
                        <a:pt x="84" y="18"/>
                      </a:lnTo>
                      <a:lnTo>
                        <a:pt x="88" y="28"/>
                      </a:lnTo>
                      <a:lnTo>
                        <a:pt x="90" y="32"/>
                      </a:lnTo>
                      <a:lnTo>
                        <a:pt x="90" y="36"/>
                      </a:lnTo>
                      <a:lnTo>
                        <a:pt x="88" y="46"/>
                      </a:lnTo>
                      <a:lnTo>
                        <a:pt x="84" y="54"/>
                      </a:lnTo>
                      <a:lnTo>
                        <a:pt x="82" y="60"/>
                      </a:lnTo>
                      <a:lnTo>
                        <a:pt x="80" y="70"/>
                      </a:lnTo>
                      <a:lnTo>
                        <a:pt x="82" y="86"/>
                      </a:lnTo>
                      <a:lnTo>
                        <a:pt x="84" y="92"/>
                      </a:lnTo>
                      <a:lnTo>
                        <a:pt x="88" y="98"/>
                      </a:lnTo>
                      <a:lnTo>
                        <a:pt x="88" y="104"/>
                      </a:lnTo>
                      <a:lnTo>
                        <a:pt x="78" y="98"/>
                      </a:lnTo>
                      <a:lnTo>
                        <a:pt x="70" y="96"/>
                      </a:lnTo>
                      <a:lnTo>
                        <a:pt x="62" y="96"/>
                      </a:lnTo>
                      <a:lnTo>
                        <a:pt x="54" y="96"/>
                      </a:lnTo>
                      <a:lnTo>
                        <a:pt x="48" y="98"/>
                      </a:lnTo>
                      <a:lnTo>
                        <a:pt x="36" y="102"/>
                      </a:lnTo>
                      <a:lnTo>
                        <a:pt x="26" y="108"/>
                      </a:lnTo>
                      <a:lnTo>
                        <a:pt x="20" y="110"/>
                      </a:lnTo>
                      <a:lnTo>
                        <a:pt x="12" y="110"/>
                      </a:lnTo>
                      <a:lnTo>
                        <a:pt x="14" y="92"/>
                      </a:lnTo>
                      <a:lnTo>
                        <a:pt x="14" y="90"/>
                      </a:lnTo>
                      <a:lnTo>
                        <a:pt x="12" y="86"/>
                      </a:lnTo>
                      <a:lnTo>
                        <a:pt x="6" y="84"/>
                      </a:ln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2"/>
                      </a:ln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2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Freeform 142"/>
                <p:cNvSpPr/>
                <p:nvPr/>
              </p:nvSpPr>
              <p:spPr bwMode="auto">
                <a:xfrm>
                  <a:off x="4554799" y="4254364"/>
                  <a:ext cx="102627" cy="176550"/>
                </a:xfrm>
                <a:custGeom>
                  <a:avLst/>
                  <a:gdLst>
                    <a:gd name="T0" fmla="*/ 2147483647 w 70"/>
                    <a:gd name="T1" fmla="*/ 2147483647 h 112"/>
                    <a:gd name="T2" fmla="*/ 2147483647 w 70"/>
                    <a:gd name="T3" fmla="*/ 2147483647 h 112"/>
                    <a:gd name="T4" fmla="*/ 2147483647 w 70"/>
                    <a:gd name="T5" fmla="*/ 2147483647 h 112"/>
                    <a:gd name="T6" fmla="*/ 2147483647 w 70"/>
                    <a:gd name="T7" fmla="*/ 2147483647 h 112"/>
                    <a:gd name="T8" fmla="*/ 2147483647 w 70"/>
                    <a:gd name="T9" fmla="*/ 2147483647 h 112"/>
                    <a:gd name="T10" fmla="*/ 2147483647 w 70"/>
                    <a:gd name="T11" fmla="*/ 2147483647 h 112"/>
                    <a:gd name="T12" fmla="*/ 2147483647 w 70"/>
                    <a:gd name="T13" fmla="*/ 2147483647 h 112"/>
                    <a:gd name="T14" fmla="*/ 2147483647 w 70"/>
                    <a:gd name="T15" fmla="*/ 2147483647 h 112"/>
                    <a:gd name="T16" fmla="*/ 0 w 70"/>
                    <a:gd name="T17" fmla="*/ 2147483647 h 112"/>
                    <a:gd name="T18" fmla="*/ 2147483647 w 70"/>
                    <a:gd name="T19" fmla="*/ 2147483647 h 112"/>
                    <a:gd name="T20" fmla="*/ 2147483647 w 70"/>
                    <a:gd name="T21" fmla="*/ 2147483647 h 112"/>
                    <a:gd name="T22" fmla="*/ 2147483647 w 70"/>
                    <a:gd name="T23" fmla="*/ 2147483647 h 112"/>
                    <a:gd name="T24" fmla="*/ 2147483647 w 70"/>
                    <a:gd name="T25" fmla="*/ 2147483647 h 112"/>
                    <a:gd name="T26" fmla="*/ 2147483647 w 70"/>
                    <a:gd name="T27" fmla="*/ 2147483647 h 112"/>
                    <a:gd name="T28" fmla="*/ 2147483647 w 70"/>
                    <a:gd name="T29" fmla="*/ 2147483647 h 112"/>
                    <a:gd name="T30" fmla="*/ 2147483647 w 70"/>
                    <a:gd name="T31" fmla="*/ 2147483647 h 112"/>
                    <a:gd name="T32" fmla="*/ 2147483647 w 70"/>
                    <a:gd name="T33" fmla="*/ 2147483647 h 112"/>
                    <a:gd name="T34" fmla="*/ 2147483647 w 70"/>
                    <a:gd name="T35" fmla="*/ 0 h 112"/>
                    <a:gd name="T36" fmla="*/ 2147483647 w 70"/>
                    <a:gd name="T37" fmla="*/ 0 h 112"/>
                    <a:gd name="T38" fmla="*/ 2147483647 w 70"/>
                    <a:gd name="T39" fmla="*/ 0 h 112"/>
                    <a:gd name="T40" fmla="*/ 2147483647 w 70"/>
                    <a:gd name="T41" fmla="*/ 0 h 112"/>
                    <a:gd name="T42" fmla="*/ 2147483647 w 70"/>
                    <a:gd name="T43" fmla="*/ 0 h 112"/>
                    <a:gd name="T44" fmla="*/ 2147483647 w 70"/>
                    <a:gd name="T45" fmla="*/ 2147483647 h 112"/>
                    <a:gd name="T46" fmla="*/ 2147483647 w 70"/>
                    <a:gd name="T47" fmla="*/ 2147483647 h 112"/>
                    <a:gd name="T48" fmla="*/ 2147483647 w 70"/>
                    <a:gd name="T49" fmla="*/ 2147483647 h 112"/>
                    <a:gd name="T50" fmla="*/ 2147483647 w 70"/>
                    <a:gd name="T51" fmla="*/ 2147483647 h 112"/>
                    <a:gd name="T52" fmla="*/ 2147483647 w 70"/>
                    <a:gd name="T53" fmla="*/ 2147483647 h 112"/>
                    <a:gd name="T54" fmla="*/ 2147483647 w 70"/>
                    <a:gd name="T55" fmla="*/ 2147483647 h 112"/>
                    <a:gd name="T56" fmla="*/ 2147483647 w 70"/>
                    <a:gd name="T57" fmla="*/ 2147483647 h 112"/>
                    <a:gd name="T58" fmla="*/ 2147483647 w 70"/>
                    <a:gd name="T59" fmla="*/ 2147483647 h 112"/>
                    <a:gd name="T60" fmla="*/ 2147483647 w 70"/>
                    <a:gd name="T61" fmla="*/ 2147483647 h 112"/>
                    <a:gd name="T62" fmla="*/ 2147483647 w 70"/>
                    <a:gd name="T63" fmla="*/ 2147483647 h 112"/>
                    <a:gd name="T64" fmla="*/ 2147483647 w 70"/>
                    <a:gd name="T65" fmla="*/ 2147483647 h 112"/>
                    <a:gd name="T66" fmla="*/ 2147483647 w 70"/>
                    <a:gd name="T67" fmla="*/ 2147483647 h 112"/>
                    <a:gd name="T68" fmla="*/ 2147483647 w 70"/>
                    <a:gd name="T69" fmla="*/ 2147483647 h 112"/>
                    <a:gd name="T70" fmla="*/ 2147483647 w 70"/>
                    <a:gd name="T71" fmla="*/ 2147483647 h 112"/>
                    <a:gd name="T72" fmla="*/ 2147483647 w 70"/>
                    <a:gd name="T73" fmla="*/ 2147483647 h 112"/>
                    <a:gd name="T74" fmla="*/ 2147483647 w 70"/>
                    <a:gd name="T75" fmla="*/ 2147483647 h 11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0"/>
                    <a:gd name="T115" fmla="*/ 0 h 112"/>
                    <a:gd name="T116" fmla="*/ 70 w 70"/>
                    <a:gd name="T117" fmla="*/ 112 h 11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0" h="112">
                      <a:moveTo>
                        <a:pt x="68" y="92"/>
                      </a:moveTo>
                      <a:lnTo>
                        <a:pt x="60" y="94"/>
                      </a:lnTo>
                      <a:lnTo>
                        <a:pt x="50" y="98"/>
                      </a:lnTo>
                      <a:lnTo>
                        <a:pt x="34" y="108"/>
                      </a:lnTo>
                      <a:lnTo>
                        <a:pt x="28" y="110"/>
                      </a:lnTo>
                      <a:lnTo>
                        <a:pt x="16" y="112"/>
                      </a:lnTo>
                      <a:lnTo>
                        <a:pt x="8" y="112"/>
                      </a:lnTo>
                      <a:lnTo>
                        <a:pt x="2" y="94"/>
                      </a:lnTo>
                      <a:lnTo>
                        <a:pt x="0" y="78"/>
                      </a:lnTo>
                      <a:lnTo>
                        <a:pt x="2" y="68"/>
                      </a:lnTo>
                      <a:lnTo>
                        <a:pt x="4" y="62"/>
                      </a:lnTo>
                      <a:lnTo>
                        <a:pt x="8" y="54"/>
                      </a:lnTo>
                      <a:lnTo>
                        <a:pt x="10" y="44"/>
                      </a:lnTo>
                      <a:lnTo>
                        <a:pt x="10" y="40"/>
                      </a:lnTo>
                      <a:lnTo>
                        <a:pt x="8" y="36"/>
                      </a:lnTo>
                      <a:lnTo>
                        <a:pt x="4" y="26"/>
                      </a:lnTo>
                      <a:lnTo>
                        <a:pt x="4" y="14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0" y="0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52" y="6"/>
                      </a:lnTo>
                      <a:lnTo>
                        <a:pt x="54" y="12"/>
                      </a:lnTo>
                      <a:lnTo>
                        <a:pt x="56" y="14"/>
                      </a:lnTo>
                      <a:lnTo>
                        <a:pt x="56" y="20"/>
                      </a:lnTo>
                      <a:lnTo>
                        <a:pt x="56" y="26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8" y="36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60" y="50"/>
                      </a:lnTo>
                      <a:lnTo>
                        <a:pt x="60" y="74"/>
                      </a:lnTo>
                      <a:lnTo>
                        <a:pt x="56" y="76"/>
                      </a:lnTo>
                      <a:lnTo>
                        <a:pt x="62" y="84"/>
                      </a:lnTo>
                      <a:lnTo>
                        <a:pt x="70" y="92"/>
                      </a:lnTo>
                      <a:lnTo>
                        <a:pt x="68" y="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Freeform 143"/>
                <p:cNvSpPr/>
                <p:nvPr/>
              </p:nvSpPr>
              <p:spPr bwMode="auto">
                <a:xfrm>
                  <a:off x="4628598" y="4254364"/>
                  <a:ext cx="42665" cy="146019"/>
                </a:xfrm>
                <a:custGeom>
                  <a:avLst/>
                  <a:gdLst>
                    <a:gd name="T0" fmla="*/ 2147483647 w 30"/>
                    <a:gd name="T1" fmla="*/ 2147483647 h 92"/>
                    <a:gd name="T2" fmla="*/ 2147483647 w 30"/>
                    <a:gd name="T3" fmla="*/ 2147483647 h 92"/>
                    <a:gd name="T4" fmla="*/ 2147483647 w 30"/>
                    <a:gd name="T5" fmla="*/ 2147483647 h 92"/>
                    <a:gd name="T6" fmla="*/ 2147483647 w 30"/>
                    <a:gd name="T7" fmla="*/ 2147483647 h 92"/>
                    <a:gd name="T8" fmla="*/ 2147483647 w 30"/>
                    <a:gd name="T9" fmla="*/ 2147483647 h 92"/>
                    <a:gd name="T10" fmla="*/ 2147483647 w 30"/>
                    <a:gd name="T11" fmla="*/ 2147483647 h 92"/>
                    <a:gd name="T12" fmla="*/ 2147483647 w 30"/>
                    <a:gd name="T13" fmla="*/ 2147483647 h 92"/>
                    <a:gd name="T14" fmla="*/ 2147483647 w 30"/>
                    <a:gd name="T15" fmla="*/ 2147483647 h 92"/>
                    <a:gd name="T16" fmla="*/ 2147483647 w 30"/>
                    <a:gd name="T17" fmla="*/ 2147483647 h 92"/>
                    <a:gd name="T18" fmla="*/ 2147483647 w 30"/>
                    <a:gd name="T19" fmla="*/ 2147483647 h 92"/>
                    <a:gd name="T20" fmla="*/ 2147483647 w 30"/>
                    <a:gd name="T21" fmla="*/ 2147483647 h 92"/>
                    <a:gd name="T22" fmla="*/ 2147483647 w 30"/>
                    <a:gd name="T23" fmla="*/ 2147483647 h 92"/>
                    <a:gd name="T24" fmla="*/ 2147483647 w 30"/>
                    <a:gd name="T25" fmla="*/ 2147483647 h 92"/>
                    <a:gd name="T26" fmla="*/ 2147483647 w 30"/>
                    <a:gd name="T27" fmla="*/ 2147483647 h 92"/>
                    <a:gd name="T28" fmla="*/ 2147483647 w 30"/>
                    <a:gd name="T29" fmla="*/ 2147483647 h 92"/>
                    <a:gd name="T30" fmla="*/ 0 w 30"/>
                    <a:gd name="T31" fmla="*/ 0 h 92"/>
                    <a:gd name="T32" fmla="*/ 2147483647 w 30"/>
                    <a:gd name="T33" fmla="*/ 0 h 92"/>
                    <a:gd name="T34" fmla="*/ 2147483647 w 30"/>
                    <a:gd name="T35" fmla="*/ 2147483647 h 92"/>
                    <a:gd name="T36" fmla="*/ 2147483647 w 30"/>
                    <a:gd name="T37" fmla="*/ 2147483647 h 92"/>
                    <a:gd name="T38" fmla="*/ 2147483647 w 30"/>
                    <a:gd name="T39" fmla="*/ 2147483647 h 92"/>
                    <a:gd name="T40" fmla="*/ 2147483647 w 30"/>
                    <a:gd name="T41" fmla="*/ 2147483647 h 92"/>
                    <a:gd name="T42" fmla="*/ 2147483647 w 30"/>
                    <a:gd name="T43" fmla="*/ 2147483647 h 92"/>
                    <a:gd name="T44" fmla="*/ 2147483647 w 30"/>
                    <a:gd name="T45" fmla="*/ 2147483647 h 92"/>
                    <a:gd name="T46" fmla="*/ 2147483647 w 30"/>
                    <a:gd name="T47" fmla="*/ 2147483647 h 92"/>
                    <a:gd name="T48" fmla="*/ 2147483647 w 30"/>
                    <a:gd name="T49" fmla="*/ 2147483647 h 92"/>
                    <a:gd name="T50" fmla="*/ 2147483647 w 30"/>
                    <a:gd name="T51" fmla="*/ 2147483647 h 92"/>
                    <a:gd name="T52" fmla="*/ 2147483647 w 30"/>
                    <a:gd name="T53" fmla="*/ 2147483647 h 92"/>
                    <a:gd name="T54" fmla="*/ 2147483647 w 30"/>
                    <a:gd name="T55" fmla="*/ 2147483647 h 92"/>
                    <a:gd name="T56" fmla="*/ 2147483647 w 30"/>
                    <a:gd name="T57" fmla="*/ 2147483647 h 92"/>
                    <a:gd name="T58" fmla="*/ 2147483647 w 30"/>
                    <a:gd name="T59" fmla="*/ 2147483647 h 9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30"/>
                    <a:gd name="T91" fmla="*/ 0 h 92"/>
                    <a:gd name="T92" fmla="*/ 30 w 30"/>
                    <a:gd name="T93" fmla="*/ 92 h 9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30" h="92">
                      <a:moveTo>
                        <a:pt x="20" y="92"/>
                      </a:moveTo>
                      <a:lnTo>
                        <a:pt x="12" y="84"/>
                      </a:lnTo>
                      <a:lnTo>
                        <a:pt x="6" y="76"/>
                      </a:lnTo>
                      <a:lnTo>
                        <a:pt x="10" y="74"/>
                      </a:lnTo>
                      <a:lnTo>
                        <a:pt x="10" y="50"/>
                      </a:lnTo>
                      <a:lnTo>
                        <a:pt x="8" y="44"/>
                      </a:lnTo>
                      <a:lnTo>
                        <a:pt x="8" y="40"/>
                      </a:lnTo>
                      <a:lnTo>
                        <a:pt x="8" y="36"/>
                      </a:lnTo>
                      <a:lnTo>
                        <a:pt x="6" y="30"/>
                      </a:lnTo>
                      <a:lnTo>
                        <a:pt x="6" y="28"/>
                      </a:lnTo>
                      <a:lnTo>
                        <a:pt x="6" y="26"/>
                      </a:lnTo>
                      <a:lnTo>
                        <a:pt x="6" y="20"/>
                      </a:lnTo>
                      <a:lnTo>
                        <a:pt x="6" y="14"/>
                      </a:lnTo>
                      <a:lnTo>
                        <a:pt x="4" y="12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4" y="4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16" y="16"/>
                      </a:lnTo>
                      <a:lnTo>
                        <a:pt x="24" y="22"/>
                      </a:lnTo>
                      <a:lnTo>
                        <a:pt x="24" y="26"/>
                      </a:lnTo>
                      <a:lnTo>
                        <a:pt x="24" y="40"/>
                      </a:lnTo>
                      <a:lnTo>
                        <a:pt x="26" y="52"/>
                      </a:lnTo>
                      <a:lnTo>
                        <a:pt x="26" y="64"/>
                      </a:lnTo>
                      <a:lnTo>
                        <a:pt x="28" y="84"/>
                      </a:lnTo>
                      <a:lnTo>
                        <a:pt x="28" y="86"/>
                      </a:lnTo>
                      <a:lnTo>
                        <a:pt x="30" y="88"/>
                      </a:lnTo>
                      <a:lnTo>
                        <a:pt x="20" y="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Freeform 144"/>
                <p:cNvSpPr/>
                <p:nvPr/>
              </p:nvSpPr>
              <p:spPr bwMode="auto">
                <a:xfrm>
                  <a:off x="4649354" y="4218523"/>
                  <a:ext cx="68033" cy="175222"/>
                </a:xfrm>
                <a:custGeom>
                  <a:avLst/>
                  <a:gdLst>
                    <a:gd name="T0" fmla="*/ 2147483647 w 46"/>
                    <a:gd name="T1" fmla="*/ 2147483647 h 110"/>
                    <a:gd name="T2" fmla="*/ 2147483647 w 46"/>
                    <a:gd name="T3" fmla="*/ 2147483647 h 110"/>
                    <a:gd name="T4" fmla="*/ 2147483647 w 46"/>
                    <a:gd name="T5" fmla="*/ 2147483647 h 110"/>
                    <a:gd name="T6" fmla="*/ 2147483647 w 46"/>
                    <a:gd name="T7" fmla="*/ 2147483647 h 110"/>
                    <a:gd name="T8" fmla="*/ 2147483647 w 46"/>
                    <a:gd name="T9" fmla="*/ 2147483647 h 110"/>
                    <a:gd name="T10" fmla="*/ 2147483647 w 46"/>
                    <a:gd name="T11" fmla="*/ 2147483647 h 110"/>
                    <a:gd name="T12" fmla="*/ 2147483647 w 46"/>
                    <a:gd name="T13" fmla="*/ 2147483647 h 110"/>
                    <a:gd name="T14" fmla="*/ 2147483647 w 46"/>
                    <a:gd name="T15" fmla="*/ 2147483647 h 110"/>
                    <a:gd name="T16" fmla="*/ 2147483647 w 46"/>
                    <a:gd name="T17" fmla="*/ 2147483647 h 110"/>
                    <a:gd name="T18" fmla="*/ 2147483647 w 46"/>
                    <a:gd name="T19" fmla="*/ 0 h 110"/>
                    <a:gd name="T20" fmla="*/ 2147483647 w 46"/>
                    <a:gd name="T21" fmla="*/ 2147483647 h 110"/>
                    <a:gd name="T22" fmla="*/ 2147483647 w 46"/>
                    <a:gd name="T23" fmla="*/ 0 h 110"/>
                    <a:gd name="T24" fmla="*/ 2147483647 w 46"/>
                    <a:gd name="T25" fmla="*/ 2147483647 h 110"/>
                    <a:gd name="T26" fmla="*/ 2147483647 w 46"/>
                    <a:gd name="T27" fmla="*/ 2147483647 h 110"/>
                    <a:gd name="T28" fmla="*/ 2147483647 w 46"/>
                    <a:gd name="T29" fmla="*/ 2147483647 h 110"/>
                    <a:gd name="T30" fmla="*/ 2147483647 w 46"/>
                    <a:gd name="T31" fmla="*/ 2147483647 h 110"/>
                    <a:gd name="T32" fmla="*/ 2147483647 w 46"/>
                    <a:gd name="T33" fmla="*/ 2147483647 h 110"/>
                    <a:gd name="T34" fmla="*/ 2147483647 w 46"/>
                    <a:gd name="T35" fmla="*/ 2147483647 h 110"/>
                    <a:gd name="T36" fmla="*/ 2147483647 w 46"/>
                    <a:gd name="T37" fmla="*/ 2147483647 h 110"/>
                    <a:gd name="T38" fmla="*/ 0 w 46"/>
                    <a:gd name="T39" fmla="*/ 2147483647 h 110"/>
                    <a:gd name="T40" fmla="*/ 0 w 46"/>
                    <a:gd name="T41" fmla="*/ 2147483647 h 110"/>
                    <a:gd name="T42" fmla="*/ 0 w 46"/>
                    <a:gd name="T43" fmla="*/ 2147483647 h 110"/>
                    <a:gd name="T44" fmla="*/ 2147483647 w 46"/>
                    <a:gd name="T45" fmla="*/ 2147483647 h 110"/>
                    <a:gd name="T46" fmla="*/ 2147483647 w 46"/>
                    <a:gd name="T47" fmla="*/ 2147483647 h 110"/>
                    <a:gd name="T48" fmla="*/ 2147483647 w 46"/>
                    <a:gd name="T49" fmla="*/ 2147483647 h 110"/>
                    <a:gd name="T50" fmla="*/ 2147483647 w 46"/>
                    <a:gd name="T51" fmla="*/ 2147483647 h 110"/>
                    <a:gd name="T52" fmla="*/ 2147483647 w 46"/>
                    <a:gd name="T53" fmla="*/ 2147483647 h 110"/>
                    <a:gd name="T54" fmla="*/ 2147483647 w 46"/>
                    <a:gd name="T55" fmla="*/ 2147483647 h 110"/>
                    <a:gd name="T56" fmla="*/ 2147483647 w 46"/>
                    <a:gd name="T57" fmla="*/ 2147483647 h 110"/>
                    <a:gd name="T58" fmla="*/ 2147483647 w 46"/>
                    <a:gd name="T59" fmla="*/ 2147483647 h 11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6"/>
                    <a:gd name="T91" fmla="*/ 0 h 110"/>
                    <a:gd name="T92" fmla="*/ 46 w 46"/>
                    <a:gd name="T93" fmla="*/ 110 h 110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6" h="110">
                      <a:moveTo>
                        <a:pt x="16" y="110"/>
                      </a:moveTo>
                      <a:lnTo>
                        <a:pt x="30" y="104"/>
                      </a:lnTo>
                      <a:lnTo>
                        <a:pt x="30" y="60"/>
                      </a:lnTo>
                      <a:lnTo>
                        <a:pt x="40" y="46"/>
                      </a:lnTo>
                      <a:lnTo>
                        <a:pt x="44" y="36"/>
                      </a:lnTo>
                      <a:lnTo>
                        <a:pt x="46" y="30"/>
                      </a:lnTo>
                      <a:lnTo>
                        <a:pt x="44" y="18"/>
                      </a:lnTo>
                      <a:lnTo>
                        <a:pt x="40" y="10"/>
                      </a:lnTo>
                      <a:lnTo>
                        <a:pt x="34" y="6"/>
                      </a:lnTo>
                      <a:lnTo>
                        <a:pt x="30" y="0"/>
                      </a:lnTo>
                      <a:lnTo>
                        <a:pt x="20" y="2"/>
                      </a:lnTo>
                      <a:lnTo>
                        <a:pt x="20" y="0"/>
                      </a:lnTo>
                      <a:lnTo>
                        <a:pt x="20" y="6"/>
                      </a:lnTo>
                      <a:lnTo>
                        <a:pt x="20" y="8"/>
                      </a:lnTo>
                      <a:lnTo>
                        <a:pt x="20" y="10"/>
                      </a:lnTo>
                      <a:lnTo>
                        <a:pt x="12" y="14"/>
                      </a:lnTo>
                      <a:lnTo>
                        <a:pt x="6" y="16"/>
                      </a:lnTo>
                      <a:lnTo>
                        <a:pt x="4" y="18"/>
                      </a:lnTo>
                      <a:lnTo>
                        <a:pt x="4" y="22"/>
                      </a:lnTo>
                      <a:lnTo>
                        <a:pt x="0" y="26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2" y="38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62"/>
                      </a:lnTo>
                      <a:lnTo>
                        <a:pt x="12" y="74"/>
                      </a:lnTo>
                      <a:lnTo>
                        <a:pt x="12" y="86"/>
                      </a:lnTo>
                      <a:lnTo>
                        <a:pt x="14" y="106"/>
                      </a:lnTo>
                      <a:lnTo>
                        <a:pt x="16" y="1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Freeform 145"/>
                <p:cNvSpPr/>
                <p:nvPr/>
              </p:nvSpPr>
              <p:spPr bwMode="auto">
                <a:xfrm>
                  <a:off x="4693172" y="4172063"/>
                  <a:ext cx="275593" cy="274780"/>
                </a:xfrm>
                <a:custGeom>
                  <a:avLst/>
                  <a:gdLst>
                    <a:gd name="T0" fmla="*/ 2147483647 w 189"/>
                    <a:gd name="T1" fmla="*/ 2147483647 h 174"/>
                    <a:gd name="T2" fmla="*/ 2147483647 w 189"/>
                    <a:gd name="T3" fmla="*/ 2147483647 h 174"/>
                    <a:gd name="T4" fmla="*/ 2147483647 w 189"/>
                    <a:gd name="T5" fmla="*/ 2147483647 h 174"/>
                    <a:gd name="T6" fmla="*/ 2147483647 w 189"/>
                    <a:gd name="T7" fmla="*/ 2147483647 h 174"/>
                    <a:gd name="T8" fmla="*/ 2147483647 w 189"/>
                    <a:gd name="T9" fmla="*/ 2147483647 h 174"/>
                    <a:gd name="T10" fmla="*/ 0 w 189"/>
                    <a:gd name="T11" fmla="*/ 2147483647 h 174"/>
                    <a:gd name="T12" fmla="*/ 2147483647 w 189"/>
                    <a:gd name="T13" fmla="*/ 2147483647 h 174"/>
                    <a:gd name="T14" fmla="*/ 2147483647 w 189"/>
                    <a:gd name="T15" fmla="*/ 2147483647 h 174"/>
                    <a:gd name="T16" fmla="*/ 2147483647 w 189"/>
                    <a:gd name="T17" fmla="*/ 2147483647 h 174"/>
                    <a:gd name="T18" fmla="*/ 2147483647 w 189"/>
                    <a:gd name="T19" fmla="*/ 2147483647 h 174"/>
                    <a:gd name="T20" fmla="*/ 2147483647 w 189"/>
                    <a:gd name="T21" fmla="*/ 0 h 174"/>
                    <a:gd name="T22" fmla="*/ 2147483647 w 189"/>
                    <a:gd name="T23" fmla="*/ 0 h 174"/>
                    <a:gd name="T24" fmla="*/ 2147483647 w 189"/>
                    <a:gd name="T25" fmla="*/ 2147483647 h 174"/>
                    <a:gd name="T26" fmla="*/ 2147483647 w 189"/>
                    <a:gd name="T27" fmla="*/ 2147483647 h 174"/>
                    <a:gd name="T28" fmla="*/ 2147483647 w 189"/>
                    <a:gd name="T29" fmla="*/ 2147483647 h 174"/>
                    <a:gd name="T30" fmla="*/ 2147483647 w 189"/>
                    <a:gd name="T31" fmla="*/ 2147483647 h 174"/>
                    <a:gd name="T32" fmla="*/ 2147483647 w 189"/>
                    <a:gd name="T33" fmla="*/ 2147483647 h 174"/>
                    <a:gd name="T34" fmla="*/ 2147483647 w 189"/>
                    <a:gd name="T35" fmla="*/ 2147483647 h 174"/>
                    <a:gd name="T36" fmla="*/ 2147483647 w 189"/>
                    <a:gd name="T37" fmla="*/ 2147483647 h 174"/>
                    <a:gd name="T38" fmla="*/ 2147483647 w 189"/>
                    <a:gd name="T39" fmla="*/ 2147483647 h 174"/>
                    <a:gd name="T40" fmla="*/ 2147483647 w 189"/>
                    <a:gd name="T41" fmla="*/ 2147483647 h 174"/>
                    <a:gd name="T42" fmla="*/ 2147483647 w 189"/>
                    <a:gd name="T43" fmla="*/ 2147483647 h 174"/>
                    <a:gd name="T44" fmla="*/ 2147483647 w 189"/>
                    <a:gd name="T45" fmla="*/ 2147483647 h 174"/>
                    <a:gd name="T46" fmla="*/ 2147483647 w 189"/>
                    <a:gd name="T47" fmla="*/ 0 h 174"/>
                    <a:gd name="T48" fmla="*/ 2147483647 w 189"/>
                    <a:gd name="T49" fmla="*/ 2147483647 h 174"/>
                    <a:gd name="T50" fmla="*/ 2147483647 w 189"/>
                    <a:gd name="T51" fmla="*/ 2147483647 h 174"/>
                    <a:gd name="T52" fmla="*/ 2147483647 w 189"/>
                    <a:gd name="T53" fmla="*/ 2147483647 h 174"/>
                    <a:gd name="T54" fmla="*/ 2147483647 w 189"/>
                    <a:gd name="T55" fmla="*/ 2147483647 h 174"/>
                    <a:gd name="T56" fmla="*/ 2147483647 w 189"/>
                    <a:gd name="T57" fmla="*/ 2147483647 h 174"/>
                    <a:gd name="T58" fmla="*/ 2147483647 w 189"/>
                    <a:gd name="T59" fmla="*/ 2147483647 h 174"/>
                    <a:gd name="T60" fmla="*/ 2147483647 w 189"/>
                    <a:gd name="T61" fmla="*/ 2147483647 h 174"/>
                    <a:gd name="T62" fmla="*/ 2147483647 w 189"/>
                    <a:gd name="T63" fmla="*/ 2147483647 h 174"/>
                    <a:gd name="T64" fmla="*/ 2147483647 w 189"/>
                    <a:gd name="T65" fmla="*/ 2147483647 h 174"/>
                    <a:gd name="T66" fmla="*/ 2147483647 w 189"/>
                    <a:gd name="T67" fmla="*/ 2147483647 h 174"/>
                    <a:gd name="T68" fmla="*/ 2147483647 w 189"/>
                    <a:gd name="T69" fmla="*/ 2147483647 h 174"/>
                    <a:gd name="T70" fmla="*/ 2147483647 w 189"/>
                    <a:gd name="T71" fmla="*/ 2147483647 h 174"/>
                    <a:gd name="T72" fmla="*/ 2147483647 w 189"/>
                    <a:gd name="T73" fmla="*/ 2147483647 h 174"/>
                    <a:gd name="T74" fmla="*/ 2147483647 w 189"/>
                    <a:gd name="T75" fmla="*/ 2147483647 h 174"/>
                    <a:gd name="T76" fmla="*/ 2147483647 w 189"/>
                    <a:gd name="T77" fmla="*/ 2147483647 h 174"/>
                    <a:gd name="T78" fmla="*/ 2147483647 w 189"/>
                    <a:gd name="T79" fmla="*/ 2147483647 h 174"/>
                    <a:gd name="T80" fmla="*/ 2147483647 w 189"/>
                    <a:gd name="T81" fmla="*/ 2147483647 h 17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89"/>
                    <a:gd name="T124" fmla="*/ 0 h 174"/>
                    <a:gd name="T125" fmla="*/ 189 w 189"/>
                    <a:gd name="T126" fmla="*/ 174 h 17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89" h="174">
                      <a:moveTo>
                        <a:pt x="90" y="168"/>
                      </a:moveTo>
                      <a:lnTo>
                        <a:pt x="74" y="170"/>
                      </a:lnTo>
                      <a:lnTo>
                        <a:pt x="58" y="174"/>
                      </a:lnTo>
                      <a:lnTo>
                        <a:pt x="52" y="172"/>
                      </a:lnTo>
                      <a:lnTo>
                        <a:pt x="46" y="166"/>
                      </a:lnTo>
                      <a:lnTo>
                        <a:pt x="40" y="152"/>
                      </a:lnTo>
                      <a:lnTo>
                        <a:pt x="36" y="146"/>
                      </a:lnTo>
                      <a:lnTo>
                        <a:pt x="32" y="138"/>
                      </a:lnTo>
                      <a:lnTo>
                        <a:pt x="24" y="134"/>
                      </a:lnTo>
                      <a:lnTo>
                        <a:pt x="18" y="132"/>
                      </a:lnTo>
                      <a:lnTo>
                        <a:pt x="0" y="134"/>
                      </a:lnTo>
                      <a:lnTo>
                        <a:pt x="0" y="90"/>
                      </a:lnTo>
                      <a:lnTo>
                        <a:pt x="10" y="76"/>
                      </a:lnTo>
                      <a:lnTo>
                        <a:pt x="14" y="66"/>
                      </a:lnTo>
                      <a:lnTo>
                        <a:pt x="16" y="60"/>
                      </a:lnTo>
                      <a:lnTo>
                        <a:pt x="14" y="48"/>
                      </a:lnTo>
                      <a:lnTo>
                        <a:pt x="10" y="40"/>
                      </a:lnTo>
                      <a:lnTo>
                        <a:pt x="14" y="26"/>
                      </a:lnTo>
                      <a:lnTo>
                        <a:pt x="18" y="12"/>
                      </a:lnTo>
                      <a:lnTo>
                        <a:pt x="22" y="8"/>
                      </a:lnTo>
                      <a:lnTo>
                        <a:pt x="28" y="4"/>
                      </a:ln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50" y="2"/>
                      </a:lnTo>
                      <a:lnTo>
                        <a:pt x="56" y="8"/>
                      </a:lnTo>
                      <a:lnTo>
                        <a:pt x="62" y="12"/>
                      </a:lnTo>
                      <a:lnTo>
                        <a:pt x="64" y="14"/>
                      </a:lnTo>
                      <a:lnTo>
                        <a:pt x="68" y="16"/>
                      </a:lnTo>
                      <a:lnTo>
                        <a:pt x="72" y="14"/>
                      </a:lnTo>
                      <a:lnTo>
                        <a:pt x="72" y="12"/>
                      </a:lnTo>
                      <a:lnTo>
                        <a:pt x="74" y="10"/>
                      </a:lnTo>
                      <a:lnTo>
                        <a:pt x="78" y="10"/>
                      </a:lnTo>
                      <a:lnTo>
                        <a:pt x="86" y="10"/>
                      </a:lnTo>
                      <a:lnTo>
                        <a:pt x="90" y="14"/>
                      </a:lnTo>
                      <a:lnTo>
                        <a:pt x="94" y="16"/>
                      </a:lnTo>
                      <a:lnTo>
                        <a:pt x="100" y="18"/>
                      </a:lnTo>
                      <a:lnTo>
                        <a:pt x="108" y="16"/>
                      </a:lnTo>
                      <a:lnTo>
                        <a:pt x="114" y="12"/>
                      </a:lnTo>
                      <a:lnTo>
                        <a:pt x="120" y="10"/>
                      </a:lnTo>
                      <a:lnTo>
                        <a:pt x="128" y="8"/>
                      </a:lnTo>
                      <a:lnTo>
                        <a:pt x="134" y="8"/>
                      </a:lnTo>
                      <a:lnTo>
                        <a:pt x="138" y="10"/>
                      </a:lnTo>
                      <a:lnTo>
                        <a:pt x="142" y="10"/>
                      </a:lnTo>
                      <a:lnTo>
                        <a:pt x="151" y="12"/>
                      </a:lnTo>
                      <a:lnTo>
                        <a:pt x="155" y="10"/>
                      </a:lnTo>
                      <a:lnTo>
                        <a:pt x="161" y="8"/>
                      </a:lnTo>
                      <a:lnTo>
                        <a:pt x="171" y="0"/>
                      </a:lnTo>
                      <a:lnTo>
                        <a:pt x="175" y="6"/>
                      </a:lnTo>
                      <a:lnTo>
                        <a:pt x="179" y="10"/>
                      </a:lnTo>
                      <a:lnTo>
                        <a:pt x="183" y="22"/>
                      </a:lnTo>
                      <a:lnTo>
                        <a:pt x="185" y="26"/>
                      </a:lnTo>
                      <a:lnTo>
                        <a:pt x="189" y="30"/>
                      </a:lnTo>
                      <a:lnTo>
                        <a:pt x="187" y="46"/>
                      </a:lnTo>
                      <a:lnTo>
                        <a:pt x="183" y="46"/>
                      </a:lnTo>
                      <a:lnTo>
                        <a:pt x="179" y="46"/>
                      </a:lnTo>
                      <a:lnTo>
                        <a:pt x="175" y="60"/>
                      </a:lnTo>
                      <a:lnTo>
                        <a:pt x="171" y="70"/>
                      </a:lnTo>
                      <a:lnTo>
                        <a:pt x="165" y="82"/>
                      </a:lnTo>
                      <a:lnTo>
                        <a:pt x="161" y="92"/>
                      </a:lnTo>
                      <a:lnTo>
                        <a:pt x="159" y="94"/>
                      </a:lnTo>
                      <a:lnTo>
                        <a:pt x="157" y="96"/>
                      </a:lnTo>
                      <a:lnTo>
                        <a:pt x="155" y="98"/>
                      </a:lnTo>
                      <a:lnTo>
                        <a:pt x="153" y="98"/>
                      </a:lnTo>
                      <a:lnTo>
                        <a:pt x="151" y="108"/>
                      </a:lnTo>
                      <a:lnTo>
                        <a:pt x="146" y="120"/>
                      </a:lnTo>
                      <a:lnTo>
                        <a:pt x="142" y="130"/>
                      </a:lnTo>
                      <a:lnTo>
                        <a:pt x="138" y="134"/>
                      </a:lnTo>
                      <a:lnTo>
                        <a:pt x="134" y="136"/>
                      </a:lnTo>
                      <a:lnTo>
                        <a:pt x="132" y="134"/>
                      </a:lnTo>
                      <a:lnTo>
                        <a:pt x="130" y="132"/>
                      </a:lnTo>
                      <a:lnTo>
                        <a:pt x="128" y="124"/>
                      </a:lnTo>
                      <a:lnTo>
                        <a:pt x="122" y="126"/>
                      </a:lnTo>
                      <a:lnTo>
                        <a:pt x="116" y="130"/>
                      </a:lnTo>
                      <a:lnTo>
                        <a:pt x="110" y="134"/>
                      </a:lnTo>
                      <a:lnTo>
                        <a:pt x="104" y="138"/>
                      </a:lnTo>
                      <a:lnTo>
                        <a:pt x="100" y="146"/>
                      </a:lnTo>
                      <a:lnTo>
                        <a:pt x="98" y="150"/>
                      </a:lnTo>
                      <a:lnTo>
                        <a:pt x="96" y="158"/>
                      </a:lnTo>
                      <a:lnTo>
                        <a:pt x="96" y="168"/>
                      </a:lnTo>
                      <a:lnTo>
                        <a:pt x="94" y="168"/>
                      </a:lnTo>
                      <a:lnTo>
                        <a:pt x="90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Freeform 146"/>
                <p:cNvSpPr/>
                <p:nvPr/>
              </p:nvSpPr>
              <p:spPr bwMode="auto">
                <a:xfrm>
                  <a:off x="4824626" y="4186665"/>
                  <a:ext cx="185651" cy="329206"/>
                </a:xfrm>
                <a:custGeom>
                  <a:avLst/>
                  <a:gdLst>
                    <a:gd name="T0" fmla="*/ 2147483647 w 127"/>
                    <a:gd name="T1" fmla="*/ 2147483647 h 208"/>
                    <a:gd name="T2" fmla="*/ 2147483647 w 127"/>
                    <a:gd name="T3" fmla="*/ 2147483647 h 208"/>
                    <a:gd name="T4" fmla="*/ 2147483647 w 127"/>
                    <a:gd name="T5" fmla="*/ 2147483647 h 208"/>
                    <a:gd name="T6" fmla="*/ 2147483647 w 127"/>
                    <a:gd name="T7" fmla="*/ 2147483647 h 208"/>
                    <a:gd name="T8" fmla="*/ 2147483647 w 127"/>
                    <a:gd name="T9" fmla="*/ 2147483647 h 208"/>
                    <a:gd name="T10" fmla="*/ 2147483647 w 127"/>
                    <a:gd name="T11" fmla="*/ 2147483647 h 208"/>
                    <a:gd name="T12" fmla="*/ 2147483647 w 127"/>
                    <a:gd name="T13" fmla="*/ 2147483647 h 208"/>
                    <a:gd name="T14" fmla="*/ 2147483647 w 127"/>
                    <a:gd name="T15" fmla="*/ 2147483647 h 208"/>
                    <a:gd name="T16" fmla="*/ 2147483647 w 127"/>
                    <a:gd name="T17" fmla="*/ 2147483647 h 208"/>
                    <a:gd name="T18" fmla="*/ 2147483647 w 127"/>
                    <a:gd name="T19" fmla="*/ 2147483647 h 208"/>
                    <a:gd name="T20" fmla="*/ 2147483647 w 127"/>
                    <a:gd name="T21" fmla="*/ 2147483647 h 208"/>
                    <a:gd name="T22" fmla="*/ 2147483647 w 127"/>
                    <a:gd name="T23" fmla="*/ 2147483647 h 208"/>
                    <a:gd name="T24" fmla="*/ 2147483647 w 127"/>
                    <a:gd name="T25" fmla="*/ 2147483647 h 208"/>
                    <a:gd name="T26" fmla="*/ 2147483647 w 127"/>
                    <a:gd name="T27" fmla="*/ 2147483647 h 208"/>
                    <a:gd name="T28" fmla="*/ 2147483647 w 127"/>
                    <a:gd name="T29" fmla="*/ 2147483647 h 208"/>
                    <a:gd name="T30" fmla="*/ 2147483647 w 127"/>
                    <a:gd name="T31" fmla="*/ 2147483647 h 208"/>
                    <a:gd name="T32" fmla="*/ 2147483647 w 127"/>
                    <a:gd name="T33" fmla="*/ 2147483647 h 208"/>
                    <a:gd name="T34" fmla="*/ 2147483647 w 127"/>
                    <a:gd name="T35" fmla="*/ 2147483647 h 208"/>
                    <a:gd name="T36" fmla="*/ 2147483647 w 127"/>
                    <a:gd name="T37" fmla="*/ 2147483647 h 208"/>
                    <a:gd name="T38" fmla="*/ 2147483647 w 127"/>
                    <a:gd name="T39" fmla="*/ 2147483647 h 208"/>
                    <a:gd name="T40" fmla="*/ 2147483647 w 127"/>
                    <a:gd name="T41" fmla="*/ 2147483647 h 208"/>
                    <a:gd name="T42" fmla="*/ 2147483647 w 127"/>
                    <a:gd name="T43" fmla="*/ 2147483647 h 208"/>
                    <a:gd name="T44" fmla="*/ 2147483647 w 127"/>
                    <a:gd name="T45" fmla="*/ 2147483647 h 208"/>
                    <a:gd name="T46" fmla="*/ 2147483647 w 127"/>
                    <a:gd name="T47" fmla="*/ 2147483647 h 208"/>
                    <a:gd name="T48" fmla="*/ 2147483647 w 127"/>
                    <a:gd name="T49" fmla="*/ 2147483647 h 208"/>
                    <a:gd name="T50" fmla="*/ 2147483647 w 127"/>
                    <a:gd name="T51" fmla="*/ 2147483647 h 208"/>
                    <a:gd name="T52" fmla="*/ 2147483647 w 127"/>
                    <a:gd name="T53" fmla="*/ 2147483647 h 208"/>
                    <a:gd name="T54" fmla="*/ 2147483647 w 127"/>
                    <a:gd name="T55" fmla="*/ 2147483647 h 208"/>
                    <a:gd name="T56" fmla="*/ 2147483647 w 127"/>
                    <a:gd name="T57" fmla="*/ 2147483647 h 208"/>
                    <a:gd name="T58" fmla="*/ 2147483647 w 127"/>
                    <a:gd name="T59" fmla="*/ 2147483647 h 208"/>
                    <a:gd name="T60" fmla="*/ 2147483647 w 127"/>
                    <a:gd name="T61" fmla="*/ 2147483647 h 208"/>
                    <a:gd name="T62" fmla="*/ 2147483647 w 127"/>
                    <a:gd name="T63" fmla="*/ 2147483647 h 208"/>
                    <a:gd name="T64" fmla="*/ 2147483647 w 127"/>
                    <a:gd name="T65" fmla="*/ 2147483647 h 208"/>
                    <a:gd name="T66" fmla="*/ 2147483647 w 127"/>
                    <a:gd name="T67" fmla="*/ 2147483647 h 208"/>
                    <a:gd name="T68" fmla="*/ 2147483647 w 127"/>
                    <a:gd name="T69" fmla="*/ 2147483647 h 208"/>
                    <a:gd name="T70" fmla="*/ 2147483647 w 127"/>
                    <a:gd name="T71" fmla="*/ 2147483647 h 208"/>
                    <a:gd name="T72" fmla="*/ 2147483647 w 127"/>
                    <a:gd name="T73" fmla="*/ 2147483647 h 208"/>
                    <a:gd name="T74" fmla="*/ 2147483647 w 127"/>
                    <a:gd name="T75" fmla="*/ 2147483647 h 208"/>
                    <a:gd name="T76" fmla="*/ 0 w 127"/>
                    <a:gd name="T77" fmla="*/ 2147483647 h 20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7"/>
                    <a:gd name="T118" fmla="*/ 0 h 208"/>
                    <a:gd name="T119" fmla="*/ 127 w 127"/>
                    <a:gd name="T120" fmla="*/ 208 h 20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7" h="208">
                      <a:moveTo>
                        <a:pt x="6" y="158"/>
                      </a:moveTo>
                      <a:lnTo>
                        <a:pt x="6" y="148"/>
                      </a:lnTo>
                      <a:lnTo>
                        <a:pt x="8" y="140"/>
                      </a:lnTo>
                      <a:lnTo>
                        <a:pt x="10" y="136"/>
                      </a:lnTo>
                      <a:lnTo>
                        <a:pt x="14" y="128"/>
                      </a:lnTo>
                      <a:lnTo>
                        <a:pt x="20" y="124"/>
                      </a:lnTo>
                      <a:lnTo>
                        <a:pt x="26" y="120"/>
                      </a:lnTo>
                      <a:lnTo>
                        <a:pt x="32" y="116"/>
                      </a:lnTo>
                      <a:lnTo>
                        <a:pt x="38" y="114"/>
                      </a:lnTo>
                      <a:lnTo>
                        <a:pt x="40" y="122"/>
                      </a:lnTo>
                      <a:lnTo>
                        <a:pt x="42" y="124"/>
                      </a:lnTo>
                      <a:lnTo>
                        <a:pt x="44" y="126"/>
                      </a:lnTo>
                      <a:lnTo>
                        <a:pt x="48" y="124"/>
                      </a:lnTo>
                      <a:lnTo>
                        <a:pt x="52" y="120"/>
                      </a:lnTo>
                      <a:lnTo>
                        <a:pt x="56" y="110"/>
                      </a:lnTo>
                      <a:lnTo>
                        <a:pt x="61" y="98"/>
                      </a:lnTo>
                      <a:lnTo>
                        <a:pt x="63" y="88"/>
                      </a:lnTo>
                      <a:lnTo>
                        <a:pt x="65" y="88"/>
                      </a:lnTo>
                      <a:lnTo>
                        <a:pt x="67" y="86"/>
                      </a:lnTo>
                      <a:lnTo>
                        <a:pt x="69" y="84"/>
                      </a:lnTo>
                      <a:lnTo>
                        <a:pt x="71" y="82"/>
                      </a:lnTo>
                      <a:lnTo>
                        <a:pt x="75" y="72"/>
                      </a:lnTo>
                      <a:lnTo>
                        <a:pt x="81" y="60"/>
                      </a:lnTo>
                      <a:lnTo>
                        <a:pt x="85" y="50"/>
                      </a:lnTo>
                      <a:lnTo>
                        <a:pt x="89" y="36"/>
                      </a:lnTo>
                      <a:lnTo>
                        <a:pt x="93" y="36"/>
                      </a:lnTo>
                      <a:lnTo>
                        <a:pt x="97" y="36"/>
                      </a:lnTo>
                      <a:lnTo>
                        <a:pt x="99" y="20"/>
                      </a:lnTo>
                      <a:lnTo>
                        <a:pt x="95" y="16"/>
                      </a:lnTo>
                      <a:lnTo>
                        <a:pt x="93" y="12"/>
                      </a:lnTo>
                      <a:lnTo>
                        <a:pt x="89" y="0"/>
                      </a:lnTo>
                      <a:lnTo>
                        <a:pt x="91" y="2"/>
                      </a:lnTo>
                      <a:lnTo>
                        <a:pt x="93" y="0"/>
                      </a:lnTo>
                      <a:lnTo>
                        <a:pt x="97" y="6"/>
                      </a:lnTo>
                      <a:lnTo>
                        <a:pt x="103" y="14"/>
                      </a:lnTo>
                      <a:lnTo>
                        <a:pt x="107" y="20"/>
                      </a:lnTo>
                      <a:lnTo>
                        <a:pt x="109" y="26"/>
                      </a:lnTo>
                      <a:lnTo>
                        <a:pt x="107" y="44"/>
                      </a:lnTo>
                      <a:lnTo>
                        <a:pt x="109" y="50"/>
                      </a:lnTo>
                      <a:lnTo>
                        <a:pt x="109" y="54"/>
                      </a:lnTo>
                      <a:lnTo>
                        <a:pt x="117" y="60"/>
                      </a:lnTo>
                      <a:lnTo>
                        <a:pt x="99" y="60"/>
                      </a:lnTo>
                      <a:lnTo>
                        <a:pt x="93" y="62"/>
                      </a:lnTo>
                      <a:lnTo>
                        <a:pt x="91" y="64"/>
                      </a:lnTo>
                      <a:lnTo>
                        <a:pt x="89" y="66"/>
                      </a:lnTo>
                      <a:lnTo>
                        <a:pt x="93" y="70"/>
                      </a:lnTo>
                      <a:lnTo>
                        <a:pt x="101" y="78"/>
                      </a:lnTo>
                      <a:lnTo>
                        <a:pt x="111" y="88"/>
                      </a:lnTo>
                      <a:lnTo>
                        <a:pt x="115" y="96"/>
                      </a:lnTo>
                      <a:lnTo>
                        <a:pt x="117" y="106"/>
                      </a:lnTo>
                      <a:lnTo>
                        <a:pt x="113" y="110"/>
                      </a:lnTo>
                      <a:lnTo>
                        <a:pt x="107" y="116"/>
                      </a:lnTo>
                      <a:lnTo>
                        <a:pt x="101" y="126"/>
                      </a:lnTo>
                      <a:lnTo>
                        <a:pt x="99" y="136"/>
                      </a:lnTo>
                      <a:lnTo>
                        <a:pt x="99" y="144"/>
                      </a:lnTo>
                      <a:lnTo>
                        <a:pt x="101" y="154"/>
                      </a:lnTo>
                      <a:lnTo>
                        <a:pt x="109" y="168"/>
                      </a:lnTo>
                      <a:lnTo>
                        <a:pt x="119" y="182"/>
                      </a:lnTo>
                      <a:lnTo>
                        <a:pt x="127" y="194"/>
                      </a:lnTo>
                      <a:lnTo>
                        <a:pt x="127" y="208"/>
                      </a:lnTo>
                      <a:lnTo>
                        <a:pt x="121" y="208"/>
                      </a:lnTo>
                      <a:lnTo>
                        <a:pt x="111" y="208"/>
                      </a:lnTo>
                      <a:lnTo>
                        <a:pt x="107" y="206"/>
                      </a:lnTo>
                      <a:lnTo>
                        <a:pt x="103" y="204"/>
                      </a:lnTo>
                      <a:lnTo>
                        <a:pt x="81" y="204"/>
                      </a:lnTo>
                      <a:lnTo>
                        <a:pt x="81" y="202"/>
                      </a:lnTo>
                      <a:lnTo>
                        <a:pt x="46" y="200"/>
                      </a:lnTo>
                      <a:lnTo>
                        <a:pt x="46" y="204"/>
                      </a:lnTo>
                      <a:lnTo>
                        <a:pt x="22" y="202"/>
                      </a:lnTo>
                      <a:lnTo>
                        <a:pt x="24" y="198"/>
                      </a:lnTo>
                      <a:lnTo>
                        <a:pt x="24" y="188"/>
                      </a:lnTo>
                      <a:lnTo>
                        <a:pt x="22" y="182"/>
                      </a:lnTo>
                      <a:lnTo>
                        <a:pt x="22" y="174"/>
                      </a:lnTo>
                      <a:lnTo>
                        <a:pt x="24" y="168"/>
                      </a:lnTo>
                      <a:lnTo>
                        <a:pt x="14" y="166"/>
                      </a:lnTo>
                      <a:lnTo>
                        <a:pt x="10" y="164"/>
                      </a:lnTo>
                      <a:lnTo>
                        <a:pt x="6" y="160"/>
                      </a:lnTo>
                      <a:lnTo>
                        <a:pt x="0" y="158"/>
                      </a:lnTo>
                      <a:lnTo>
                        <a:pt x="6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Freeform 147"/>
                <p:cNvSpPr/>
                <p:nvPr/>
              </p:nvSpPr>
              <p:spPr bwMode="auto">
                <a:xfrm>
                  <a:off x="4838464" y="4503924"/>
                  <a:ext cx="130301" cy="175222"/>
                </a:xfrm>
                <a:custGeom>
                  <a:avLst/>
                  <a:gdLst>
                    <a:gd name="T0" fmla="*/ 2147483647 w 89"/>
                    <a:gd name="T1" fmla="*/ 2147483647 h 110"/>
                    <a:gd name="T2" fmla="*/ 2147483647 w 89"/>
                    <a:gd name="T3" fmla="*/ 2147483647 h 110"/>
                    <a:gd name="T4" fmla="*/ 2147483647 w 89"/>
                    <a:gd name="T5" fmla="*/ 2147483647 h 110"/>
                    <a:gd name="T6" fmla="*/ 2147483647 w 89"/>
                    <a:gd name="T7" fmla="*/ 2147483647 h 110"/>
                    <a:gd name="T8" fmla="*/ 2147483647 w 89"/>
                    <a:gd name="T9" fmla="*/ 2147483647 h 110"/>
                    <a:gd name="T10" fmla="*/ 2147483647 w 89"/>
                    <a:gd name="T11" fmla="*/ 2147483647 h 110"/>
                    <a:gd name="T12" fmla="*/ 0 w 89"/>
                    <a:gd name="T13" fmla="*/ 2147483647 h 110"/>
                    <a:gd name="T14" fmla="*/ 0 w 89"/>
                    <a:gd name="T15" fmla="*/ 2147483647 h 110"/>
                    <a:gd name="T16" fmla="*/ 2147483647 w 89"/>
                    <a:gd name="T17" fmla="*/ 2147483647 h 110"/>
                    <a:gd name="T18" fmla="*/ 2147483647 w 89"/>
                    <a:gd name="T19" fmla="*/ 2147483647 h 110"/>
                    <a:gd name="T20" fmla="*/ 2147483647 w 89"/>
                    <a:gd name="T21" fmla="*/ 2147483647 h 110"/>
                    <a:gd name="T22" fmla="*/ 2147483647 w 89"/>
                    <a:gd name="T23" fmla="*/ 2147483647 h 110"/>
                    <a:gd name="T24" fmla="*/ 2147483647 w 89"/>
                    <a:gd name="T25" fmla="*/ 2147483647 h 110"/>
                    <a:gd name="T26" fmla="*/ 2147483647 w 89"/>
                    <a:gd name="T27" fmla="*/ 2147483647 h 110"/>
                    <a:gd name="T28" fmla="*/ 2147483647 w 89"/>
                    <a:gd name="T29" fmla="*/ 2147483647 h 110"/>
                    <a:gd name="T30" fmla="*/ 2147483647 w 89"/>
                    <a:gd name="T31" fmla="*/ 2147483647 h 110"/>
                    <a:gd name="T32" fmla="*/ 2147483647 w 89"/>
                    <a:gd name="T33" fmla="*/ 2147483647 h 110"/>
                    <a:gd name="T34" fmla="*/ 2147483647 w 89"/>
                    <a:gd name="T35" fmla="*/ 2147483647 h 110"/>
                    <a:gd name="T36" fmla="*/ 2147483647 w 89"/>
                    <a:gd name="T37" fmla="*/ 2147483647 h 110"/>
                    <a:gd name="T38" fmla="*/ 2147483647 w 89"/>
                    <a:gd name="T39" fmla="*/ 2147483647 h 110"/>
                    <a:gd name="T40" fmla="*/ 2147483647 w 89"/>
                    <a:gd name="T41" fmla="*/ 2147483647 h 110"/>
                    <a:gd name="T42" fmla="*/ 2147483647 w 89"/>
                    <a:gd name="T43" fmla="*/ 2147483647 h 110"/>
                    <a:gd name="T44" fmla="*/ 2147483647 w 89"/>
                    <a:gd name="T45" fmla="*/ 2147483647 h 110"/>
                    <a:gd name="T46" fmla="*/ 2147483647 w 89"/>
                    <a:gd name="T47" fmla="*/ 2147483647 h 110"/>
                    <a:gd name="T48" fmla="*/ 2147483647 w 89"/>
                    <a:gd name="T49" fmla="*/ 2147483647 h 110"/>
                    <a:gd name="T50" fmla="*/ 2147483647 w 89"/>
                    <a:gd name="T51" fmla="*/ 2147483647 h 110"/>
                    <a:gd name="T52" fmla="*/ 2147483647 w 89"/>
                    <a:gd name="T53" fmla="*/ 2147483647 h 110"/>
                    <a:gd name="T54" fmla="*/ 2147483647 w 89"/>
                    <a:gd name="T55" fmla="*/ 2147483647 h 110"/>
                    <a:gd name="T56" fmla="*/ 2147483647 w 89"/>
                    <a:gd name="T57" fmla="*/ 2147483647 h 110"/>
                    <a:gd name="T58" fmla="*/ 2147483647 w 89"/>
                    <a:gd name="T59" fmla="*/ 2147483647 h 110"/>
                    <a:gd name="T60" fmla="*/ 2147483647 w 89"/>
                    <a:gd name="T61" fmla="*/ 2147483647 h 110"/>
                    <a:gd name="T62" fmla="*/ 2147483647 w 89"/>
                    <a:gd name="T63" fmla="*/ 2147483647 h 110"/>
                    <a:gd name="T64" fmla="*/ 2147483647 w 89"/>
                    <a:gd name="T65" fmla="*/ 2147483647 h 110"/>
                    <a:gd name="T66" fmla="*/ 2147483647 w 89"/>
                    <a:gd name="T67" fmla="*/ 2147483647 h 110"/>
                    <a:gd name="T68" fmla="*/ 2147483647 w 89"/>
                    <a:gd name="T69" fmla="*/ 2147483647 h 110"/>
                    <a:gd name="T70" fmla="*/ 2147483647 w 89"/>
                    <a:gd name="T71" fmla="*/ 2147483647 h 110"/>
                    <a:gd name="T72" fmla="*/ 2147483647 w 89"/>
                    <a:gd name="T73" fmla="*/ 2147483647 h 110"/>
                    <a:gd name="T74" fmla="*/ 2147483647 w 89"/>
                    <a:gd name="T75" fmla="*/ 2147483647 h 110"/>
                    <a:gd name="T76" fmla="*/ 2147483647 w 89"/>
                    <a:gd name="T77" fmla="*/ 2147483647 h 110"/>
                    <a:gd name="T78" fmla="*/ 2147483647 w 89"/>
                    <a:gd name="T79" fmla="*/ 2147483647 h 110"/>
                    <a:gd name="T80" fmla="*/ 2147483647 w 89"/>
                    <a:gd name="T81" fmla="*/ 2147483647 h 110"/>
                    <a:gd name="T82" fmla="*/ 2147483647 w 89"/>
                    <a:gd name="T83" fmla="*/ 2147483647 h 110"/>
                    <a:gd name="T84" fmla="*/ 2147483647 w 89"/>
                    <a:gd name="T85" fmla="*/ 2147483647 h 110"/>
                    <a:gd name="T86" fmla="*/ 2147483647 w 89"/>
                    <a:gd name="T87" fmla="*/ 2147483647 h 110"/>
                    <a:gd name="T88" fmla="*/ 2147483647 w 89"/>
                    <a:gd name="T89" fmla="*/ 2147483647 h 110"/>
                    <a:gd name="T90" fmla="*/ 2147483647 w 89"/>
                    <a:gd name="T91" fmla="*/ 2147483647 h 110"/>
                    <a:gd name="T92" fmla="*/ 2147483647 w 89"/>
                    <a:gd name="T93" fmla="*/ 2147483647 h 110"/>
                    <a:gd name="T94" fmla="*/ 2147483647 w 89"/>
                    <a:gd name="T95" fmla="*/ 2147483647 h 110"/>
                    <a:gd name="T96" fmla="*/ 2147483647 w 89"/>
                    <a:gd name="T97" fmla="*/ 2147483647 h 110"/>
                    <a:gd name="T98" fmla="*/ 2147483647 w 89"/>
                    <a:gd name="T99" fmla="*/ 2147483647 h 110"/>
                    <a:gd name="T100" fmla="*/ 2147483647 w 89"/>
                    <a:gd name="T101" fmla="*/ 0 h 110"/>
                    <a:gd name="T102" fmla="*/ 2147483647 w 89"/>
                    <a:gd name="T103" fmla="*/ 2147483647 h 11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9"/>
                    <a:gd name="T157" fmla="*/ 0 h 110"/>
                    <a:gd name="T158" fmla="*/ 89 w 89"/>
                    <a:gd name="T159" fmla="*/ 110 h 11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9" h="110">
                      <a:moveTo>
                        <a:pt x="36" y="24"/>
                      </a:moveTo>
                      <a:lnTo>
                        <a:pt x="26" y="24"/>
                      </a:lnTo>
                      <a:lnTo>
                        <a:pt x="20" y="24"/>
                      </a:lnTo>
                      <a:lnTo>
                        <a:pt x="8" y="22"/>
                      </a:lnTo>
                      <a:lnTo>
                        <a:pt x="2" y="44"/>
                      </a:lnTo>
                      <a:lnTo>
                        <a:pt x="2" y="50"/>
                      </a:lnTo>
                      <a:lnTo>
                        <a:pt x="0" y="58"/>
                      </a:lnTo>
                      <a:lnTo>
                        <a:pt x="0" y="70"/>
                      </a:lnTo>
                      <a:lnTo>
                        <a:pt x="4" y="76"/>
                      </a:lnTo>
                      <a:lnTo>
                        <a:pt x="8" y="82"/>
                      </a:lnTo>
                      <a:lnTo>
                        <a:pt x="14" y="88"/>
                      </a:lnTo>
                      <a:lnTo>
                        <a:pt x="30" y="100"/>
                      </a:lnTo>
                      <a:lnTo>
                        <a:pt x="34" y="104"/>
                      </a:lnTo>
                      <a:lnTo>
                        <a:pt x="38" y="110"/>
                      </a:lnTo>
                      <a:lnTo>
                        <a:pt x="42" y="108"/>
                      </a:lnTo>
                      <a:lnTo>
                        <a:pt x="44" y="106"/>
                      </a:lnTo>
                      <a:lnTo>
                        <a:pt x="46" y="104"/>
                      </a:lnTo>
                      <a:lnTo>
                        <a:pt x="44" y="100"/>
                      </a:lnTo>
                      <a:lnTo>
                        <a:pt x="42" y="98"/>
                      </a:lnTo>
                      <a:lnTo>
                        <a:pt x="42" y="96"/>
                      </a:lnTo>
                      <a:lnTo>
                        <a:pt x="44" y="90"/>
                      </a:lnTo>
                      <a:lnTo>
                        <a:pt x="46" y="88"/>
                      </a:lnTo>
                      <a:lnTo>
                        <a:pt x="55" y="84"/>
                      </a:lnTo>
                      <a:lnTo>
                        <a:pt x="55" y="80"/>
                      </a:lnTo>
                      <a:lnTo>
                        <a:pt x="59" y="76"/>
                      </a:lnTo>
                      <a:lnTo>
                        <a:pt x="63" y="78"/>
                      </a:lnTo>
                      <a:lnTo>
                        <a:pt x="65" y="82"/>
                      </a:lnTo>
                      <a:lnTo>
                        <a:pt x="67" y="86"/>
                      </a:lnTo>
                      <a:lnTo>
                        <a:pt x="71" y="88"/>
                      </a:lnTo>
                      <a:lnTo>
                        <a:pt x="75" y="86"/>
                      </a:lnTo>
                      <a:lnTo>
                        <a:pt x="79" y="84"/>
                      </a:lnTo>
                      <a:lnTo>
                        <a:pt x="81" y="86"/>
                      </a:lnTo>
                      <a:lnTo>
                        <a:pt x="83" y="86"/>
                      </a:lnTo>
                      <a:lnTo>
                        <a:pt x="85" y="84"/>
                      </a:lnTo>
                      <a:lnTo>
                        <a:pt x="85" y="80"/>
                      </a:lnTo>
                      <a:lnTo>
                        <a:pt x="87" y="74"/>
                      </a:lnTo>
                      <a:lnTo>
                        <a:pt x="87" y="52"/>
                      </a:lnTo>
                      <a:lnTo>
                        <a:pt x="83" y="50"/>
                      </a:lnTo>
                      <a:lnTo>
                        <a:pt x="83" y="46"/>
                      </a:lnTo>
                      <a:lnTo>
                        <a:pt x="81" y="44"/>
                      </a:lnTo>
                      <a:lnTo>
                        <a:pt x="81" y="40"/>
                      </a:lnTo>
                      <a:lnTo>
                        <a:pt x="83" y="36"/>
                      </a:lnTo>
                      <a:lnTo>
                        <a:pt x="83" y="32"/>
                      </a:lnTo>
                      <a:lnTo>
                        <a:pt x="87" y="30"/>
                      </a:lnTo>
                      <a:lnTo>
                        <a:pt x="89" y="26"/>
                      </a:lnTo>
                      <a:lnTo>
                        <a:pt x="87" y="20"/>
                      </a:lnTo>
                      <a:lnTo>
                        <a:pt x="83" y="18"/>
                      </a:lnTo>
                      <a:lnTo>
                        <a:pt x="77" y="18"/>
                      </a:lnTo>
                      <a:lnTo>
                        <a:pt x="69" y="18"/>
                      </a:lnTo>
                      <a:lnTo>
                        <a:pt x="71" y="2"/>
                      </a:lnTo>
                      <a:lnTo>
                        <a:pt x="36" y="0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Freeform 148"/>
                <p:cNvSpPr/>
                <p:nvPr/>
              </p:nvSpPr>
              <p:spPr bwMode="auto">
                <a:xfrm>
                  <a:off x="4894966" y="4469410"/>
                  <a:ext cx="170660" cy="242922"/>
                </a:xfrm>
                <a:custGeom>
                  <a:avLst/>
                  <a:gdLst>
                    <a:gd name="T0" fmla="*/ 2147483647 w 117"/>
                    <a:gd name="T1" fmla="*/ 2147483647 h 154"/>
                    <a:gd name="T2" fmla="*/ 2147483647 w 117"/>
                    <a:gd name="T3" fmla="*/ 2147483647 h 154"/>
                    <a:gd name="T4" fmla="*/ 2147483647 w 117"/>
                    <a:gd name="T5" fmla="*/ 2147483647 h 154"/>
                    <a:gd name="T6" fmla="*/ 0 w 117"/>
                    <a:gd name="T7" fmla="*/ 2147483647 h 154"/>
                    <a:gd name="T8" fmla="*/ 2147483647 w 117"/>
                    <a:gd name="T9" fmla="*/ 2147483647 h 154"/>
                    <a:gd name="T10" fmla="*/ 2147483647 w 117"/>
                    <a:gd name="T11" fmla="*/ 2147483647 h 154"/>
                    <a:gd name="T12" fmla="*/ 2147483647 w 117"/>
                    <a:gd name="T13" fmla="*/ 2147483647 h 154"/>
                    <a:gd name="T14" fmla="*/ 2147483647 w 117"/>
                    <a:gd name="T15" fmla="*/ 2147483647 h 154"/>
                    <a:gd name="T16" fmla="*/ 2147483647 w 117"/>
                    <a:gd name="T17" fmla="*/ 2147483647 h 154"/>
                    <a:gd name="T18" fmla="*/ 2147483647 w 117"/>
                    <a:gd name="T19" fmla="*/ 2147483647 h 154"/>
                    <a:gd name="T20" fmla="*/ 2147483647 w 117"/>
                    <a:gd name="T21" fmla="*/ 2147483647 h 154"/>
                    <a:gd name="T22" fmla="*/ 2147483647 w 117"/>
                    <a:gd name="T23" fmla="*/ 2147483647 h 154"/>
                    <a:gd name="T24" fmla="*/ 2147483647 w 117"/>
                    <a:gd name="T25" fmla="*/ 2147483647 h 154"/>
                    <a:gd name="T26" fmla="*/ 2147483647 w 117"/>
                    <a:gd name="T27" fmla="*/ 2147483647 h 154"/>
                    <a:gd name="T28" fmla="*/ 2147483647 w 117"/>
                    <a:gd name="T29" fmla="*/ 2147483647 h 154"/>
                    <a:gd name="T30" fmla="*/ 2147483647 w 117"/>
                    <a:gd name="T31" fmla="*/ 2147483647 h 154"/>
                    <a:gd name="T32" fmla="*/ 2147483647 w 117"/>
                    <a:gd name="T33" fmla="*/ 2147483647 h 154"/>
                    <a:gd name="T34" fmla="*/ 2147483647 w 117"/>
                    <a:gd name="T35" fmla="*/ 2147483647 h 154"/>
                    <a:gd name="T36" fmla="*/ 2147483647 w 117"/>
                    <a:gd name="T37" fmla="*/ 2147483647 h 154"/>
                    <a:gd name="T38" fmla="*/ 2147483647 w 117"/>
                    <a:gd name="T39" fmla="*/ 2147483647 h 154"/>
                    <a:gd name="T40" fmla="*/ 2147483647 w 117"/>
                    <a:gd name="T41" fmla="*/ 2147483647 h 154"/>
                    <a:gd name="T42" fmla="*/ 2147483647 w 117"/>
                    <a:gd name="T43" fmla="*/ 2147483647 h 154"/>
                    <a:gd name="T44" fmla="*/ 2147483647 w 117"/>
                    <a:gd name="T45" fmla="*/ 2147483647 h 154"/>
                    <a:gd name="T46" fmla="*/ 2147483647 w 117"/>
                    <a:gd name="T47" fmla="*/ 2147483647 h 154"/>
                    <a:gd name="T48" fmla="*/ 2147483647 w 117"/>
                    <a:gd name="T49" fmla="*/ 2147483647 h 154"/>
                    <a:gd name="T50" fmla="*/ 2147483647 w 117"/>
                    <a:gd name="T51" fmla="*/ 2147483647 h 154"/>
                    <a:gd name="T52" fmla="*/ 2147483647 w 117"/>
                    <a:gd name="T53" fmla="*/ 0 h 154"/>
                    <a:gd name="T54" fmla="*/ 2147483647 w 117"/>
                    <a:gd name="T55" fmla="*/ 2147483647 h 154"/>
                    <a:gd name="T56" fmla="*/ 2147483647 w 117"/>
                    <a:gd name="T57" fmla="*/ 2147483647 h 154"/>
                    <a:gd name="T58" fmla="*/ 2147483647 w 117"/>
                    <a:gd name="T59" fmla="*/ 2147483647 h 154"/>
                    <a:gd name="T60" fmla="*/ 2147483647 w 117"/>
                    <a:gd name="T61" fmla="*/ 2147483647 h 154"/>
                    <a:gd name="T62" fmla="*/ 2147483647 w 117"/>
                    <a:gd name="T63" fmla="*/ 2147483647 h 154"/>
                    <a:gd name="T64" fmla="*/ 2147483647 w 117"/>
                    <a:gd name="T65" fmla="*/ 2147483647 h 154"/>
                    <a:gd name="T66" fmla="*/ 2147483647 w 117"/>
                    <a:gd name="T67" fmla="*/ 2147483647 h 154"/>
                    <a:gd name="T68" fmla="*/ 2147483647 w 117"/>
                    <a:gd name="T69" fmla="*/ 2147483647 h 154"/>
                    <a:gd name="T70" fmla="*/ 2147483647 w 117"/>
                    <a:gd name="T71" fmla="*/ 2147483647 h 154"/>
                    <a:gd name="T72" fmla="*/ 2147483647 w 117"/>
                    <a:gd name="T73" fmla="*/ 2147483647 h 154"/>
                    <a:gd name="T74" fmla="*/ 2147483647 w 117"/>
                    <a:gd name="T75" fmla="*/ 2147483647 h 154"/>
                    <a:gd name="T76" fmla="*/ 2147483647 w 117"/>
                    <a:gd name="T77" fmla="*/ 2147483647 h 154"/>
                    <a:gd name="T78" fmla="*/ 2147483647 w 117"/>
                    <a:gd name="T79" fmla="*/ 2147483647 h 154"/>
                    <a:gd name="T80" fmla="*/ 2147483647 w 117"/>
                    <a:gd name="T81" fmla="*/ 2147483647 h 154"/>
                    <a:gd name="T82" fmla="*/ 2147483647 w 117"/>
                    <a:gd name="T83" fmla="*/ 2147483647 h 154"/>
                    <a:gd name="T84" fmla="*/ 2147483647 w 117"/>
                    <a:gd name="T85" fmla="*/ 2147483647 h 154"/>
                    <a:gd name="T86" fmla="*/ 2147483647 w 117"/>
                    <a:gd name="T87" fmla="*/ 2147483647 h 1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7"/>
                    <a:gd name="T133" fmla="*/ 0 h 154"/>
                    <a:gd name="T134" fmla="*/ 117 w 117"/>
                    <a:gd name="T135" fmla="*/ 154 h 1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17" h="154">
                      <a:moveTo>
                        <a:pt x="27" y="150"/>
                      </a:moveTo>
                      <a:lnTo>
                        <a:pt x="27" y="148"/>
                      </a:lnTo>
                      <a:lnTo>
                        <a:pt x="25" y="146"/>
                      </a:lnTo>
                      <a:lnTo>
                        <a:pt x="21" y="148"/>
                      </a:lnTo>
                      <a:lnTo>
                        <a:pt x="17" y="150"/>
                      </a:lnTo>
                      <a:lnTo>
                        <a:pt x="13" y="154"/>
                      </a:lnTo>
                      <a:lnTo>
                        <a:pt x="4" y="136"/>
                      </a:lnTo>
                      <a:lnTo>
                        <a:pt x="0" y="132"/>
                      </a:lnTo>
                      <a:lnTo>
                        <a:pt x="4" y="130"/>
                      </a:lnTo>
                      <a:lnTo>
                        <a:pt x="6" y="128"/>
                      </a:lnTo>
                      <a:lnTo>
                        <a:pt x="8" y="126"/>
                      </a:lnTo>
                      <a:lnTo>
                        <a:pt x="6" y="122"/>
                      </a:lnTo>
                      <a:lnTo>
                        <a:pt x="4" y="120"/>
                      </a:lnTo>
                      <a:lnTo>
                        <a:pt x="4" y="118"/>
                      </a:lnTo>
                      <a:lnTo>
                        <a:pt x="6" y="112"/>
                      </a:lnTo>
                      <a:lnTo>
                        <a:pt x="8" y="110"/>
                      </a:lnTo>
                      <a:lnTo>
                        <a:pt x="17" y="106"/>
                      </a:lnTo>
                      <a:lnTo>
                        <a:pt x="17" y="102"/>
                      </a:lnTo>
                      <a:lnTo>
                        <a:pt x="21" y="98"/>
                      </a:lnTo>
                      <a:lnTo>
                        <a:pt x="25" y="100"/>
                      </a:lnTo>
                      <a:lnTo>
                        <a:pt x="27" y="104"/>
                      </a:lnTo>
                      <a:lnTo>
                        <a:pt x="29" y="108"/>
                      </a:lnTo>
                      <a:lnTo>
                        <a:pt x="33" y="110"/>
                      </a:lnTo>
                      <a:lnTo>
                        <a:pt x="37" y="108"/>
                      </a:lnTo>
                      <a:lnTo>
                        <a:pt x="41" y="106"/>
                      </a:lnTo>
                      <a:lnTo>
                        <a:pt x="43" y="108"/>
                      </a:lnTo>
                      <a:lnTo>
                        <a:pt x="45" y="108"/>
                      </a:lnTo>
                      <a:lnTo>
                        <a:pt x="47" y="106"/>
                      </a:lnTo>
                      <a:lnTo>
                        <a:pt x="47" y="102"/>
                      </a:lnTo>
                      <a:lnTo>
                        <a:pt x="49" y="96"/>
                      </a:lnTo>
                      <a:lnTo>
                        <a:pt x="49" y="74"/>
                      </a:lnTo>
                      <a:lnTo>
                        <a:pt x="45" y="72"/>
                      </a:lnTo>
                      <a:lnTo>
                        <a:pt x="45" y="68"/>
                      </a:lnTo>
                      <a:lnTo>
                        <a:pt x="43" y="66"/>
                      </a:lnTo>
                      <a:lnTo>
                        <a:pt x="43" y="62"/>
                      </a:lnTo>
                      <a:lnTo>
                        <a:pt x="45" y="58"/>
                      </a:lnTo>
                      <a:lnTo>
                        <a:pt x="45" y="54"/>
                      </a:lnTo>
                      <a:lnTo>
                        <a:pt x="49" y="52"/>
                      </a:lnTo>
                      <a:lnTo>
                        <a:pt x="51" y="48"/>
                      </a:lnTo>
                      <a:lnTo>
                        <a:pt x="49" y="42"/>
                      </a:lnTo>
                      <a:lnTo>
                        <a:pt x="45" y="40"/>
                      </a:lnTo>
                      <a:lnTo>
                        <a:pt x="39" y="40"/>
                      </a:lnTo>
                      <a:lnTo>
                        <a:pt x="31" y="40"/>
                      </a:lnTo>
                      <a:lnTo>
                        <a:pt x="33" y="26"/>
                      </a:lnTo>
                      <a:lnTo>
                        <a:pt x="55" y="26"/>
                      </a:lnTo>
                      <a:lnTo>
                        <a:pt x="59" y="28"/>
                      </a:lnTo>
                      <a:lnTo>
                        <a:pt x="63" y="30"/>
                      </a:lnTo>
                      <a:lnTo>
                        <a:pt x="73" y="30"/>
                      </a:lnTo>
                      <a:lnTo>
                        <a:pt x="79" y="30"/>
                      </a:lnTo>
                      <a:lnTo>
                        <a:pt x="79" y="16"/>
                      </a:lnTo>
                      <a:lnTo>
                        <a:pt x="83" y="10"/>
                      </a:lnTo>
                      <a:lnTo>
                        <a:pt x="87" y="4"/>
                      </a:lnTo>
                      <a:lnTo>
                        <a:pt x="93" y="0"/>
                      </a:lnTo>
                      <a:lnTo>
                        <a:pt x="103" y="0"/>
                      </a:lnTo>
                      <a:lnTo>
                        <a:pt x="113" y="0"/>
                      </a:lnTo>
                      <a:lnTo>
                        <a:pt x="113" y="2"/>
                      </a:lnTo>
                      <a:lnTo>
                        <a:pt x="115" y="4"/>
                      </a:lnTo>
                      <a:lnTo>
                        <a:pt x="115" y="6"/>
                      </a:lnTo>
                      <a:lnTo>
                        <a:pt x="117" y="10"/>
                      </a:lnTo>
                      <a:lnTo>
                        <a:pt x="115" y="20"/>
                      </a:lnTo>
                      <a:lnTo>
                        <a:pt x="111" y="34"/>
                      </a:lnTo>
                      <a:lnTo>
                        <a:pt x="99" y="64"/>
                      </a:lnTo>
                      <a:lnTo>
                        <a:pt x="99" y="68"/>
                      </a:lnTo>
                      <a:lnTo>
                        <a:pt x="99" y="70"/>
                      </a:lnTo>
                      <a:lnTo>
                        <a:pt x="101" y="74"/>
                      </a:lnTo>
                      <a:lnTo>
                        <a:pt x="99" y="78"/>
                      </a:lnTo>
                      <a:lnTo>
                        <a:pt x="97" y="82"/>
                      </a:lnTo>
                      <a:lnTo>
                        <a:pt x="93" y="84"/>
                      </a:lnTo>
                      <a:lnTo>
                        <a:pt x="89" y="88"/>
                      </a:lnTo>
                      <a:lnTo>
                        <a:pt x="85" y="92"/>
                      </a:lnTo>
                      <a:lnTo>
                        <a:pt x="83" y="102"/>
                      </a:lnTo>
                      <a:lnTo>
                        <a:pt x="79" y="106"/>
                      </a:lnTo>
                      <a:lnTo>
                        <a:pt x="75" y="108"/>
                      </a:lnTo>
                      <a:lnTo>
                        <a:pt x="75" y="122"/>
                      </a:lnTo>
                      <a:lnTo>
                        <a:pt x="71" y="134"/>
                      </a:lnTo>
                      <a:lnTo>
                        <a:pt x="69" y="142"/>
                      </a:lnTo>
                      <a:lnTo>
                        <a:pt x="65" y="148"/>
                      </a:lnTo>
                      <a:lnTo>
                        <a:pt x="61" y="150"/>
                      </a:lnTo>
                      <a:lnTo>
                        <a:pt x="55" y="150"/>
                      </a:lnTo>
                      <a:lnTo>
                        <a:pt x="51" y="150"/>
                      </a:lnTo>
                      <a:lnTo>
                        <a:pt x="49" y="150"/>
                      </a:lnTo>
                      <a:lnTo>
                        <a:pt x="49" y="146"/>
                      </a:lnTo>
                      <a:lnTo>
                        <a:pt x="45" y="146"/>
                      </a:lnTo>
                      <a:lnTo>
                        <a:pt x="43" y="146"/>
                      </a:lnTo>
                      <a:lnTo>
                        <a:pt x="41" y="148"/>
                      </a:lnTo>
                      <a:lnTo>
                        <a:pt x="39" y="150"/>
                      </a:lnTo>
                      <a:lnTo>
                        <a:pt x="35" y="150"/>
                      </a:lnTo>
                      <a:lnTo>
                        <a:pt x="33" y="150"/>
                      </a:lnTo>
                      <a:lnTo>
                        <a:pt x="27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Freeform 149"/>
                <p:cNvSpPr/>
                <p:nvPr/>
              </p:nvSpPr>
              <p:spPr bwMode="auto">
                <a:xfrm>
                  <a:off x="4904191" y="5065432"/>
                  <a:ext cx="307880" cy="342480"/>
                </a:xfrm>
                <a:custGeom>
                  <a:avLst/>
                  <a:gdLst>
                    <a:gd name="T0" fmla="*/ 2147483647 w 211"/>
                    <a:gd name="T1" fmla="*/ 2147483647 h 216"/>
                    <a:gd name="T2" fmla="*/ 2147483647 w 211"/>
                    <a:gd name="T3" fmla="*/ 2147483647 h 216"/>
                    <a:gd name="T4" fmla="*/ 2147483647 w 211"/>
                    <a:gd name="T5" fmla="*/ 2147483647 h 216"/>
                    <a:gd name="T6" fmla="*/ 2147483647 w 211"/>
                    <a:gd name="T7" fmla="*/ 2147483647 h 216"/>
                    <a:gd name="T8" fmla="*/ 2147483647 w 211"/>
                    <a:gd name="T9" fmla="*/ 2147483647 h 216"/>
                    <a:gd name="T10" fmla="*/ 2147483647 w 211"/>
                    <a:gd name="T11" fmla="*/ 2147483647 h 216"/>
                    <a:gd name="T12" fmla="*/ 2147483647 w 211"/>
                    <a:gd name="T13" fmla="*/ 2147483647 h 216"/>
                    <a:gd name="T14" fmla="*/ 2147483647 w 211"/>
                    <a:gd name="T15" fmla="*/ 2147483647 h 216"/>
                    <a:gd name="T16" fmla="*/ 2147483647 w 211"/>
                    <a:gd name="T17" fmla="*/ 0 h 216"/>
                    <a:gd name="T18" fmla="*/ 2147483647 w 211"/>
                    <a:gd name="T19" fmla="*/ 0 h 216"/>
                    <a:gd name="T20" fmla="*/ 2147483647 w 211"/>
                    <a:gd name="T21" fmla="*/ 2147483647 h 216"/>
                    <a:gd name="T22" fmla="*/ 2147483647 w 211"/>
                    <a:gd name="T23" fmla="*/ 2147483647 h 216"/>
                    <a:gd name="T24" fmla="*/ 0 w 211"/>
                    <a:gd name="T25" fmla="*/ 0 h 216"/>
                    <a:gd name="T26" fmla="*/ 2147483647 w 211"/>
                    <a:gd name="T27" fmla="*/ 2147483647 h 216"/>
                    <a:gd name="T28" fmla="*/ 2147483647 w 211"/>
                    <a:gd name="T29" fmla="*/ 2147483647 h 216"/>
                    <a:gd name="T30" fmla="*/ 2147483647 w 211"/>
                    <a:gd name="T31" fmla="*/ 2147483647 h 216"/>
                    <a:gd name="T32" fmla="*/ 2147483647 w 211"/>
                    <a:gd name="T33" fmla="*/ 2147483647 h 216"/>
                    <a:gd name="T34" fmla="*/ 2147483647 w 211"/>
                    <a:gd name="T35" fmla="*/ 2147483647 h 216"/>
                    <a:gd name="T36" fmla="*/ 2147483647 w 211"/>
                    <a:gd name="T37" fmla="*/ 2147483647 h 216"/>
                    <a:gd name="T38" fmla="*/ 2147483647 w 211"/>
                    <a:gd name="T39" fmla="*/ 2147483647 h 216"/>
                    <a:gd name="T40" fmla="*/ 2147483647 w 211"/>
                    <a:gd name="T41" fmla="*/ 2147483647 h 216"/>
                    <a:gd name="T42" fmla="*/ 2147483647 w 211"/>
                    <a:gd name="T43" fmla="*/ 2147483647 h 216"/>
                    <a:gd name="T44" fmla="*/ 2147483647 w 211"/>
                    <a:gd name="T45" fmla="*/ 2147483647 h 216"/>
                    <a:gd name="T46" fmla="*/ 2147483647 w 211"/>
                    <a:gd name="T47" fmla="*/ 2147483647 h 216"/>
                    <a:gd name="T48" fmla="*/ 2147483647 w 211"/>
                    <a:gd name="T49" fmla="*/ 2147483647 h 216"/>
                    <a:gd name="T50" fmla="*/ 2147483647 w 211"/>
                    <a:gd name="T51" fmla="*/ 2147483647 h 216"/>
                    <a:gd name="T52" fmla="*/ 2147483647 w 211"/>
                    <a:gd name="T53" fmla="*/ 2147483647 h 216"/>
                    <a:gd name="T54" fmla="*/ 2147483647 w 211"/>
                    <a:gd name="T55" fmla="*/ 2147483647 h 216"/>
                    <a:gd name="T56" fmla="*/ 2147483647 w 211"/>
                    <a:gd name="T57" fmla="*/ 2147483647 h 216"/>
                    <a:gd name="T58" fmla="*/ 2147483647 w 211"/>
                    <a:gd name="T59" fmla="*/ 2147483647 h 216"/>
                    <a:gd name="T60" fmla="*/ 2147483647 w 211"/>
                    <a:gd name="T61" fmla="*/ 2147483647 h 216"/>
                    <a:gd name="T62" fmla="*/ 2147483647 w 211"/>
                    <a:gd name="T63" fmla="*/ 2147483647 h 216"/>
                    <a:gd name="T64" fmla="*/ 2147483647 w 211"/>
                    <a:gd name="T65" fmla="*/ 2147483647 h 216"/>
                    <a:gd name="T66" fmla="*/ 2147483647 w 211"/>
                    <a:gd name="T67" fmla="*/ 2147483647 h 216"/>
                    <a:gd name="T68" fmla="*/ 2147483647 w 211"/>
                    <a:gd name="T69" fmla="*/ 2147483647 h 216"/>
                    <a:gd name="T70" fmla="*/ 2147483647 w 211"/>
                    <a:gd name="T71" fmla="*/ 2147483647 h 216"/>
                    <a:gd name="T72" fmla="*/ 2147483647 w 211"/>
                    <a:gd name="T73" fmla="*/ 2147483647 h 216"/>
                    <a:gd name="T74" fmla="*/ 2147483647 w 211"/>
                    <a:gd name="T75" fmla="*/ 2147483647 h 216"/>
                    <a:gd name="T76" fmla="*/ 2147483647 w 211"/>
                    <a:gd name="T77" fmla="*/ 2147483647 h 216"/>
                    <a:gd name="T78" fmla="*/ 2147483647 w 211"/>
                    <a:gd name="T79" fmla="*/ 2147483647 h 216"/>
                    <a:gd name="T80" fmla="*/ 2147483647 w 211"/>
                    <a:gd name="T81" fmla="*/ 2147483647 h 216"/>
                    <a:gd name="T82" fmla="*/ 2147483647 w 211"/>
                    <a:gd name="T83" fmla="*/ 2147483647 h 216"/>
                    <a:gd name="T84" fmla="*/ 2147483647 w 211"/>
                    <a:gd name="T85" fmla="*/ 2147483647 h 216"/>
                    <a:gd name="T86" fmla="*/ 2147483647 w 211"/>
                    <a:gd name="T87" fmla="*/ 2147483647 h 216"/>
                    <a:gd name="T88" fmla="*/ 2147483647 w 211"/>
                    <a:gd name="T89" fmla="*/ 2147483647 h 216"/>
                    <a:gd name="T90" fmla="*/ 2147483647 w 211"/>
                    <a:gd name="T91" fmla="*/ 2147483647 h 216"/>
                    <a:gd name="T92" fmla="*/ 2147483647 w 211"/>
                    <a:gd name="T93" fmla="*/ 2147483647 h 216"/>
                    <a:gd name="T94" fmla="*/ 2147483647 w 211"/>
                    <a:gd name="T95" fmla="*/ 2147483647 h 216"/>
                    <a:gd name="T96" fmla="*/ 2147483647 w 211"/>
                    <a:gd name="T97" fmla="*/ 2147483647 h 216"/>
                    <a:gd name="T98" fmla="*/ 2147483647 w 211"/>
                    <a:gd name="T99" fmla="*/ 2147483647 h 216"/>
                    <a:gd name="T100" fmla="*/ 2147483647 w 211"/>
                    <a:gd name="T101" fmla="*/ 2147483647 h 216"/>
                    <a:gd name="T102" fmla="*/ 2147483647 w 211"/>
                    <a:gd name="T103" fmla="*/ 2147483647 h 216"/>
                    <a:gd name="T104" fmla="*/ 2147483647 w 211"/>
                    <a:gd name="T105" fmla="*/ 2147483647 h 216"/>
                    <a:gd name="T106" fmla="*/ 2147483647 w 211"/>
                    <a:gd name="T107" fmla="*/ 2147483647 h 216"/>
                    <a:gd name="T108" fmla="*/ 2147483647 w 211"/>
                    <a:gd name="T109" fmla="*/ 2147483647 h 216"/>
                    <a:gd name="T110" fmla="*/ 2147483647 w 211"/>
                    <a:gd name="T111" fmla="*/ 2147483647 h 21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1"/>
                    <a:gd name="T169" fmla="*/ 0 h 216"/>
                    <a:gd name="T170" fmla="*/ 211 w 211"/>
                    <a:gd name="T171" fmla="*/ 216 h 21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1" h="216">
                      <a:moveTo>
                        <a:pt x="181" y="8"/>
                      </a:moveTo>
                      <a:lnTo>
                        <a:pt x="159" y="16"/>
                      </a:lnTo>
                      <a:lnTo>
                        <a:pt x="117" y="16"/>
                      </a:lnTo>
                      <a:lnTo>
                        <a:pt x="107" y="12"/>
                      </a:lnTo>
                      <a:lnTo>
                        <a:pt x="105" y="10"/>
                      </a:lnTo>
                      <a:lnTo>
                        <a:pt x="101" y="6"/>
                      </a:lnTo>
                      <a:lnTo>
                        <a:pt x="33" y="6"/>
                      </a:lnTo>
                      <a:lnTo>
                        <a:pt x="27" y="2"/>
                      </a:lnTo>
                      <a:lnTo>
                        <a:pt x="25" y="0"/>
                      </a:lnTo>
                      <a:lnTo>
                        <a:pt x="21" y="0"/>
                      </a:lnTo>
                      <a:lnTo>
                        <a:pt x="11" y="2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" y="16"/>
                      </a:lnTo>
                      <a:lnTo>
                        <a:pt x="7" y="30"/>
                      </a:lnTo>
                      <a:lnTo>
                        <a:pt x="13" y="42"/>
                      </a:lnTo>
                      <a:lnTo>
                        <a:pt x="21" y="54"/>
                      </a:lnTo>
                      <a:lnTo>
                        <a:pt x="29" y="66"/>
                      </a:lnTo>
                      <a:lnTo>
                        <a:pt x="37" y="76"/>
                      </a:lnTo>
                      <a:lnTo>
                        <a:pt x="39" y="90"/>
                      </a:lnTo>
                      <a:lnTo>
                        <a:pt x="41" y="104"/>
                      </a:lnTo>
                      <a:lnTo>
                        <a:pt x="41" y="126"/>
                      </a:lnTo>
                      <a:lnTo>
                        <a:pt x="43" y="152"/>
                      </a:lnTo>
                      <a:lnTo>
                        <a:pt x="45" y="174"/>
                      </a:lnTo>
                      <a:lnTo>
                        <a:pt x="49" y="184"/>
                      </a:lnTo>
                      <a:lnTo>
                        <a:pt x="53" y="194"/>
                      </a:lnTo>
                      <a:lnTo>
                        <a:pt x="61" y="204"/>
                      </a:lnTo>
                      <a:lnTo>
                        <a:pt x="69" y="212"/>
                      </a:lnTo>
                      <a:lnTo>
                        <a:pt x="73" y="208"/>
                      </a:lnTo>
                      <a:lnTo>
                        <a:pt x="75" y="204"/>
                      </a:lnTo>
                      <a:lnTo>
                        <a:pt x="79" y="204"/>
                      </a:lnTo>
                      <a:lnTo>
                        <a:pt x="83" y="210"/>
                      </a:lnTo>
                      <a:lnTo>
                        <a:pt x="89" y="214"/>
                      </a:lnTo>
                      <a:lnTo>
                        <a:pt x="93" y="216"/>
                      </a:lnTo>
                      <a:lnTo>
                        <a:pt x="101" y="216"/>
                      </a:lnTo>
                      <a:lnTo>
                        <a:pt x="111" y="216"/>
                      </a:lnTo>
                      <a:lnTo>
                        <a:pt x="117" y="212"/>
                      </a:lnTo>
                      <a:lnTo>
                        <a:pt x="121" y="208"/>
                      </a:lnTo>
                      <a:lnTo>
                        <a:pt x="125" y="206"/>
                      </a:lnTo>
                      <a:lnTo>
                        <a:pt x="123" y="144"/>
                      </a:lnTo>
                      <a:lnTo>
                        <a:pt x="123" y="90"/>
                      </a:lnTo>
                      <a:lnTo>
                        <a:pt x="143" y="90"/>
                      </a:lnTo>
                      <a:lnTo>
                        <a:pt x="143" y="22"/>
                      </a:lnTo>
                      <a:lnTo>
                        <a:pt x="165" y="20"/>
                      </a:lnTo>
                      <a:lnTo>
                        <a:pt x="183" y="18"/>
                      </a:lnTo>
                      <a:lnTo>
                        <a:pt x="187" y="24"/>
                      </a:lnTo>
                      <a:lnTo>
                        <a:pt x="201" y="18"/>
                      </a:lnTo>
                      <a:lnTo>
                        <a:pt x="205" y="14"/>
                      </a:lnTo>
                      <a:lnTo>
                        <a:pt x="211" y="12"/>
                      </a:lnTo>
                      <a:lnTo>
                        <a:pt x="205" y="8"/>
                      </a:lnTo>
                      <a:lnTo>
                        <a:pt x="201" y="6"/>
                      </a:lnTo>
                      <a:lnTo>
                        <a:pt x="193" y="8"/>
                      </a:lnTo>
                      <a:lnTo>
                        <a:pt x="187" y="10"/>
                      </a:lnTo>
                      <a:lnTo>
                        <a:pt x="183" y="8"/>
                      </a:lnTo>
                      <a:lnTo>
                        <a:pt x="181" y="6"/>
                      </a:lnTo>
                      <a:lnTo>
                        <a:pt x="181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Freeform 150"/>
                <p:cNvSpPr/>
                <p:nvPr/>
              </p:nvSpPr>
              <p:spPr bwMode="auto">
                <a:xfrm>
                  <a:off x="5478438" y="4049938"/>
                  <a:ext cx="154517" cy="156638"/>
                </a:xfrm>
                <a:custGeom>
                  <a:avLst/>
                  <a:gdLst>
                    <a:gd name="T0" fmla="*/ 2147483647 w 106"/>
                    <a:gd name="T1" fmla="*/ 0 h 98"/>
                    <a:gd name="T2" fmla="*/ 2147483647 w 106"/>
                    <a:gd name="T3" fmla="*/ 2147483647 h 98"/>
                    <a:gd name="T4" fmla="*/ 2147483647 w 106"/>
                    <a:gd name="T5" fmla="*/ 2147483647 h 98"/>
                    <a:gd name="T6" fmla="*/ 2147483647 w 106"/>
                    <a:gd name="T7" fmla="*/ 2147483647 h 98"/>
                    <a:gd name="T8" fmla="*/ 2147483647 w 106"/>
                    <a:gd name="T9" fmla="*/ 2147483647 h 98"/>
                    <a:gd name="T10" fmla="*/ 2147483647 w 106"/>
                    <a:gd name="T11" fmla="*/ 2147483647 h 98"/>
                    <a:gd name="T12" fmla="*/ 2147483647 w 106"/>
                    <a:gd name="T13" fmla="*/ 2147483647 h 98"/>
                    <a:gd name="T14" fmla="*/ 0 w 106"/>
                    <a:gd name="T15" fmla="*/ 2147483647 h 98"/>
                    <a:gd name="T16" fmla="*/ 0 w 106"/>
                    <a:gd name="T17" fmla="*/ 2147483647 h 98"/>
                    <a:gd name="T18" fmla="*/ 2147483647 w 106"/>
                    <a:gd name="T19" fmla="*/ 2147483647 h 98"/>
                    <a:gd name="T20" fmla="*/ 2147483647 w 106"/>
                    <a:gd name="T21" fmla="*/ 2147483647 h 98"/>
                    <a:gd name="T22" fmla="*/ 2147483647 w 106"/>
                    <a:gd name="T23" fmla="*/ 2147483647 h 98"/>
                    <a:gd name="T24" fmla="*/ 2147483647 w 106"/>
                    <a:gd name="T25" fmla="*/ 2147483647 h 98"/>
                    <a:gd name="T26" fmla="*/ 2147483647 w 106"/>
                    <a:gd name="T27" fmla="*/ 2147483647 h 98"/>
                    <a:gd name="T28" fmla="*/ 2147483647 w 106"/>
                    <a:gd name="T29" fmla="*/ 2147483647 h 98"/>
                    <a:gd name="T30" fmla="*/ 2147483647 w 106"/>
                    <a:gd name="T31" fmla="*/ 2147483647 h 98"/>
                    <a:gd name="T32" fmla="*/ 2147483647 w 106"/>
                    <a:gd name="T33" fmla="*/ 2147483647 h 98"/>
                    <a:gd name="T34" fmla="*/ 2147483647 w 106"/>
                    <a:gd name="T35" fmla="*/ 2147483647 h 98"/>
                    <a:gd name="T36" fmla="*/ 2147483647 w 106"/>
                    <a:gd name="T37" fmla="*/ 2147483647 h 98"/>
                    <a:gd name="T38" fmla="*/ 2147483647 w 106"/>
                    <a:gd name="T39" fmla="*/ 2147483647 h 98"/>
                    <a:gd name="T40" fmla="*/ 2147483647 w 106"/>
                    <a:gd name="T41" fmla="*/ 2147483647 h 98"/>
                    <a:gd name="T42" fmla="*/ 2147483647 w 106"/>
                    <a:gd name="T43" fmla="*/ 2147483647 h 98"/>
                    <a:gd name="T44" fmla="*/ 2147483647 w 106"/>
                    <a:gd name="T45" fmla="*/ 2147483647 h 98"/>
                    <a:gd name="T46" fmla="*/ 2147483647 w 106"/>
                    <a:gd name="T47" fmla="*/ 2147483647 h 98"/>
                    <a:gd name="T48" fmla="*/ 2147483647 w 106"/>
                    <a:gd name="T49" fmla="*/ 2147483647 h 98"/>
                    <a:gd name="T50" fmla="*/ 2147483647 w 106"/>
                    <a:gd name="T51" fmla="*/ 2147483647 h 98"/>
                    <a:gd name="T52" fmla="*/ 2147483647 w 106"/>
                    <a:gd name="T53" fmla="*/ 0 h 9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06"/>
                    <a:gd name="T82" fmla="*/ 0 h 98"/>
                    <a:gd name="T83" fmla="*/ 106 w 106"/>
                    <a:gd name="T84" fmla="*/ 98 h 98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06" h="98">
                      <a:moveTo>
                        <a:pt x="32" y="0"/>
                      </a:moveTo>
                      <a:lnTo>
                        <a:pt x="28" y="4"/>
                      </a:lnTo>
                      <a:lnTo>
                        <a:pt x="22" y="10"/>
                      </a:lnTo>
                      <a:lnTo>
                        <a:pt x="14" y="14"/>
                      </a:lnTo>
                      <a:lnTo>
                        <a:pt x="6" y="16"/>
                      </a:lnTo>
                      <a:lnTo>
                        <a:pt x="6" y="26"/>
                      </a:lnTo>
                      <a:lnTo>
                        <a:pt x="4" y="34"/>
                      </a:lnTo>
                      <a:lnTo>
                        <a:pt x="0" y="46"/>
                      </a:lnTo>
                      <a:lnTo>
                        <a:pt x="0" y="62"/>
                      </a:lnTo>
                      <a:lnTo>
                        <a:pt x="18" y="62"/>
                      </a:lnTo>
                      <a:lnTo>
                        <a:pt x="24" y="64"/>
                      </a:lnTo>
                      <a:lnTo>
                        <a:pt x="28" y="54"/>
                      </a:lnTo>
                      <a:lnTo>
                        <a:pt x="38" y="58"/>
                      </a:lnTo>
                      <a:lnTo>
                        <a:pt x="54" y="58"/>
                      </a:lnTo>
                      <a:lnTo>
                        <a:pt x="68" y="62"/>
                      </a:lnTo>
                      <a:lnTo>
                        <a:pt x="82" y="76"/>
                      </a:lnTo>
                      <a:lnTo>
                        <a:pt x="96" y="92"/>
                      </a:lnTo>
                      <a:lnTo>
                        <a:pt x="102" y="98"/>
                      </a:lnTo>
                      <a:lnTo>
                        <a:pt x="106" y="94"/>
                      </a:lnTo>
                      <a:lnTo>
                        <a:pt x="96" y="80"/>
                      </a:lnTo>
                      <a:lnTo>
                        <a:pt x="86" y="68"/>
                      </a:lnTo>
                      <a:lnTo>
                        <a:pt x="74" y="56"/>
                      </a:lnTo>
                      <a:lnTo>
                        <a:pt x="62" y="48"/>
                      </a:lnTo>
                      <a:lnTo>
                        <a:pt x="52" y="42"/>
                      </a:lnTo>
                      <a:lnTo>
                        <a:pt x="46" y="30"/>
                      </a:lnTo>
                      <a:lnTo>
                        <a:pt x="40" y="14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Freeform 152"/>
                <p:cNvSpPr/>
                <p:nvPr/>
              </p:nvSpPr>
              <p:spPr bwMode="auto">
                <a:xfrm>
                  <a:off x="4248071" y="4172063"/>
                  <a:ext cx="68033" cy="18584"/>
                </a:xfrm>
                <a:custGeom>
                  <a:avLst/>
                  <a:gdLst>
                    <a:gd name="T0" fmla="*/ 2147483647 w 46"/>
                    <a:gd name="T1" fmla="*/ 2147483647 h 12"/>
                    <a:gd name="T2" fmla="*/ 2147483647 w 46"/>
                    <a:gd name="T3" fmla="*/ 2147483647 h 12"/>
                    <a:gd name="T4" fmla="*/ 2147483647 w 46"/>
                    <a:gd name="T5" fmla="*/ 2147483647 h 12"/>
                    <a:gd name="T6" fmla="*/ 2147483647 w 46"/>
                    <a:gd name="T7" fmla="*/ 2147483647 h 12"/>
                    <a:gd name="T8" fmla="*/ 2147483647 w 46"/>
                    <a:gd name="T9" fmla="*/ 2147483647 h 12"/>
                    <a:gd name="T10" fmla="*/ 2147483647 w 46"/>
                    <a:gd name="T11" fmla="*/ 0 h 12"/>
                    <a:gd name="T12" fmla="*/ 2147483647 w 46"/>
                    <a:gd name="T13" fmla="*/ 2147483647 h 12"/>
                    <a:gd name="T14" fmla="*/ 2147483647 w 46"/>
                    <a:gd name="T15" fmla="*/ 2147483647 h 12"/>
                    <a:gd name="T16" fmla="*/ 2147483647 w 46"/>
                    <a:gd name="T17" fmla="*/ 2147483647 h 12"/>
                    <a:gd name="T18" fmla="*/ 2147483647 w 46"/>
                    <a:gd name="T19" fmla="*/ 2147483647 h 12"/>
                    <a:gd name="T20" fmla="*/ 2147483647 w 46"/>
                    <a:gd name="T21" fmla="*/ 2147483647 h 12"/>
                    <a:gd name="T22" fmla="*/ 2147483647 w 46"/>
                    <a:gd name="T23" fmla="*/ 2147483647 h 12"/>
                    <a:gd name="T24" fmla="*/ 2147483647 w 46"/>
                    <a:gd name="T25" fmla="*/ 2147483647 h 12"/>
                    <a:gd name="T26" fmla="*/ 2147483647 w 46"/>
                    <a:gd name="T27" fmla="*/ 2147483647 h 12"/>
                    <a:gd name="T28" fmla="*/ 2147483647 w 46"/>
                    <a:gd name="T29" fmla="*/ 2147483647 h 12"/>
                    <a:gd name="T30" fmla="*/ 0 w 46"/>
                    <a:gd name="T31" fmla="*/ 2147483647 h 12"/>
                    <a:gd name="T32" fmla="*/ 2147483647 w 46"/>
                    <a:gd name="T33" fmla="*/ 2147483647 h 12"/>
                    <a:gd name="T34" fmla="*/ 2147483647 w 46"/>
                    <a:gd name="T35" fmla="*/ 2147483647 h 12"/>
                    <a:gd name="T36" fmla="*/ 2147483647 w 46"/>
                    <a:gd name="T37" fmla="*/ 2147483647 h 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6"/>
                    <a:gd name="T58" fmla="*/ 0 h 12"/>
                    <a:gd name="T59" fmla="*/ 46 w 46"/>
                    <a:gd name="T60" fmla="*/ 12 h 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6" h="12">
                      <a:moveTo>
                        <a:pt x="4" y="6"/>
                      </a:moveTo>
                      <a:lnTo>
                        <a:pt x="14" y="8"/>
                      </a:lnTo>
                      <a:lnTo>
                        <a:pt x="18" y="6"/>
                      </a:lnTo>
                      <a:lnTo>
                        <a:pt x="20" y="4"/>
                      </a:lnTo>
                      <a:lnTo>
                        <a:pt x="22" y="2"/>
                      </a:lnTo>
                      <a:lnTo>
                        <a:pt x="26" y="0"/>
                      </a:lnTo>
                      <a:lnTo>
                        <a:pt x="28" y="4"/>
                      </a:lnTo>
                      <a:lnTo>
                        <a:pt x="34" y="6"/>
                      </a:lnTo>
                      <a:lnTo>
                        <a:pt x="46" y="8"/>
                      </a:lnTo>
                      <a:lnTo>
                        <a:pt x="42" y="10"/>
                      </a:lnTo>
                      <a:lnTo>
                        <a:pt x="38" y="12"/>
                      </a:lnTo>
                      <a:lnTo>
                        <a:pt x="30" y="10"/>
                      </a:lnTo>
                      <a:lnTo>
                        <a:pt x="24" y="8"/>
                      </a:lnTo>
                      <a:lnTo>
                        <a:pt x="24" y="10"/>
                      </a:ln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Freeform 155"/>
                <p:cNvSpPr/>
                <p:nvPr/>
              </p:nvSpPr>
              <p:spPr bwMode="auto">
                <a:xfrm>
                  <a:off x="4913416" y="4699058"/>
                  <a:ext cx="20756" cy="35841"/>
                </a:xfrm>
                <a:custGeom>
                  <a:avLst/>
                  <a:gdLst>
                    <a:gd name="T0" fmla="*/ 2147483647 w 14"/>
                    <a:gd name="T1" fmla="*/ 2147483647 h 22"/>
                    <a:gd name="T2" fmla="*/ 0 w 14"/>
                    <a:gd name="T3" fmla="*/ 2147483647 h 22"/>
                    <a:gd name="T4" fmla="*/ 2147483647 w 14"/>
                    <a:gd name="T5" fmla="*/ 2147483647 h 22"/>
                    <a:gd name="T6" fmla="*/ 2147483647 w 14"/>
                    <a:gd name="T7" fmla="*/ 2147483647 h 22"/>
                    <a:gd name="T8" fmla="*/ 2147483647 w 14"/>
                    <a:gd name="T9" fmla="*/ 0 h 22"/>
                    <a:gd name="T10" fmla="*/ 2147483647 w 14"/>
                    <a:gd name="T11" fmla="*/ 2147483647 h 22"/>
                    <a:gd name="T12" fmla="*/ 2147483647 w 14"/>
                    <a:gd name="T13" fmla="*/ 2147483647 h 22"/>
                    <a:gd name="T14" fmla="*/ 2147483647 w 14"/>
                    <a:gd name="T15" fmla="*/ 2147483647 h 22"/>
                    <a:gd name="T16" fmla="*/ 2147483647 w 14"/>
                    <a:gd name="T17" fmla="*/ 2147483647 h 22"/>
                    <a:gd name="T18" fmla="*/ 2147483647 w 14"/>
                    <a:gd name="T19" fmla="*/ 2147483647 h 22"/>
                    <a:gd name="T20" fmla="*/ 2147483647 w 14"/>
                    <a:gd name="T21" fmla="*/ 2147483647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"/>
                    <a:gd name="T34" fmla="*/ 0 h 22"/>
                    <a:gd name="T35" fmla="*/ 14 w 14"/>
                    <a:gd name="T36" fmla="*/ 22 h 2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" h="22">
                      <a:moveTo>
                        <a:pt x="6" y="22"/>
                      </a:move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0" y="6"/>
                      </a:lnTo>
                      <a:lnTo>
                        <a:pt x="8" y="10"/>
                      </a:lnTo>
                      <a:lnTo>
                        <a:pt x="8" y="20"/>
                      </a:lnTo>
                      <a:lnTo>
                        <a:pt x="6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Freeform 157"/>
                <p:cNvSpPr/>
                <p:nvPr/>
              </p:nvSpPr>
              <p:spPr bwMode="auto">
                <a:xfrm>
                  <a:off x="3552746" y="2276475"/>
                  <a:ext cx="916722" cy="544251"/>
                </a:xfrm>
                <a:custGeom>
                  <a:avLst/>
                  <a:gdLst>
                    <a:gd name="T0" fmla="*/ 2147483647 w 628"/>
                    <a:gd name="T1" fmla="*/ 2147483647 h 344"/>
                    <a:gd name="T2" fmla="*/ 2147483647 w 628"/>
                    <a:gd name="T3" fmla="*/ 2147483647 h 344"/>
                    <a:gd name="T4" fmla="*/ 2147483647 w 628"/>
                    <a:gd name="T5" fmla="*/ 2147483647 h 344"/>
                    <a:gd name="T6" fmla="*/ 2147483647 w 628"/>
                    <a:gd name="T7" fmla="*/ 2147483647 h 344"/>
                    <a:gd name="T8" fmla="*/ 2147483647 w 628"/>
                    <a:gd name="T9" fmla="*/ 2147483647 h 344"/>
                    <a:gd name="T10" fmla="*/ 2147483647 w 628"/>
                    <a:gd name="T11" fmla="*/ 2147483647 h 344"/>
                    <a:gd name="T12" fmla="*/ 2147483647 w 628"/>
                    <a:gd name="T13" fmla="*/ 2147483647 h 344"/>
                    <a:gd name="T14" fmla="*/ 2147483647 w 628"/>
                    <a:gd name="T15" fmla="*/ 2147483647 h 344"/>
                    <a:gd name="T16" fmla="*/ 2147483647 w 628"/>
                    <a:gd name="T17" fmla="*/ 2147483647 h 344"/>
                    <a:gd name="T18" fmla="*/ 2147483647 w 628"/>
                    <a:gd name="T19" fmla="*/ 2147483647 h 344"/>
                    <a:gd name="T20" fmla="*/ 2147483647 w 628"/>
                    <a:gd name="T21" fmla="*/ 2147483647 h 344"/>
                    <a:gd name="T22" fmla="*/ 2147483647 w 628"/>
                    <a:gd name="T23" fmla="*/ 2147483647 h 344"/>
                    <a:gd name="T24" fmla="*/ 2147483647 w 628"/>
                    <a:gd name="T25" fmla="*/ 2147483647 h 344"/>
                    <a:gd name="T26" fmla="*/ 2147483647 w 628"/>
                    <a:gd name="T27" fmla="*/ 2147483647 h 344"/>
                    <a:gd name="T28" fmla="*/ 2147483647 w 628"/>
                    <a:gd name="T29" fmla="*/ 2147483647 h 344"/>
                    <a:gd name="T30" fmla="*/ 2147483647 w 628"/>
                    <a:gd name="T31" fmla="*/ 2147483647 h 344"/>
                    <a:gd name="T32" fmla="*/ 2147483647 w 628"/>
                    <a:gd name="T33" fmla="*/ 2147483647 h 344"/>
                    <a:gd name="T34" fmla="*/ 2147483647 w 628"/>
                    <a:gd name="T35" fmla="*/ 2147483647 h 344"/>
                    <a:gd name="T36" fmla="*/ 2147483647 w 628"/>
                    <a:gd name="T37" fmla="*/ 2147483647 h 344"/>
                    <a:gd name="T38" fmla="*/ 2147483647 w 628"/>
                    <a:gd name="T39" fmla="*/ 2147483647 h 344"/>
                    <a:gd name="T40" fmla="*/ 2147483647 w 628"/>
                    <a:gd name="T41" fmla="*/ 2147483647 h 344"/>
                    <a:gd name="T42" fmla="*/ 2147483647 w 628"/>
                    <a:gd name="T43" fmla="*/ 2147483647 h 344"/>
                    <a:gd name="T44" fmla="*/ 2147483647 w 628"/>
                    <a:gd name="T45" fmla="*/ 2147483647 h 344"/>
                    <a:gd name="T46" fmla="*/ 2147483647 w 628"/>
                    <a:gd name="T47" fmla="*/ 2147483647 h 344"/>
                    <a:gd name="T48" fmla="*/ 2147483647 w 628"/>
                    <a:gd name="T49" fmla="*/ 2147483647 h 344"/>
                    <a:gd name="T50" fmla="*/ 2147483647 w 628"/>
                    <a:gd name="T51" fmla="*/ 2147483647 h 344"/>
                    <a:gd name="T52" fmla="*/ 2147483647 w 628"/>
                    <a:gd name="T53" fmla="*/ 2147483647 h 344"/>
                    <a:gd name="T54" fmla="*/ 2147483647 w 628"/>
                    <a:gd name="T55" fmla="*/ 2147483647 h 344"/>
                    <a:gd name="T56" fmla="*/ 2147483647 w 628"/>
                    <a:gd name="T57" fmla="*/ 2147483647 h 344"/>
                    <a:gd name="T58" fmla="*/ 2147483647 w 628"/>
                    <a:gd name="T59" fmla="*/ 2147483647 h 344"/>
                    <a:gd name="T60" fmla="*/ 0 w 628"/>
                    <a:gd name="T61" fmla="*/ 2147483647 h 344"/>
                    <a:gd name="T62" fmla="*/ 2147483647 w 628"/>
                    <a:gd name="T63" fmla="*/ 2147483647 h 344"/>
                    <a:gd name="T64" fmla="*/ 2147483647 w 628"/>
                    <a:gd name="T65" fmla="*/ 2147483647 h 344"/>
                    <a:gd name="T66" fmla="*/ 2147483647 w 628"/>
                    <a:gd name="T67" fmla="*/ 2147483647 h 344"/>
                    <a:gd name="T68" fmla="*/ 2147483647 w 628"/>
                    <a:gd name="T69" fmla="*/ 2147483647 h 344"/>
                    <a:gd name="T70" fmla="*/ 2147483647 w 628"/>
                    <a:gd name="T71" fmla="*/ 2147483647 h 344"/>
                    <a:gd name="T72" fmla="*/ 2147483647 w 628"/>
                    <a:gd name="T73" fmla="*/ 2147483647 h 344"/>
                    <a:gd name="T74" fmla="*/ 2147483647 w 628"/>
                    <a:gd name="T75" fmla="*/ 2147483647 h 344"/>
                    <a:gd name="T76" fmla="*/ 2147483647 w 628"/>
                    <a:gd name="T77" fmla="*/ 2147483647 h 344"/>
                    <a:gd name="T78" fmla="*/ 2147483647 w 628"/>
                    <a:gd name="T79" fmla="*/ 2147483647 h 344"/>
                    <a:gd name="T80" fmla="*/ 2147483647 w 628"/>
                    <a:gd name="T81" fmla="*/ 2147483647 h 344"/>
                    <a:gd name="T82" fmla="*/ 2147483647 w 628"/>
                    <a:gd name="T83" fmla="*/ 2147483647 h 344"/>
                    <a:gd name="T84" fmla="*/ 2147483647 w 628"/>
                    <a:gd name="T85" fmla="*/ 2147483647 h 344"/>
                    <a:gd name="T86" fmla="*/ 2147483647 w 628"/>
                    <a:gd name="T87" fmla="*/ 2147483647 h 344"/>
                    <a:gd name="T88" fmla="*/ 2147483647 w 628"/>
                    <a:gd name="T89" fmla="*/ 2147483647 h 344"/>
                    <a:gd name="T90" fmla="*/ 2147483647 w 628"/>
                    <a:gd name="T91" fmla="*/ 2147483647 h 344"/>
                    <a:gd name="T92" fmla="*/ 2147483647 w 628"/>
                    <a:gd name="T93" fmla="*/ 2147483647 h 344"/>
                    <a:gd name="T94" fmla="*/ 2147483647 w 628"/>
                    <a:gd name="T95" fmla="*/ 2147483647 h 344"/>
                    <a:gd name="T96" fmla="*/ 2147483647 w 628"/>
                    <a:gd name="T97" fmla="*/ 2147483647 h 344"/>
                    <a:gd name="T98" fmla="*/ 2147483647 w 628"/>
                    <a:gd name="T99" fmla="*/ 2147483647 h 344"/>
                    <a:gd name="T100" fmla="*/ 2147483647 w 628"/>
                    <a:gd name="T101" fmla="*/ 2147483647 h 344"/>
                    <a:gd name="T102" fmla="*/ 2147483647 w 628"/>
                    <a:gd name="T103" fmla="*/ 2147483647 h 344"/>
                    <a:gd name="T104" fmla="*/ 2147483647 w 628"/>
                    <a:gd name="T105" fmla="*/ 2147483647 h 344"/>
                    <a:gd name="T106" fmla="*/ 2147483647 w 628"/>
                    <a:gd name="T107" fmla="*/ 2147483647 h 344"/>
                    <a:gd name="T108" fmla="*/ 2147483647 w 628"/>
                    <a:gd name="T109" fmla="*/ 2147483647 h 344"/>
                    <a:gd name="T110" fmla="*/ 2147483647 w 628"/>
                    <a:gd name="T111" fmla="*/ 2147483647 h 344"/>
                    <a:gd name="T112" fmla="*/ 2147483647 w 628"/>
                    <a:gd name="T113" fmla="*/ 2147483647 h 344"/>
                    <a:gd name="T114" fmla="*/ 2147483647 w 628"/>
                    <a:gd name="T115" fmla="*/ 2147483647 h 344"/>
                    <a:gd name="T116" fmla="*/ 2147483647 w 628"/>
                    <a:gd name="T117" fmla="*/ 2147483647 h 34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28"/>
                    <a:gd name="T178" fmla="*/ 0 h 344"/>
                    <a:gd name="T179" fmla="*/ 628 w 628"/>
                    <a:gd name="T180" fmla="*/ 344 h 34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28" h="344">
                      <a:moveTo>
                        <a:pt x="488" y="180"/>
                      </a:moveTo>
                      <a:lnTo>
                        <a:pt x="464" y="192"/>
                      </a:lnTo>
                      <a:lnTo>
                        <a:pt x="436" y="202"/>
                      </a:lnTo>
                      <a:lnTo>
                        <a:pt x="406" y="208"/>
                      </a:lnTo>
                      <a:lnTo>
                        <a:pt x="390" y="210"/>
                      </a:lnTo>
                      <a:lnTo>
                        <a:pt x="376" y="210"/>
                      </a:lnTo>
                      <a:lnTo>
                        <a:pt x="372" y="210"/>
                      </a:lnTo>
                      <a:lnTo>
                        <a:pt x="370" y="208"/>
                      </a:lnTo>
                      <a:lnTo>
                        <a:pt x="364" y="206"/>
                      </a:lnTo>
                      <a:lnTo>
                        <a:pt x="360" y="212"/>
                      </a:lnTo>
                      <a:lnTo>
                        <a:pt x="356" y="220"/>
                      </a:lnTo>
                      <a:lnTo>
                        <a:pt x="350" y="226"/>
                      </a:lnTo>
                      <a:lnTo>
                        <a:pt x="340" y="232"/>
                      </a:lnTo>
                      <a:lnTo>
                        <a:pt x="334" y="236"/>
                      </a:lnTo>
                      <a:lnTo>
                        <a:pt x="324" y="240"/>
                      </a:lnTo>
                      <a:lnTo>
                        <a:pt x="314" y="242"/>
                      </a:lnTo>
                      <a:lnTo>
                        <a:pt x="306" y="244"/>
                      </a:lnTo>
                      <a:lnTo>
                        <a:pt x="300" y="244"/>
                      </a:lnTo>
                      <a:lnTo>
                        <a:pt x="296" y="246"/>
                      </a:lnTo>
                      <a:lnTo>
                        <a:pt x="292" y="250"/>
                      </a:lnTo>
                      <a:lnTo>
                        <a:pt x="286" y="250"/>
                      </a:lnTo>
                      <a:lnTo>
                        <a:pt x="274" y="250"/>
                      </a:lnTo>
                      <a:lnTo>
                        <a:pt x="260" y="252"/>
                      </a:lnTo>
                      <a:lnTo>
                        <a:pt x="252" y="256"/>
                      </a:lnTo>
                      <a:lnTo>
                        <a:pt x="252" y="258"/>
                      </a:lnTo>
                      <a:lnTo>
                        <a:pt x="252" y="260"/>
                      </a:lnTo>
                      <a:lnTo>
                        <a:pt x="252" y="262"/>
                      </a:lnTo>
                      <a:lnTo>
                        <a:pt x="256" y="266"/>
                      </a:lnTo>
                      <a:lnTo>
                        <a:pt x="252" y="270"/>
                      </a:lnTo>
                      <a:lnTo>
                        <a:pt x="248" y="266"/>
                      </a:lnTo>
                      <a:lnTo>
                        <a:pt x="248" y="278"/>
                      </a:lnTo>
                      <a:lnTo>
                        <a:pt x="244" y="282"/>
                      </a:lnTo>
                      <a:lnTo>
                        <a:pt x="240" y="286"/>
                      </a:lnTo>
                      <a:lnTo>
                        <a:pt x="230" y="290"/>
                      </a:lnTo>
                      <a:lnTo>
                        <a:pt x="222" y="298"/>
                      </a:lnTo>
                      <a:lnTo>
                        <a:pt x="218" y="302"/>
                      </a:lnTo>
                      <a:lnTo>
                        <a:pt x="214" y="308"/>
                      </a:lnTo>
                      <a:lnTo>
                        <a:pt x="212" y="312"/>
                      </a:lnTo>
                      <a:lnTo>
                        <a:pt x="208" y="316"/>
                      </a:lnTo>
                      <a:lnTo>
                        <a:pt x="206" y="316"/>
                      </a:lnTo>
                      <a:lnTo>
                        <a:pt x="202" y="318"/>
                      </a:lnTo>
                      <a:lnTo>
                        <a:pt x="198" y="326"/>
                      </a:lnTo>
                      <a:lnTo>
                        <a:pt x="196" y="336"/>
                      </a:lnTo>
                      <a:lnTo>
                        <a:pt x="194" y="340"/>
                      </a:lnTo>
                      <a:lnTo>
                        <a:pt x="190" y="344"/>
                      </a:lnTo>
                      <a:lnTo>
                        <a:pt x="184" y="344"/>
                      </a:lnTo>
                      <a:lnTo>
                        <a:pt x="178" y="344"/>
                      </a:lnTo>
                      <a:lnTo>
                        <a:pt x="172" y="344"/>
                      </a:lnTo>
                      <a:lnTo>
                        <a:pt x="170" y="344"/>
                      </a:lnTo>
                      <a:lnTo>
                        <a:pt x="162" y="338"/>
                      </a:lnTo>
                      <a:lnTo>
                        <a:pt x="156" y="332"/>
                      </a:lnTo>
                      <a:lnTo>
                        <a:pt x="152" y="330"/>
                      </a:lnTo>
                      <a:lnTo>
                        <a:pt x="144" y="330"/>
                      </a:lnTo>
                      <a:lnTo>
                        <a:pt x="140" y="328"/>
                      </a:lnTo>
                      <a:lnTo>
                        <a:pt x="136" y="326"/>
                      </a:lnTo>
                      <a:lnTo>
                        <a:pt x="132" y="320"/>
                      </a:lnTo>
                      <a:lnTo>
                        <a:pt x="132" y="318"/>
                      </a:lnTo>
                      <a:lnTo>
                        <a:pt x="130" y="314"/>
                      </a:lnTo>
                      <a:lnTo>
                        <a:pt x="126" y="310"/>
                      </a:lnTo>
                      <a:lnTo>
                        <a:pt x="124" y="304"/>
                      </a:lnTo>
                      <a:lnTo>
                        <a:pt x="122" y="298"/>
                      </a:lnTo>
                      <a:lnTo>
                        <a:pt x="116" y="296"/>
                      </a:lnTo>
                      <a:lnTo>
                        <a:pt x="114" y="290"/>
                      </a:lnTo>
                      <a:lnTo>
                        <a:pt x="112" y="284"/>
                      </a:lnTo>
                      <a:lnTo>
                        <a:pt x="112" y="278"/>
                      </a:lnTo>
                      <a:lnTo>
                        <a:pt x="118" y="276"/>
                      </a:lnTo>
                      <a:lnTo>
                        <a:pt x="124" y="272"/>
                      </a:lnTo>
                      <a:lnTo>
                        <a:pt x="114" y="272"/>
                      </a:lnTo>
                      <a:lnTo>
                        <a:pt x="110" y="270"/>
                      </a:lnTo>
                      <a:lnTo>
                        <a:pt x="108" y="266"/>
                      </a:lnTo>
                      <a:lnTo>
                        <a:pt x="110" y="262"/>
                      </a:lnTo>
                      <a:lnTo>
                        <a:pt x="110" y="260"/>
                      </a:lnTo>
                      <a:lnTo>
                        <a:pt x="108" y="256"/>
                      </a:lnTo>
                      <a:lnTo>
                        <a:pt x="116" y="256"/>
                      </a:lnTo>
                      <a:lnTo>
                        <a:pt x="122" y="252"/>
                      </a:lnTo>
                      <a:lnTo>
                        <a:pt x="116" y="250"/>
                      </a:lnTo>
                      <a:lnTo>
                        <a:pt x="112" y="248"/>
                      </a:lnTo>
                      <a:lnTo>
                        <a:pt x="100" y="244"/>
                      </a:lnTo>
                      <a:lnTo>
                        <a:pt x="114" y="240"/>
                      </a:lnTo>
                      <a:lnTo>
                        <a:pt x="124" y="236"/>
                      </a:lnTo>
                      <a:lnTo>
                        <a:pt x="114" y="236"/>
                      </a:lnTo>
                      <a:lnTo>
                        <a:pt x="106" y="236"/>
                      </a:lnTo>
                      <a:lnTo>
                        <a:pt x="108" y="230"/>
                      </a:lnTo>
                      <a:lnTo>
                        <a:pt x="110" y="226"/>
                      </a:lnTo>
                      <a:lnTo>
                        <a:pt x="114" y="222"/>
                      </a:lnTo>
                      <a:lnTo>
                        <a:pt x="120" y="218"/>
                      </a:lnTo>
                      <a:lnTo>
                        <a:pt x="132" y="212"/>
                      </a:lnTo>
                      <a:lnTo>
                        <a:pt x="142" y="208"/>
                      </a:lnTo>
                      <a:lnTo>
                        <a:pt x="146" y="204"/>
                      </a:lnTo>
                      <a:lnTo>
                        <a:pt x="152" y="198"/>
                      </a:lnTo>
                      <a:lnTo>
                        <a:pt x="158" y="182"/>
                      </a:lnTo>
                      <a:lnTo>
                        <a:pt x="152" y="180"/>
                      </a:lnTo>
                      <a:lnTo>
                        <a:pt x="142" y="180"/>
                      </a:lnTo>
                      <a:lnTo>
                        <a:pt x="138" y="180"/>
                      </a:lnTo>
                      <a:lnTo>
                        <a:pt x="132" y="180"/>
                      </a:lnTo>
                      <a:lnTo>
                        <a:pt x="142" y="182"/>
                      </a:lnTo>
                      <a:lnTo>
                        <a:pt x="140" y="188"/>
                      </a:lnTo>
                      <a:lnTo>
                        <a:pt x="136" y="190"/>
                      </a:lnTo>
                      <a:lnTo>
                        <a:pt x="132" y="192"/>
                      </a:lnTo>
                      <a:lnTo>
                        <a:pt x="126" y="192"/>
                      </a:lnTo>
                      <a:lnTo>
                        <a:pt x="120" y="192"/>
                      </a:lnTo>
                      <a:lnTo>
                        <a:pt x="116" y="190"/>
                      </a:lnTo>
                      <a:lnTo>
                        <a:pt x="114" y="188"/>
                      </a:lnTo>
                      <a:lnTo>
                        <a:pt x="114" y="182"/>
                      </a:lnTo>
                      <a:lnTo>
                        <a:pt x="114" y="180"/>
                      </a:lnTo>
                      <a:lnTo>
                        <a:pt x="118" y="176"/>
                      </a:lnTo>
                      <a:lnTo>
                        <a:pt x="124" y="174"/>
                      </a:lnTo>
                      <a:lnTo>
                        <a:pt x="132" y="172"/>
                      </a:lnTo>
                      <a:lnTo>
                        <a:pt x="146" y="172"/>
                      </a:lnTo>
                      <a:lnTo>
                        <a:pt x="156" y="170"/>
                      </a:lnTo>
                      <a:lnTo>
                        <a:pt x="148" y="162"/>
                      </a:lnTo>
                      <a:lnTo>
                        <a:pt x="144" y="156"/>
                      </a:lnTo>
                      <a:lnTo>
                        <a:pt x="142" y="154"/>
                      </a:lnTo>
                      <a:lnTo>
                        <a:pt x="136" y="154"/>
                      </a:lnTo>
                      <a:lnTo>
                        <a:pt x="134" y="156"/>
                      </a:lnTo>
                      <a:lnTo>
                        <a:pt x="130" y="160"/>
                      </a:lnTo>
                      <a:lnTo>
                        <a:pt x="126" y="160"/>
                      </a:lnTo>
                      <a:lnTo>
                        <a:pt x="120" y="158"/>
                      </a:lnTo>
                      <a:lnTo>
                        <a:pt x="118" y="154"/>
                      </a:lnTo>
                      <a:lnTo>
                        <a:pt x="134" y="126"/>
                      </a:lnTo>
                      <a:lnTo>
                        <a:pt x="130" y="126"/>
                      </a:lnTo>
                      <a:lnTo>
                        <a:pt x="128" y="120"/>
                      </a:lnTo>
                      <a:lnTo>
                        <a:pt x="130" y="114"/>
                      </a:lnTo>
                      <a:lnTo>
                        <a:pt x="132" y="110"/>
                      </a:lnTo>
                      <a:lnTo>
                        <a:pt x="126" y="110"/>
                      </a:lnTo>
                      <a:lnTo>
                        <a:pt x="122" y="108"/>
                      </a:lnTo>
                      <a:lnTo>
                        <a:pt x="118" y="104"/>
                      </a:lnTo>
                      <a:lnTo>
                        <a:pt x="116" y="98"/>
                      </a:lnTo>
                      <a:lnTo>
                        <a:pt x="108" y="98"/>
                      </a:lnTo>
                      <a:lnTo>
                        <a:pt x="98" y="96"/>
                      </a:lnTo>
                      <a:lnTo>
                        <a:pt x="88" y="92"/>
                      </a:lnTo>
                      <a:lnTo>
                        <a:pt x="78" y="90"/>
                      </a:lnTo>
                      <a:lnTo>
                        <a:pt x="62" y="92"/>
                      </a:lnTo>
                      <a:lnTo>
                        <a:pt x="50" y="94"/>
                      </a:lnTo>
                      <a:lnTo>
                        <a:pt x="38" y="96"/>
                      </a:lnTo>
                      <a:lnTo>
                        <a:pt x="28" y="96"/>
                      </a:lnTo>
                      <a:lnTo>
                        <a:pt x="24" y="96"/>
                      </a:lnTo>
                      <a:lnTo>
                        <a:pt x="22" y="92"/>
                      </a:lnTo>
                      <a:lnTo>
                        <a:pt x="16" y="88"/>
                      </a:lnTo>
                      <a:lnTo>
                        <a:pt x="18" y="88"/>
                      </a:lnTo>
                      <a:lnTo>
                        <a:pt x="10" y="86"/>
                      </a:lnTo>
                      <a:lnTo>
                        <a:pt x="8" y="84"/>
                      </a:lnTo>
                      <a:lnTo>
                        <a:pt x="6" y="80"/>
                      </a:lnTo>
                      <a:lnTo>
                        <a:pt x="8" y="78"/>
                      </a:lnTo>
                      <a:lnTo>
                        <a:pt x="12" y="76"/>
                      </a:lnTo>
                      <a:lnTo>
                        <a:pt x="18" y="74"/>
                      </a:lnTo>
                      <a:lnTo>
                        <a:pt x="36" y="76"/>
                      </a:lnTo>
                      <a:lnTo>
                        <a:pt x="46" y="74"/>
                      </a:lnTo>
                      <a:lnTo>
                        <a:pt x="50" y="72"/>
                      </a:lnTo>
                      <a:lnTo>
                        <a:pt x="54" y="70"/>
                      </a:lnTo>
                      <a:lnTo>
                        <a:pt x="22" y="70"/>
                      </a:lnTo>
                      <a:lnTo>
                        <a:pt x="8" y="72"/>
                      </a:lnTo>
                      <a:lnTo>
                        <a:pt x="6" y="72"/>
                      </a:lnTo>
                      <a:lnTo>
                        <a:pt x="2" y="72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4" y="58"/>
                      </a:lnTo>
                      <a:lnTo>
                        <a:pt x="10" y="56"/>
                      </a:lnTo>
                      <a:lnTo>
                        <a:pt x="24" y="56"/>
                      </a:lnTo>
                      <a:lnTo>
                        <a:pt x="42" y="56"/>
                      </a:lnTo>
                      <a:lnTo>
                        <a:pt x="66" y="54"/>
                      </a:lnTo>
                      <a:lnTo>
                        <a:pt x="88" y="50"/>
                      </a:lnTo>
                      <a:lnTo>
                        <a:pt x="98" y="48"/>
                      </a:lnTo>
                      <a:lnTo>
                        <a:pt x="104" y="44"/>
                      </a:lnTo>
                      <a:lnTo>
                        <a:pt x="92" y="42"/>
                      </a:lnTo>
                      <a:lnTo>
                        <a:pt x="100" y="38"/>
                      </a:lnTo>
                      <a:lnTo>
                        <a:pt x="110" y="36"/>
                      </a:lnTo>
                      <a:lnTo>
                        <a:pt x="130" y="34"/>
                      </a:lnTo>
                      <a:lnTo>
                        <a:pt x="138" y="34"/>
                      </a:lnTo>
                      <a:lnTo>
                        <a:pt x="144" y="32"/>
                      </a:lnTo>
                      <a:lnTo>
                        <a:pt x="158" y="28"/>
                      </a:lnTo>
                      <a:lnTo>
                        <a:pt x="170" y="22"/>
                      </a:lnTo>
                      <a:lnTo>
                        <a:pt x="176" y="20"/>
                      </a:lnTo>
                      <a:lnTo>
                        <a:pt x="184" y="20"/>
                      </a:lnTo>
                      <a:lnTo>
                        <a:pt x="208" y="16"/>
                      </a:lnTo>
                      <a:lnTo>
                        <a:pt x="234" y="16"/>
                      </a:lnTo>
                      <a:lnTo>
                        <a:pt x="232" y="22"/>
                      </a:lnTo>
                      <a:lnTo>
                        <a:pt x="244" y="22"/>
                      </a:lnTo>
                      <a:lnTo>
                        <a:pt x="256" y="20"/>
                      </a:lnTo>
                      <a:lnTo>
                        <a:pt x="270" y="16"/>
                      </a:lnTo>
                      <a:lnTo>
                        <a:pt x="282" y="16"/>
                      </a:lnTo>
                      <a:lnTo>
                        <a:pt x="288" y="16"/>
                      </a:lnTo>
                      <a:lnTo>
                        <a:pt x="294" y="14"/>
                      </a:lnTo>
                      <a:lnTo>
                        <a:pt x="308" y="6"/>
                      </a:lnTo>
                      <a:lnTo>
                        <a:pt x="360" y="6"/>
                      </a:lnTo>
                      <a:lnTo>
                        <a:pt x="364" y="8"/>
                      </a:lnTo>
                      <a:lnTo>
                        <a:pt x="368" y="10"/>
                      </a:lnTo>
                      <a:lnTo>
                        <a:pt x="380" y="8"/>
                      </a:lnTo>
                      <a:lnTo>
                        <a:pt x="392" y="4"/>
                      </a:lnTo>
                      <a:lnTo>
                        <a:pt x="408" y="2"/>
                      </a:lnTo>
                      <a:lnTo>
                        <a:pt x="420" y="0"/>
                      </a:lnTo>
                      <a:lnTo>
                        <a:pt x="426" y="0"/>
                      </a:lnTo>
                      <a:lnTo>
                        <a:pt x="432" y="2"/>
                      </a:lnTo>
                      <a:lnTo>
                        <a:pt x="438" y="6"/>
                      </a:lnTo>
                      <a:lnTo>
                        <a:pt x="440" y="12"/>
                      </a:lnTo>
                      <a:lnTo>
                        <a:pt x="482" y="12"/>
                      </a:lnTo>
                      <a:lnTo>
                        <a:pt x="486" y="8"/>
                      </a:lnTo>
                      <a:lnTo>
                        <a:pt x="492" y="6"/>
                      </a:lnTo>
                      <a:lnTo>
                        <a:pt x="500" y="6"/>
                      </a:lnTo>
                      <a:lnTo>
                        <a:pt x="520" y="8"/>
                      </a:lnTo>
                      <a:lnTo>
                        <a:pt x="538" y="12"/>
                      </a:lnTo>
                      <a:lnTo>
                        <a:pt x="538" y="16"/>
                      </a:lnTo>
                      <a:lnTo>
                        <a:pt x="492" y="16"/>
                      </a:lnTo>
                      <a:lnTo>
                        <a:pt x="492" y="18"/>
                      </a:lnTo>
                      <a:lnTo>
                        <a:pt x="524" y="18"/>
                      </a:lnTo>
                      <a:lnTo>
                        <a:pt x="524" y="16"/>
                      </a:lnTo>
                      <a:lnTo>
                        <a:pt x="532" y="16"/>
                      </a:lnTo>
                      <a:lnTo>
                        <a:pt x="528" y="20"/>
                      </a:lnTo>
                      <a:lnTo>
                        <a:pt x="524" y="22"/>
                      </a:lnTo>
                      <a:lnTo>
                        <a:pt x="628" y="22"/>
                      </a:lnTo>
                      <a:lnTo>
                        <a:pt x="626" y="26"/>
                      </a:lnTo>
                      <a:lnTo>
                        <a:pt x="624" y="28"/>
                      </a:lnTo>
                      <a:lnTo>
                        <a:pt x="622" y="30"/>
                      </a:lnTo>
                      <a:lnTo>
                        <a:pt x="618" y="30"/>
                      </a:lnTo>
                      <a:lnTo>
                        <a:pt x="602" y="32"/>
                      </a:lnTo>
                      <a:lnTo>
                        <a:pt x="590" y="32"/>
                      </a:lnTo>
                      <a:lnTo>
                        <a:pt x="580" y="34"/>
                      </a:lnTo>
                      <a:lnTo>
                        <a:pt x="570" y="36"/>
                      </a:lnTo>
                      <a:lnTo>
                        <a:pt x="556" y="40"/>
                      </a:lnTo>
                      <a:lnTo>
                        <a:pt x="564" y="40"/>
                      </a:lnTo>
                      <a:lnTo>
                        <a:pt x="554" y="42"/>
                      </a:lnTo>
                      <a:lnTo>
                        <a:pt x="550" y="44"/>
                      </a:lnTo>
                      <a:lnTo>
                        <a:pt x="552" y="46"/>
                      </a:lnTo>
                      <a:lnTo>
                        <a:pt x="534" y="54"/>
                      </a:lnTo>
                      <a:lnTo>
                        <a:pt x="526" y="60"/>
                      </a:lnTo>
                      <a:lnTo>
                        <a:pt x="522" y="68"/>
                      </a:lnTo>
                      <a:lnTo>
                        <a:pt x="532" y="66"/>
                      </a:lnTo>
                      <a:lnTo>
                        <a:pt x="544" y="64"/>
                      </a:lnTo>
                      <a:lnTo>
                        <a:pt x="546" y="68"/>
                      </a:lnTo>
                      <a:lnTo>
                        <a:pt x="546" y="72"/>
                      </a:lnTo>
                      <a:lnTo>
                        <a:pt x="552" y="72"/>
                      </a:lnTo>
                      <a:lnTo>
                        <a:pt x="554" y="74"/>
                      </a:lnTo>
                      <a:lnTo>
                        <a:pt x="558" y="76"/>
                      </a:lnTo>
                      <a:lnTo>
                        <a:pt x="552" y="80"/>
                      </a:lnTo>
                      <a:lnTo>
                        <a:pt x="548" y="80"/>
                      </a:lnTo>
                      <a:lnTo>
                        <a:pt x="532" y="82"/>
                      </a:lnTo>
                      <a:lnTo>
                        <a:pt x="520" y="82"/>
                      </a:lnTo>
                      <a:lnTo>
                        <a:pt x="516" y="84"/>
                      </a:lnTo>
                      <a:lnTo>
                        <a:pt x="514" y="88"/>
                      </a:lnTo>
                      <a:lnTo>
                        <a:pt x="524" y="90"/>
                      </a:lnTo>
                      <a:lnTo>
                        <a:pt x="534" y="90"/>
                      </a:lnTo>
                      <a:lnTo>
                        <a:pt x="536" y="96"/>
                      </a:lnTo>
                      <a:lnTo>
                        <a:pt x="540" y="98"/>
                      </a:lnTo>
                      <a:lnTo>
                        <a:pt x="544" y="100"/>
                      </a:lnTo>
                      <a:lnTo>
                        <a:pt x="550" y="102"/>
                      </a:lnTo>
                      <a:lnTo>
                        <a:pt x="542" y="106"/>
                      </a:lnTo>
                      <a:lnTo>
                        <a:pt x="536" y="108"/>
                      </a:lnTo>
                      <a:lnTo>
                        <a:pt x="532" y="106"/>
                      </a:lnTo>
                      <a:lnTo>
                        <a:pt x="522" y="106"/>
                      </a:lnTo>
                      <a:lnTo>
                        <a:pt x="526" y="108"/>
                      </a:lnTo>
                      <a:lnTo>
                        <a:pt x="530" y="110"/>
                      </a:lnTo>
                      <a:lnTo>
                        <a:pt x="524" y="114"/>
                      </a:lnTo>
                      <a:lnTo>
                        <a:pt x="520" y="116"/>
                      </a:lnTo>
                      <a:lnTo>
                        <a:pt x="504" y="116"/>
                      </a:lnTo>
                      <a:lnTo>
                        <a:pt x="514" y="120"/>
                      </a:lnTo>
                      <a:lnTo>
                        <a:pt x="516" y="124"/>
                      </a:lnTo>
                      <a:lnTo>
                        <a:pt x="520" y="126"/>
                      </a:lnTo>
                      <a:lnTo>
                        <a:pt x="476" y="126"/>
                      </a:lnTo>
                      <a:lnTo>
                        <a:pt x="480" y="128"/>
                      </a:lnTo>
                      <a:lnTo>
                        <a:pt x="484" y="130"/>
                      </a:lnTo>
                      <a:lnTo>
                        <a:pt x="492" y="134"/>
                      </a:lnTo>
                      <a:lnTo>
                        <a:pt x="498" y="138"/>
                      </a:lnTo>
                      <a:lnTo>
                        <a:pt x="500" y="140"/>
                      </a:lnTo>
                      <a:lnTo>
                        <a:pt x="502" y="144"/>
                      </a:lnTo>
                      <a:lnTo>
                        <a:pt x="500" y="148"/>
                      </a:lnTo>
                      <a:lnTo>
                        <a:pt x="498" y="150"/>
                      </a:lnTo>
                      <a:lnTo>
                        <a:pt x="490" y="148"/>
                      </a:lnTo>
                      <a:lnTo>
                        <a:pt x="482" y="144"/>
                      </a:lnTo>
                      <a:lnTo>
                        <a:pt x="474" y="138"/>
                      </a:lnTo>
                      <a:lnTo>
                        <a:pt x="470" y="138"/>
                      </a:lnTo>
                      <a:lnTo>
                        <a:pt x="466" y="138"/>
                      </a:lnTo>
                      <a:lnTo>
                        <a:pt x="472" y="142"/>
                      </a:lnTo>
                      <a:lnTo>
                        <a:pt x="486" y="148"/>
                      </a:lnTo>
                      <a:lnTo>
                        <a:pt x="498" y="154"/>
                      </a:lnTo>
                      <a:lnTo>
                        <a:pt x="500" y="156"/>
                      </a:lnTo>
                      <a:lnTo>
                        <a:pt x="502" y="160"/>
                      </a:lnTo>
                      <a:lnTo>
                        <a:pt x="500" y="168"/>
                      </a:lnTo>
                      <a:lnTo>
                        <a:pt x="498" y="172"/>
                      </a:lnTo>
                      <a:lnTo>
                        <a:pt x="492" y="174"/>
                      </a:lnTo>
                      <a:lnTo>
                        <a:pt x="484" y="176"/>
                      </a:lnTo>
                      <a:lnTo>
                        <a:pt x="476" y="174"/>
                      </a:lnTo>
                      <a:lnTo>
                        <a:pt x="470" y="172"/>
                      </a:lnTo>
                      <a:lnTo>
                        <a:pt x="468" y="168"/>
                      </a:lnTo>
                      <a:lnTo>
                        <a:pt x="466" y="160"/>
                      </a:lnTo>
                      <a:lnTo>
                        <a:pt x="448" y="158"/>
                      </a:lnTo>
                      <a:lnTo>
                        <a:pt x="434" y="154"/>
                      </a:lnTo>
                      <a:lnTo>
                        <a:pt x="444" y="158"/>
                      </a:lnTo>
                      <a:lnTo>
                        <a:pt x="454" y="162"/>
                      </a:lnTo>
                      <a:lnTo>
                        <a:pt x="450" y="166"/>
                      </a:lnTo>
                      <a:lnTo>
                        <a:pt x="444" y="170"/>
                      </a:lnTo>
                      <a:lnTo>
                        <a:pt x="446" y="174"/>
                      </a:lnTo>
                      <a:lnTo>
                        <a:pt x="450" y="178"/>
                      </a:lnTo>
                      <a:lnTo>
                        <a:pt x="462" y="180"/>
                      </a:lnTo>
                      <a:lnTo>
                        <a:pt x="474" y="180"/>
                      </a:lnTo>
                      <a:lnTo>
                        <a:pt x="490" y="180"/>
                      </a:lnTo>
                      <a:lnTo>
                        <a:pt x="488" y="1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Freeform 158"/>
                <p:cNvSpPr/>
                <p:nvPr/>
              </p:nvSpPr>
              <p:spPr bwMode="auto">
                <a:xfrm>
                  <a:off x="4221550" y="2657451"/>
                  <a:ext cx="185651" cy="83628"/>
                </a:xfrm>
                <a:custGeom>
                  <a:avLst/>
                  <a:gdLst>
                    <a:gd name="T0" fmla="*/ 0 w 126"/>
                    <a:gd name="T1" fmla="*/ 2147483647 h 54"/>
                    <a:gd name="T2" fmla="*/ 2147483647 w 126"/>
                    <a:gd name="T3" fmla="*/ 2147483647 h 54"/>
                    <a:gd name="T4" fmla="*/ 2147483647 w 126"/>
                    <a:gd name="T5" fmla="*/ 2147483647 h 54"/>
                    <a:gd name="T6" fmla="*/ 2147483647 w 126"/>
                    <a:gd name="T7" fmla="*/ 2147483647 h 54"/>
                    <a:gd name="T8" fmla="*/ 2147483647 w 126"/>
                    <a:gd name="T9" fmla="*/ 2147483647 h 54"/>
                    <a:gd name="T10" fmla="*/ 2147483647 w 126"/>
                    <a:gd name="T11" fmla="*/ 2147483647 h 54"/>
                    <a:gd name="T12" fmla="*/ 2147483647 w 126"/>
                    <a:gd name="T13" fmla="*/ 2147483647 h 54"/>
                    <a:gd name="T14" fmla="*/ 2147483647 w 126"/>
                    <a:gd name="T15" fmla="*/ 2147483647 h 54"/>
                    <a:gd name="T16" fmla="*/ 2147483647 w 126"/>
                    <a:gd name="T17" fmla="*/ 2147483647 h 54"/>
                    <a:gd name="T18" fmla="*/ 2147483647 w 126"/>
                    <a:gd name="T19" fmla="*/ 2147483647 h 54"/>
                    <a:gd name="T20" fmla="*/ 2147483647 w 126"/>
                    <a:gd name="T21" fmla="*/ 2147483647 h 54"/>
                    <a:gd name="T22" fmla="*/ 2147483647 w 126"/>
                    <a:gd name="T23" fmla="*/ 2147483647 h 54"/>
                    <a:gd name="T24" fmla="*/ 2147483647 w 126"/>
                    <a:gd name="T25" fmla="*/ 2147483647 h 54"/>
                    <a:gd name="T26" fmla="*/ 2147483647 w 126"/>
                    <a:gd name="T27" fmla="*/ 2147483647 h 54"/>
                    <a:gd name="T28" fmla="*/ 2147483647 w 126"/>
                    <a:gd name="T29" fmla="*/ 2147483647 h 54"/>
                    <a:gd name="T30" fmla="*/ 2147483647 w 126"/>
                    <a:gd name="T31" fmla="*/ 2147483647 h 54"/>
                    <a:gd name="T32" fmla="*/ 2147483647 w 126"/>
                    <a:gd name="T33" fmla="*/ 2147483647 h 54"/>
                    <a:gd name="T34" fmla="*/ 2147483647 w 126"/>
                    <a:gd name="T35" fmla="*/ 2147483647 h 54"/>
                    <a:gd name="T36" fmla="*/ 2147483647 w 126"/>
                    <a:gd name="T37" fmla="*/ 0 h 54"/>
                    <a:gd name="T38" fmla="*/ 2147483647 w 126"/>
                    <a:gd name="T39" fmla="*/ 2147483647 h 54"/>
                    <a:gd name="T40" fmla="*/ 2147483647 w 126"/>
                    <a:gd name="T41" fmla="*/ 2147483647 h 54"/>
                    <a:gd name="T42" fmla="*/ 2147483647 w 126"/>
                    <a:gd name="T43" fmla="*/ 2147483647 h 54"/>
                    <a:gd name="T44" fmla="*/ 2147483647 w 126"/>
                    <a:gd name="T45" fmla="*/ 2147483647 h 54"/>
                    <a:gd name="T46" fmla="*/ 2147483647 w 126"/>
                    <a:gd name="T47" fmla="*/ 2147483647 h 54"/>
                    <a:gd name="T48" fmla="*/ 2147483647 w 126"/>
                    <a:gd name="T49" fmla="*/ 2147483647 h 54"/>
                    <a:gd name="T50" fmla="*/ 2147483647 w 126"/>
                    <a:gd name="T51" fmla="*/ 2147483647 h 54"/>
                    <a:gd name="T52" fmla="*/ 2147483647 w 126"/>
                    <a:gd name="T53" fmla="*/ 2147483647 h 54"/>
                    <a:gd name="T54" fmla="*/ 2147483647 w 126"/>
                    <a:gd name="T55" fmla="*/ 2147483647 h 54"/>
                    <a:gd name="T56" fmla="*/ 2147483647 w 126"/>
                    <a:gd name="T57" fmla="*/ 2147483647 h 54"/>
                    <a:gd name="T58" fmla="*/ 2147483647 w 126"/>
                    <a:gd name="T59" fmla="*/ 2147483647 h 54"/>
                    <a:gd name="T60" fmla="*/ 2147483647 w 126"/>
                    <a:gd name="T61" fmla="*/ 2147483647 h 54"/>
                    <a:gd name="T62" fmla="*/ 2147483647 w 126"/>
                    <a:gd name="T63" fmla="*/ 2147483647 h 54"/>
                    <a:gd name="T64" fmla="*/ 2147483647 w 126"/>
                    <a:gd name="T65" fmla="*/ 2147483647 h 54"/>
                    <a:gd name="T66" fmla="*/ 2147483647 w 126"/>
                    <a:gd name="T67" fmla="*/ 2147483647 h 54"/>
                    <a:gd name="T68" fmla="*/ 2147483647 w 126"/>
                    <a:gd name="T69" fmla="*/ 2147483647 h 54"/>
                    <a:gd name="T70" fmla="*/ 2147483647 w 126"/>
                    <a:gd name="T71" fmla="*/ 2147483647 h 54"/>
                    <a:gd name="T72" fmla="*/ 2147483647 w 126"/>
                    <a:gd name="T73" fmla="*/ 2147483647 h 54"/>
                    <a:gd name="T74" fmla="*/ 2147483647 w 126"/>
                    <a:gd name="T75" fmla="*/ 2147483647 h 54"/>
                    <a:gd name="T76" fmla="*/ 2147483647 w 126"/>
                    <a:gd name="T77" fmla="*/ 2147483647 h 54"/>
                    <a:gd name="T78" fmla="*/ 2147483647 w 126"/>
                    <a:gd name="T79" fmla="*/ 2147483647 h 54"/>
                    <a:gd name="T80" fmla="*/ 2147483647 w 126"/>
                    <a:gd name="T81" fmla="*/ 2147483647 h 54"/>
                    <a:gd name="T82" fmla="*/ 2147483647 w 126"/>
                    <a:gd name="T83" fmla="*/ 2147483647 h 54"/>
                    <a:gd name="T84" fmla="*/ 0 w 126"/>
                    <a:gd name="T85" fmla="*/ 2147483647 h 54"/>
                    <a:gd name="T86" fmla="*/ 2147483647 w 126"/>
                    <a:gd name="T87" fmla="*/ 2147483647 h 54"/>
                    <a:gd name="T88" fmla="*/ 2147483647 w 126"/>
                    <a:gd name="T89" fmla="*/ 2147483647 h 54"/>
                    <a:gd name="T90" fmla="*/ 2147483647 w 126"/>
                    <a:gd name="T91" fmla="*/ 2147483647 h 54"/>
                    <a:gd name="T92" fmla="*/ 0 w 126"/>
                    <a:gd name="T93" fmla="*/ 2147483647 h 5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26"/>
                    <a:gd name="T142" fmla="*/ 0 h 54"/>
                    <a:gd name="T143" fmla="*/ 126 w 126"/>
                    <a:gd name="T144" fmla="*/ 54 h 5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26" h="54">
                      <a:moveTo>
                        <a:pt x="0" y="16"/>
                      </a:moveTo>
                      <a:lnTo>
                        <a:pt x="6" y="12"/>
                      </a:lnTo>
                      <a:lnTo>
                        <a:pt x="10" y="8"/>
                      </a:lnTo>
                      <a:lnTo>
                        <a:pt x="12" y="4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26" y="4"/>
                      </a:lnTo>
                      <a:lnTo>
                        <a:pt x="30" y="6"/>
                      </a:lnTo>
                      <a:lnTo>
                        <a:pt x="34" y="8"/>
                      </a:lnTo>
                      <a:lnTo>
                        <a:pt x="32" y="14"/>
                      </a:lnTo>
                      <a:lnTo>
                        <a:pt x="30" y="18"/>
                      </a:lnTo>
                      <a:lnTo>
                        <a:pt x="36" y="18"/>
                      </a:lnTo>
                      <a:lnTo>
                        <a:pt x="40" y="14"/>
                      </a:lnTo>
                      <a:lnTo>
                        <a:pt x="48" y="6"/>
                      </a:lnTo>
                      <a:lnTo>
                        <a:pt x="52" y="12"/>
                      </a:lnTo>
                      <a:lnTo>
                        <a:pt x="64" y="10"/>
                      </a:lnTo>
                      <a:lnTo>
                        <a:pt x="76" y="6"/>
                      </a:lnTo>
                      <a:lnTo>
                        <a:pt x="90" y="2"/>
                      </a:lnTo>
                      <a:lnTo>
                        <a:pt x="96" y="0"/>
                      </a:lnTo>
                      <a:lnTo>
                        <a:pt x="106" y="2"/>
                      </a:lnTo>
                      <a:lnTo>
                        <a:pt x="114" y="8"/>
                      </a:lnTo>
                      <a:lnTo>
                        <a:pt x="126" y="22"/>
                      </a:lnTo>
                      <a:lnTo>
                        <a:pt x="126" y="26"/>
                      </a:lnTo>
                      <a:lnTo>
                        <a:pt x="120" y="28"/>
                      </a:lnTo>
                      <a:lnTo>
                        <a:pt x="112" y="30"/>
                      </a:lnTo>
                      <a:lnTo>
                        <a:pt x="102" y="36"/>
                      </a:lnTo>
                      <a:lnTo>
                        <a:pt x="92" y="44"/>
                      </a:lnTo>
                      <a:lnTo>
                        <a:pt x="86" y="46"/>
                      </a:lnTo>
                      <a:lnTo>
                        <a:pt x="78" y="46"/>
                      </a:lnTo>
                      <a:lnTo>
                        <a:pt x="72" y="46"/>
                      </a:lnTo>
                      <a:lnTo>
                        <a:pt x="66" y="44"/>
                      </a:lnTo>
                      <a:lnTo>
                        <a:pt x="74" y="50"/>
                      </a:lnTo>
                      <a:lnTo>
                        <a:pt x="66" y="52"/>
                      </a:lnTo>
                      <a:lnTo>
                        <a:pt x="62" y="54"/>
                      </a:lnTo>
                      <a:lnTo>
                        <a:pt x="52" y="54"/>
                      </a:lnTo>
                      <a:lnTo>
                        <a:pt x="44" y="54"/>
                      </a:lnTo>
                      <a:lnTo>
                        <a:pt x="26" y="50"/>
                      </a:lnTo>
                      <a:lnTo>
                        <a:pt x="10" y="48"/>
                      </a:lnTo>
                      <a:lnTo>
                        <a:pt x="16" y="44"/>
                      </a:lnTo>
                      <a:lnTo>
                        <a:pt x="24" y="40"/>
                      </a:lnTo>
                      <a:lnTo>
                        <a:pt x="16" y="36"/>
                      </a:lnTo>
                      <a:lnTo>
                        <a:pt x="12" y="34"/>
                      </a:lnTo>
                      <a:lnTo>
                        <a:pt x="0" y="28"/>
                      </a:lnTo>
                      <a:lnTo>
                        <a:pt x="8" y="24"/>
                      </a:lnTo>
                      <a:lnTo>
                        <a:pt x="12" y="22"/>
                      </a:lnTo>
                      <a:lnTo>
                        <a:pt x="6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Freeform 159"/>
                <p:cNvSpPr/>
                <p:nvPr/>
              </p:nvSpPr>
              <p:spPr bwMode="auto">
                <a:xfrm>
                  <a:off x="4790033" y="2342847"/>
                  <a:ext cx="208713" cy="79646"/>
                </a:xfrm>
                <a:custGeom>
                  <a:avLst/>
                  <a:gdLst>
                    <a:gd name="T0" fmla="*/ 2147483647 w 143"/>
                    <a:gd name="T1" fmla="*/ 2147483647 h 50"/>
                    <a:gd name="T2" fmla="*/ 2147483647 w 143"/>
                    <a:gd name="T3" fmla="*/ 2147483647 h 50"/>
                    <a:gd name="T4" fmla="*/ 2147483647 w 143"/>
                    <a:gd name="T5" fmla="*/ 2147483647 h 50"/>
                    <a:gd name="T6" fmla="*/ 0 w 143"/>
                    <a:gd name="T7" fmla="*/ 2147483647 h 50"/>
                    <a:gd name="T8" fmla="*/ 0 w 143"/>
                    <a:gd name="T9" fmla="*/ 2147483647 h 50"/>
                    <a:gd name="T10" fmla="*/ 2147483647 w 143"/>
                    <a:gd name="T11" fmla="*/ 2147483647 h 50"/>
                    <a:gd name="T12" fmla="*/ 2147483647 w 143"/>
                    <a:gd name="T13" fmla="*/ 2147483647 h 50"/>
                    <a:gd name="T14" fmla="*/ 2147483647 w 143"/>
                    <a:gd name="T15" fmla="*/ 2147483647 h 50"/>
                    <a:gd name="T16" fmla="*/ 2147483647 w 143"/>
                    <a:gd name="T17" fmla="*/ 2147483647 h 50"/>
                    <a:gd name="T18" fmla="*/ 2147483647 w 143"/>
                    <a:gd name="T19" fmla="*/ 2147483647 h 50"/>
                    <a:gd name="T20" fmla="*/ 2147483647 w 143"/>
                    <a:gd name="T21" fmla="*/ 2147483647 h 50"/>
                    <a:gd name="T22" fmla="*/ 2147483647 w 143"/>
                    <a:gd name="T23" fmla="*/ 2147483647 h 50"/>
                    <a:gd name="T24" fmla="*/ 2147483647 w 143"/>
                    <a:gd name="T25" fmla="*/ 0 h 50"/>
                    <a:gd name="T26" fmla="*/ 2147483647 w 143"/>
                    <a:gd name="T27" fmla="*/ 0 h 50"/>
                    <a:gd name="T28" fmla="*/ 2147483647 w 143"/>
                    <a:gd name="T29" fmla="*/ 2147483647 h 50"/>
                    <a:gd name="T30" fmla="*/ 2147483647 w 143"/>
                    <a:gd name="T31" fmla="*/ 2147483647 h 50"/>
                    <a:gd name="T32" fmla="*/ 2147483647 w 143"/>
                    <a:gd name="T33" fmla="*/ 2147483647 h 50"/>
                    <a:gd name="T34" fmla="*/ 2147483647 w 143"/>
                    <a:gd name="T35" fmla="*/ 2147483647 h 50"/>
                    <a:gd name="T36" fmla="*/ 2147483647 w 143"/>
                    <a:gd name="T37" fmla="*/ 2147483647 h 50"/>
                    <a:gd name="T38" fmla="*/ 2147483647 w 143"/>
                    <a:gd name="T39" fmla="*/ 2147483647 h 50"/>
                    <a:gd name="T40" fmla="*/ 2147483647 w 143"/>
                    <a:gd name="T41" fmla="*/ 2147483647 h 50"/>
                    <a:gd name="T42" fmla="*/ 2147483647 w 143"/>
                    <a:gd name="T43" fmla="*/ 2147483647 h 50"/>
                    <a:gd name="T44" fmla="*/ 2147483647 w 143"/>
                    <a:gd name="T45" fmla="*/ 2147483647 h 50"/>
                    <a:gd name="T46" fmla="*/ 2147483647 w 143"/>
                    <a:gd name="T47" fmla="*/ 2147483647 h 50"/>
                    <a:gd name="T48" fmla="*/ 2147483647 w 143"/>
                    <a:gd name="T49" fmla="*/ 2147483647 h 50"/>
                    <a:gd name="T50" fmla="*/ 2147483647 w 143"/>
                    <a:gd name="T51" fmla="*/ 2147483647 h 50"/>
                    <a:gd name="T52" fmla="*/ 2147483647 w 143"/>
                    <a:gd name="T53" fmla="*/ 2147483647 h 50"/>
                    <a:gd name="T54" fmla="*/ 2147483647 w 143"/>
                    <a:gd name="T55" fmla="*/ 2147483647 h 50"/>
                    <a:gd name="T56" fmla="*/ 2147483647 w 143"/>
                    <a:gd name="T57" fmla="*/ 2147483647 h 50"/>
                    <a:gd name="T58" fmla="*/ 2147483647 w 143"/>
                    <a:gd name="T59" fmla="*/ 2147483647 h 50"/>
                    <a:gd name="T60" fmla="*/ 2147483647 w 143"/>
                    <a:gd name="T61" fmla="*/ 2147483647 h 50"/>
                    <a:gd name="T62" fmla="*/ 2147483647 w 143"/>
                    <a:gd name="T63" fmla="*/ 2147483647 h 50"/>
                    <a:gd name="T64" fmla="*/ 2147483647 w 143"/>
                    <a:gd name="T65" fmla="*/ 2147483647 h 50"/>
                    <a:gd name="T66" fmla="*/ 2147483647 w 143"/>
                    <a:gd name="T67" fmla="*/ 2147483647 h 50"/>
                    <a:gd name="T68" fmla="*/ 2147483647 w 143"/>
                    <a:gd name="T69" fmla="*/ 2147483647 h 50"/>
                    <a:gd name="T70" fmla="*/ 2147483647 w 143"/>
                    <a:gd name="T71" fmla="*/ 2147483647 h 50"/>
                    <a:gd name="T72" fmla="*/ 2147483647 w 143"/>
                    <a:gd name="T73" fmla="*/ 2147483647 h 50"/>
                    <a:gd name="T74" fmla="*/ 2147483647 w 143"/>
                    <a:gd name="T75" fmla="*/ 2147483647 h 50"/>
                    <a:gd name="T76" fmla="*/ 2147483647 w 143"/>
                    <a:gd name="T77" fmla="*/ 2147483647 h 50"/>
                    <a:gd name="T78" fmla="*/ 2147483647 w 143"/>
                    <a:gd name="T79" fmla="*/ 2147483647 h 50"/>
                    <a:gd name="T80" fmla="*/ 2147483647 w 143"/>
                    <a:gd name="T81" fmla="*/ 2147483647 h 50"/>
                    <a:gd name="T82" fmla="*/ 2147483647 w 143"/>
                    <a:gd name="T83" fmla="*/ 2147483647 h 50"/>
                    <a:gd name="T84" fmla="*/ 2147483647 w 143"/>
                    <a:gd name="T85" fmla="*/ 2147483647 h 50"/>
                    <a:gd name="T86" fmla="*/ 2147483647 w 143"/>
                    <a:gd name="T87" fmla="*/ 2147483647 h 50"/>
                    <a:gd name="T88" fmla="*/ 2147483647 w 143"/>
                    <a:gd name="T89" fmla="*/ 2147483647 h 50"/>
                    <a:gd name="T90" fmla="*/ 2147483647 w 143"/>
                    <a:gd name="T91" fmla="*/ 2147483647 h 5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43"/>
                    <a:gd name="T139" fmla="*/ 0 h 50"/>
                    <a:gd name="T140" fmla="*/ 143 w 143"/>
                    <a:gd name="T141" fmla="*/ 50 h 5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43" h="50">
                      <a:moveTo>
                        <a:pt x="8" y="20"/>
                      </a:moveTo>
                      <a:lnTo>
                        <a:pt x="6" y="20"/>
                      </a:lnTo>
                      <a:lnTo>
                        <a:pt x="2" y="16"/>
                      </a:lnTo>
                      <a:lnTo>
                        <a:pt x="0" y="8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12" y="2"/>
                      </a:lnTo>
                      <a:lnTo>
                        <a:pt x="26" y="2"/>
                      </a:lnTo>
                      <a:lnTo>
                        <a:pt x="36" y="4"/>
                      </a:lnTo>
                      <a:lnTo>
                        <a:pt x="54" y="10"/>
                      </a:lnTo>
                      <a:lnTo>
                        <a:pt x="50" y="4"/>
                      </a:lnTo>
                      <a:lnTo>
                        <a:pt x="54" y="2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6" y="2"/>
                      </a:lnTo>
                      <a:lnTo>
                        <a:pt x="70" y="2"/>
                      </a:lnTo>
                      <a:lnTo>
                        <a:pt x="74" y="2"/>
                      </a:lnTo>
                      <a:lnTo>
                        <a:pt x="78" y="10"/>
                      </a:lnTo>
                      <a:lnTo>
                        <a:pt x="82" y="12"/>
                      </a:lnTo>
                      <a:lnTo>
                        <a:pt x="93" y="12"/>
                      </a:lnTo>
                      <a:lnTo>
                        <a:pt x="119" y="20"/>
                      </a:lnTo>
                      <a:lnTo>
                        <a:pt x="133" y="26"/>
                      </a:lnTo>
                      <a:lnTo>
                        <a:pt x="143" y="30"/>
                      </a:lnTo>
                      <a:lnTo>
                        <a:pt x="135" y="36"/>
                      </a:lnTo>
                      <a:lnTo>
                        <a:pt x="127" y="38"/>
                      </a:lnTo>
                      <a:lnTo>
                        <a:pt x="119" y="38"/>
                      </a:lnTo>
                      <a:lnTo>
                        <a:pt x="115" y="34"/>
                      </a:lnTo>
                      <a:lnTo>
                        <a:pt x="107" y="28"/>
                      </a:lnTo>
                      <a:lnTo>
                        <a:pt x="97" y="20"/>
                      </a:lnTo>
                      <a:lnTo>
                        <a:pt x="93" y="18"/>
                      </a:lnTo>
                      <a:lnTo>
                        <a:pt x="89" y="16"/>
                      </a:lnTo>
                      <a:lnTo>
                        <a:pt x="82" y="18"/>
                      </a:lnTo>
                      <a:lnTo>
                        <a:pt x="80" y="22"/>
                      </a:lnTo>
                      <a:lnTo>
                        <a:pt x="80" y="34"/>
                      </a:lnTo>
                      <a:lnTo>
                        <a:pt x="76" y="34"/>
                      </a:lnTo>
                      <a:lnTo>
                        <a:pt x="74" y="36"/>
                      </a:lnTo>
                      <a:lnTo>
                        <a:pt x="70" y="42"/>
                      </a:lnTo>
                      <a:lnTo>
                        <a:pt x="68" y="48"/>
                      </a:lnTo>
                      <a:lnTo>
                        <a:pt x="66" y="50"/>
                      </a:lnTo>
                      <a:lnTo>
                        <a:pt x="62" y="50"/>
                      </a:lnTo>
                      <a:lnTo>
                        <a:pt x="56" y="48"/>
                      </a:lnTo>
                      <a:lnTo>
                        <a:pt x="48" y="46"/>
                      </a:lnTo>
                      <a:lnTo>
                        <a:pt x="34" y="34"/>
                      </a:lnTo>
                      <a:lnTo>
                        <a:pt x="24" y="26"/>
                      </a:lnTo>
                      <a:lnTo>
                        <a:pt x="16" y="22"/>
                      </a:lnTo>
                      <a:lnTo>
                        <a:pt x="8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Freeform 160"/>
                <p:cNvSpPr/>
                <p:nvPr/>
              </p:nvSpPr>
              <p:spPr bwMode="auto">
                <a:xfrm>
                  <a:off x="4900731" y="2330900"/>
                  <a:ext cx="123382" cy="27876"/>
                </a:xfrm>
                <a:custGeom>
                  <a:avLst/>
                  <a:gdLst>
                    <a:gd name="T0" fmla="*/ 2147483647 w 85"/>
                    <a:gd name="T1" fmla="*/ 2147483647 h 18"/>
                    <a:gd name="T2" fmla="*/ 2147483647 w 85"/>
                    <a:gd name="T3" fmla="*/ 2147483647 h 18"/>
                    <a:gd name="T4" fmla="*/ 2147483647 w 85"/>
                    <a:gd name="T5" fmla="*/ 2147483647 h 18"/>
                    <a:gd name="T6" fmla="*/ 2147483647 w 85"/>
                    <a:gd name="T7" fmla="*/ 2147483647 h 18"/>
                    <a:gd name="T8" fmla="*/ 0 w 85"/>
                    <a:gd name="T9" fmla="*/ 2147483647 h 18"/>
                    <a:gd name="T10" fmla="*/ 2147483647 w 85"/>
                    <a:gd name="T11" fmla="*/ 2147483647 h 18"/>
                    <a:gd name="T12" fmla="*/ 2147483647 w 85"/>
                    <a:gd name="T13" fmla="*/ 2147483647 h 18"/>
                    <a:gd name="T14" fmla="*/ 2147483647 w 85"/>
                    <a:gd name="T15" fmla="*/ 0 h 18"/>
                    <a:gd name="T16" fmla="*/ 2147483647 w 85"/>
                    <a:gd name="T17" fmla="*/ 2147483647 h 18"/>
                    <a:gd name="T18" fmla="*/ 2147483647 w 85"/>
                    <a:gd name="T19" fmla="*/ 2147483647 h 18"/>
                    <a:gd name="T20" fmla="*/ 2147483647 w 85"/>
                    <a:gd name="T21" fmla="*/ 2147483647 h 18"/>
                    <a:gd name="T22" fmla="*/ 2147483647 w 85"/>
                    <a:gd name="T23" fmla="*/ 2147483647 h 18"/>
                    <a:gd name="T24" fmla="*/ 2147483647 w 85"/>
                    <a:gd name="T25" fmla="*/ 2147483647 h 18"/>
                    <a:gd name="T26" fmla="*/ 2147483647 w 85"/>
                    <a:gd name="T27" fmla="*/ 2147483647 h 18"/>
                    <a:gd name="T28" fmla="*/ 2147483647 w 85"/>
                    <a:gd name="T29" fmla="*/ 2147483647 h 18"/>
                    <a:gd name="T30" fmla="*/ 2147483647 w 85"/>
                    <a:gd name="T31" fmla="*/ 2147483647 h 18"/>
                    <a:gd name="T32" fmla="*/ 2147483647 w 85"/>
                    <a:gd name="T33" fmla="*/ 2147483647 h 18"/>
                    <a:gd name="T34" fmla="*/ 2147483647 w 85"/>
                    <a:gd name="T35" fmla="*/ 2147483647 h 18"/>
                    <a:gd name="T36" fmla="*/ 2147483647 w 85"/>
                    <a:gd name="T37" fmla="*/ 2147483647 h 1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5"/>
                    <a:gd name="T58" fmla="*/ 0 h 18"/>
                    <a:gd name="T59" fmla="*/ 85 w 85"/>
                    <a:gd name="T60" fmla="*/ 18 h 1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5" h="18">
                      <a:moveTo>
                        <a:pt x="31" y="18"/>
                      </a:moveTo>
                      <a:lnTo>
                        <a:pt x="23" y="16"/>
                      </a:lnTo>
                      <a:lnTo>
                        <a:pt x="15" y="14"/>
                      </a:lnTo>
                      <a:lnTo>
                        <a:pt x="6" y="10"/>
                      </a:lnTo>
                      <a:lnTo>
                        <a:pt x="0" y="6"/>
                      </a:lnTo>
                      <a:lnTo>
                        <a:pt x="6" y="4"/>
                      </a:lnTo>
                      <a:lnTo>
                        <a:pt x="13" y="2"/>
                      </a:lnTo>
                      <a:lnTo>
                        <a:pt x="21" y="0"/>
                      </a:lnTo>
                      <a:lnTo>
                        <a:pt x="27" y="2"/>
                      </a:lnTo>
                      <a:lnTo>
                        <a:pt x="41" y="4"/>
                      </a:lnTo>
                      <a:lnTo>
                        <a:pt x="55" y="4"/>
                      </a:lnTo>
                      <a:lnTo>
                        <a:pt x="71" y="6"/>
                      </a:lnTo>
                      <a:lnTo>
                        <a:pt x="85" y="8"/>
                      </a:lnTo>
                      <a:lnTo>
                        <a:pt x="79" y="12"/>
                      </a:lnTo>
                      <a:lnTo>
                        <a:pt x="73" y="14"/>
                      </a:lnTo>
                      <a:lnTo>
                        <a:pt x="67" y="18"/>
                      </a:lnTo>
                      <a:lnTo>
                        <a:pt x="63" y="18"/>
                      </a:lnTo>
                      <a:lnTo>
                        <a:pt x="47" y="18"/>
                      </a:lnTo>
                      <a:lnTo>
                        <a:pt x="31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Freeform 161"/>
                <p:cNvSpPr/>
                <p:nvPr/>
              </p:nvSpPr>
              <p:spPr bwMode="auto">
                <a:xfrm>
                  <a:off x="4957234" y="3268074"/>
                  <a:ext cx="79565" cy="59734"/>
                </a:xfrm>
                <a:custGeom>
                  <a:avLst/>
                  <a:gdLst>
                    <a:gd name="T0" fmla="*/ 2147483647 w 54"/>
                    <a:gd name="T1" fmla="*/ 2147483647 h 38"/>
                    <a:gd name="T2" fmla="*/ 2147483647 w 54"/>
                    <a:gd name="T3" fmla="*/ 2147483647 h 38"/>
                    <a:gd name="T4" fmla="*/ 2147483647 w 54"/>
                    <a:gd name="T5" fmla="*/ 2147483647 h 38"/>
                    <a:gd name="T6" fmla="*/ 2147483647 w 54"/>
                    <a:gd name="T7" fmla="*/ 2147483647 h 38"/>
                    <a:gd name="T8" fmla="*/ 2147483647 w 54"/>
                    <a:gd name="T9" fmla="*/ 2147483647 h 38"/>
                    <a:gd name="T10" fmla="*/ 2147483647 w 54"/>
                    <a:gd name="T11" fmla="*/ 2147483647 h 38"/>
                    <a:gd name="T12" fmla="*/ 2147483647 w 54"/>
                    <a:gd name="T13" fmla="*/ 2147483647 h 38"/>
                    <a:gd name="T14" fmla="*/ 2147483647 w 54"/>
                    <a:gd name="T15" fmla="*/ 2147483647 h 38"/>
                    <a:gd name="T16" fmla="*/ 2147483647 w 54"/>
                    <a:gd name="T17" fmla="*/ 2147483647 h 38"/>
                    <a:gd name="T18" fmla="*/ 2147483647 w 54"/>
                    <a:gd name="T19" fmla="*/ 2147483647 h 38"/>
                    <a:gd name="T20" fmla="*/ 2147483647 w 54"/>
                    <a:gd name="T21" fmla="*/ 2147483647 h 38"/>
                    <a:gd name="T22" fmla="*/ 0 w 54"/>
                    <a:gd name="T23" fmla="*/ 2147483647 h 38"/>
                    <a:gd name="T24" fmla="*/ 0 w 54"/>
                    <a:gd name="T25" fmla="*/ 2147483647 h 38"/>
                    <a:gd name="T26" fmla="*/ 2147483647 w 54"/>
                    <a:gd name="T27" fmla="*/ 2147483647 h 38"/>
                    <a:gd name="T28" fmla="*/ 2147483647 w 54"/>
                    <a:gd name="T29" fmla="*/ 0 h 38"/>
                    <a:gd name="T30" fmla="*/ 2147483647 w 54"/>
                    <a:gd name="T31" fmla="*/ 0 h 38"/>
                    <a:gd name="T32" fmla="*/ 2147483647 w 54"/>
                    <a:gd name="T33" fmla="*/ 0 h 38"/>
                    <a:gd name="T34" fmla="*/ 2147483647 w 54"/>
                    <a:gd name="T35" fmla="*/ 2147483647 h 38"/>
                    <a:gd name="T36" fmla="*/ 2147483647 w 54"/>
                    <a:gd name="T37" fmla="*/ 2147483647 h 3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4"/>
                    <a:gd name="T58" fmla="*/ 0 h 38"/>
                    <a:gd name="T59" fmla="*/ 54 w 54"/>
                    <a:gd name="T60" fmla="*/ 38 h 3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4" h="38">
                      <a:moveTo>
                        <a:pt x="46" y="6"/>
                      </a:moveTo>
                      <a:lnTo>
                        <a:pt x="48" y="16"/>
                      </a:lnTo>
                      <a:lnTo>
                        <a:pt x="54" y="22"/>
                      </a:lnTo>
                      <a:lnTo>
                        <a:pt x="52" y="28"/>
                      </a:lnTo>
                      <a:lnTo>
                        <a:pt x="44" y="30"/>
                      </a:lnTo>
                      <a:lnTo>
                        <a:pt x="40" y="38"/>
                      </a:lnTo>
                      <a:lnTo>
                        <a:pt x="30" y="32"/>
                      </a:lnTo>
                      <a:lnTo>
                        <a:pt x="28" y="30"/>
                      </a:lnTo>
                      <a:lnTo>
                        <a:pt x="16" y="26"/>
                      </a:lnTo>
                      <a:lnTo>
                        <a:pt x="10" y="20"/>
                      </a:lnTo>
                      <a:lnTo>
                        <a:pt x="6" y="14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20" y="0"/>
                      </a:lnTo>
                      <a:lnTo>
                        <a:pt x="36" y="0"/>
                      </a:lnTo>
                      <a:lnTo>
                        <a:pt x="40" y="6"/>
                      </a:lnTo>
                      <a:lnTo>
                        <a:pt x="4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Freeform 162"/>
                <p:cNvSpPr/>
                <p:nvPr/>
              </p:nvSpPr>
              <p:spPr bwMode="auto">
                <a:xfrm>
                  <a:off x="4934171" y="3228251"/>
                  <a:ext cx="93402" cy="84956"/>
                </a:xfrm>
                <a:custGeom>
                  <a:avLst/>
                  <a:gdLst>
                    <a:gd name="T0" fmla="*/ 2147483647 w 64"/>
                    <a:gd name="T1" fmla="*/ 0 h 52"/>
                    <a:gd name="T2" fmla="*/ 2147483647 w 64"/>
                    <a:gd name="T3" fmla="*/ 2147483647 h 52"/>
                    <a:gd name="T4" fmla="*/ 2147483647 w 64"/>
                    <a:gd name="T5" fmla="*/ 2147483647 h 52"/>
                    <a:gd name="T6" fmla="*/ 2147483647 w 64"/>
                    <a:gd name="T7" fmla="*/ 2147483647 h 52"/>
                    <a:gd name="T8" fmla="*/ 2147483647 w 64"/>
                    <a:gd name="T9" fmla="*/ 2147483647 h 52"/>
                    <a:gd name="T10" fmla="*/ 2147483647 w 64"/>
                    <a:gd name="T11" fmla="*/ 2147483647 h 52"/>
                    <a:gd name="T12" fmla="*/ 2147483647 w 64"/>
                    <a:gd name="T13" fmla="*/ 2147483647 h 52"/>
                    <a:gd name="T14" fmla="*/ 2147483647 w 64"/>
                    <a:gd name="T15" fmla="*/ 2147483647 h 52"/>
                    <a:gd name="T16" fmla="*/ 2147483647 w 64"/>
                    <a:gd name="T17" fmla="*/ 2147483647 h 52"/>
                    <a:gd name="T18" fmla="*/ 2147483647 w 64"/>
                    <a:gd name="T19" fmla="*/ 2147483647 h 52"/>
                    <a:gd name="T20" fmla="*/ 2147483647 w 64"/>
                    <a:gd name="T21" fmla="*/ 2147483647 h 52"/>
                    <a:gd name="T22" fmla="*/ 2147483647 w 64"/>
                    <a:gd name="T23" fmla="*/ 2147483647 h 52"/>
                    <a:gd name="T24" fmla="*/ 2147483647 w 64"/>
                    <a:gd name="T25" fmla="*/ 2147483647 h 52"/>
                    <a:gd name="T26" fmla="*/ 2147483647 w 64"/>
                    <a:gd name="T27" fmla="*/ 2147483647 h 52"/>
                    <a:gd name="T28" fmla="*/ 2147483647 w 64"/>
                    <a:gd name="T29" fmla="*/ 2147483647 h 52"/>
                    <a:gd name="T30" fmla="*/ 2147483647 w 64"/>
                    <a:gd name="T31" fmla="*/ 2147483647 h 52"/>
                    <a:gd name="T32" fmla="*/ 2147483647 w 64"/>
                    <a:gd name="T33" fmla="*/ 2147483647 h 52"/>
                    <a:gd name="T34" fmla="*/ 2147483647 w 64"/>
                    <a:gd name="T35" fmla="*/ 2147483647 h 52"/>
                    <a:gd name="T36" fmla="*/ 2147483647 w 64"/>
                    <a:gd name="T37" fmla="*/ 2147483647 h 52"/>
                    <a:gd name="T38" fmla="*/ 0 w 64"/>
                    <a:gd name="T39" fmla="*/ 2147483647 h 52"/>
                    <a:gd name="T40" fmla="*/ 2147483647 w 64"/>
                    <a:gd name="T41" fmla="*/ 2147483647 h 52"/>
                    <a:gd name="T42" fmla="*/ 2147483647 w 64"/>
                    <a:gd name="T43" fmla="*/ 2147483647 h 52"/>
                    <a:gd name="T44" fmla="*/ 2147483647 w 64"/>
                    <a:gd name="T45" fmla="*/ 2147483647 h 52"/>
                    <a:gd name="T46" fmla="*/ 2147483647 w 64"/>
                    <a:gd name="T47" fmla="*/ 0 h 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4"/>
                    <a:gd name="T73" fmla="*/ 0 h 52"/>
                    <a:gd name="T74" fmla="*/ 64 w 64"/>
                    <a:gd name="T75" fmla="*/ 52 h 5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4" h="52">
                      <a:moveTo>
                        <a:pt x="28" y="0"/>
                      </a:moveTo>
                      <a:lnTo>
                        <a:pt x="38" y="10"/>
                      </a:lnTo>
                      <a:lnTo>
                        <a:pt x="44" y="12"/>
                      </a:lnTo>
                      <a:lnTo>
                        <a:pt x="48" y="12"/>
                      </a:lnTo>
                      <a:lnTo>
                        <a:pt x="58" y="10"/>
                      </a:lnTo>
                      <a:lnTo>
                        <a:pt x="64" y="24"/>
                      </a:lnTo>
                      <a:lnTo>
                        <a:pt x="62" y="30"/>
                      </a:lnTo>
                      <a:lnTo>
                        <a:pt x="56" y="30"/>
                      </a:lnTo>
                      <a:lnTo>
                        <a:pt x="52" y="24"/>
                      </a:lnTo>
                      <a:lnTo>
                        <a:pt x="36" y="24"/>
                      </a:lnTo>
                      <a:lnTo>
                        <a:pt x="28" y="24"/>
                      </a:lnTo>
                      <a:lnTo>
                        <a:pt x="22" y="26"/>
                      </a:lnTo>
                      <a:lnTo>
                        <a:pt x="16" y="26"/>
                      </a:lnTo>
                      <a:lnTo>
                        <a:pt x="16" y="30"/>
                      </a:lnTo>
                      <a:lnTo>
                        <a:pt x="22" y="38"/>
                      </a:lnTo>
                      <a:lnTo>
                        <a:pt x="26" y="44"/>
                      </a:lnTo>
                      <a:lnTo>
                        <a:pt x="32" y="50"/>
                      </a:lnTo>
                      <a:lnTo>
                        <a:pt x="18" y="52"/>
                      </a:lnTo>
                      <a:lnTo>
                        <a:pt x="8" y="36"/>
                      </a:lnTo>
                      <a:lnTo>
                        <a:pt x="0" y="18"/>
                      </a:lnTo>
                      <a:lnTo>
                        <a:pt x="8" y="18"/>
                      </a:lnTo>
                      <a:lnTo>
                        <a:pt x="12" y="10"/>
                      </a:lnTo>
                      <a:lnTo>
                        <a:pt x="14" y="4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Freeform 163"/>
                <p:cNvSpPr/>
                <p:nvPr/>
              </p:nvSpPr>
              <p:spPr bwMode="auto">
                <a:xfrm>
                  <a:off x="4986061" y="2591078"/>
                  <a:ext cx="214479" cy="266815"/>
                </a:xfrm>
                <a:custGeom>
                  <a:avLst/>
                  <a:gdLst>
                    <a:gd name="T0" fmla="*/ 2147483647 w 146"/>
                    <a:gd name="T1" fmla="*/ 2147483647 h 168"/>
                    <a:gd name="T2" fmla="*/ 2147483647 w 146"/>
                    <a:gd name="T3" fmla="*/ 2147483647 h 168"/>
                    <a:gd name="T4" fmla="*/ 2147483647 w 146"/>
                    <a:gd name="T5" fmla="*/ 2147483647 h 168"/>
                    <a:gd name="T6" fmla="*/ 2147483647 w 146"/>
                    <a:gd name="T7" fmla="*/ 2147483647 h 168"/>
                    <a:gd name="T8" fmla="*/ 2147483647 w 146"/>
                    <a:gd name="T9" fmla="*/ 2147483647 h 168"/>
                    <a:gd name="T10" fmla="*/ 2147483647 w 146"/>
                    <a:gd name="T11" fmla="*/ 2147483647 h 168"/>
                    <a:gd name="T12" fmla="*/ 2147483647 w 146"/>
                    <a:gd name="T13" fmla="*/ 2147483647 h 168"/>
                    <a:gd name="T14" fmla="*/ 2147483647 w 146"/>
                    <a:gd name="T15" fmla="*/ 2147483647 h 168"/>
                    <a:gd name="T16" fmla="*/ 2147483647 w 146"/>
                    <a:gd name="T17" fmla="*/ 2147483647 h 168"/>
                    <a:gd name="T18" fmla="*/ 2147483647 w 146"/>
                    <a:gd name="T19" fmla="*/ 2147483647 h 168"/>
                    <a:gd name="T20" fmla="*/ 2147483647 w 146"/>
                    <a:gd name="T21" fmla="*/ 2147483647 h 168"/>
                    <a:gd name="T22" fmla="*/ 2147483647 w 146"/>
                    <a:gd name="T23" fmla="*/ 2147483647 h 168"/>
                    <a:gd name="T24" fmla="*/ 2147483647 w 146"/>
                    <a:gd name="T25" fmla="*/ 2147483647 h 168"/>
                    <a:gd name="T26" fmla="*/ 2147483647 w 146"/>
                    <a:gd name="T27" fmla="*/ 2147483647 h 168"/>
                    <a:gd name="T28" fmla="*/ 2147483647 w 146"/>
                    <a:gd name="T29" fmla="*/ 2147483647 h 168"/>
                    <a:gd name="T30" fmla="*/ 2147483647 w 146"/>
                    <a:gd name="T31" fmla="*/ 2147483647 h 168"/>
                    <a:gd name="T32" fmla="*/ 2147483647 w 146"/>
                    <a:gd name="T33" fmla="*/ 2147483647 h 168"/>
                    <a:gd name="T34" fmla="*/ 2147483647 w 146"/>
                    <a:gd name="T35" fmla="*/ 2147483647 h 168"/>
                    <a:gd name="T36" fmla="*/ 2147483647 w 146"/>
                    <a:gd name="T37" fmla="*/ 2147483647 h 168"/>
                    <a:gd name="T38" fmla="*/ 2147483647 w 146"/>
                    <a:gd name="T39" fmla="*/ 2147483647 h 168"/>
                    <a:gd name="T40" fmla="*/ 2147483647 w 146"/>
                    <a:gd name="T41" fmla="*/ 2147483647 h 168"/>
                    <a:gd name="T42" fmla="*/ 2147483647 w 146"/>
                    <a:gd name="T43" fmla="*/ 2147483647 h 168"/>
                    <a:gd name="T44" fmla="*/ 2147483647 w 146"/>
                    <a:gd name="T45" fmla="*/ 2147483647 h 168"/>
                    <a:gd name="T46" fmla="*/ 2147483647 w 146"/>
                    <a:gd name="T47" fmla="*/ 2147483647 h 168"/>
                    <a:gd name="T48" fmla="*/ 2147483647 w 146"/>
                    <a:gd name="T49" fmla="*/ 2147483647 h 168"/>
                    <a:gd name="T50" fmla="*/ 2147483647 w 146"/>
                    <a:gd name="T51" fmla="*/ 2147483647 h 168"/>
                    <a:gd name="T52" fmla="*/ 2147483647 w 146"/>
                    <a:gd name="T53" fmla="*/ 2147483647 h 168"/>
                    <a:gd name="T54" fmla="*/ 2147483647 w 146"/>
                    <a:gd name="T55" fmla="*/ 2147483647 h 168"/>
                    <a:gd name="T56" fmla="*/ 2147483647 w 146"/>
                    <a:gd name="T57" fmla="*/ 2147483647 h 168"/>
                    <a:gd name="T58" fmla="*/ 2147483647 w 146"/>
                    <a:gd name="T59" fmla="*/ 2147483647 h 168"/>
                    <a:gd name="T60" fmla="*/ 2147483647 w 146"/>
                    <a:gd name="T61" fmla="*/ 2147483647 h 168"/>
                    <a:gd name="T62" fmla="*/ 2147483647 w 146"/>
                    <a:gd name="T63" fmla="*/ 2147483647 h 168"/>
                    <a:gd name="T64" fmla="*/ 2147483647 w 146"/>
                    <a:gd name="T65" fmla="*/ 2147483647 h 168"/>
                    <a:gd name="T66" fmla="*/ 2147483647 w 146"/>
                    <a:gd name="T67" fmla="*/ 2147483647 h 168"/>
                    <a:gd name="T68" fmla="*/ 2147483647 w 146"/>
                    <a:gd name="T69" fmla="*/ 2147483647 h 168"/>
                    <a:gd name="T70" fmla="*/ 2147483647 w 146"/>
                    <a:gd name="T71" fmla="*/ 2147483647 h 168"/>
                    <a:gd name="T72" fmla="*/ 2147483647 w 146"/>
                    <a:gd name="T73" fmla="*/ 2147483647 h 168"/>
                    <a:gd name="T74" fmla="*/ 2147483647 w 146"/>
                    <a:gd name="T75" fmla="*/ 2147483647 h 168"/>
                    <a:gd name="T76" fmla="*/ 2147483647 w 146"/>
                    <a:gd name="T77" fmla="*/ 2147483647 h 168"/>
                    <a:gd name="T78" fmla="*/ 2147483647 w 146"/>
                    <a:gd name="T79" fmla="*/ 2147483647 h 168"/>
                    <a:gd name="T80" fmla="*/ 2147483647 w 146"/>
                    <a:gd name="T81" fmla="*/ 2147483647 h 168"/>
                    <a:gd name="T82" fmla="*/ 2147483647 w 146"/>
                    <a:gd name="T83" fmla="*/ 0 h 168"/>
                    <a:gd name="T84" fmla="*/ 2147483647 w 146"/>
                    <a:gd name="T85" fmla="*/ 2147483647 h 168"/>
                    <a:gd name="T86" fmla="*/ 2147483647 w 146"/>
                    <a:gd name="T87" fmla="*/ 2147483647 h 16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46"/>
                    <a:gd name="T133" fmla="*/ 0 h 168"/>
                    <a:gd name="T134" fmla="*/ 146 w 146"/>
                    <a:gd name="T135" fmla="*/ 168 h 16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46" h="168">
                      <a:moveTo>
                        <a:pt x="98" y="16"/>
                      </a:moveTo>
                      <a:lnTo>
                        <a:pt x="92" y="20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90" y="30"/>
                      </a:lnTo>
                      <a:lnTo>
                        <a:pt x="92" y="32"/>
                      </a:lnTo>
                      <a:lnTo>
                        <a:pt x="100" y="34"/>
                      </a:lnTo>
                      <a:lnTo>
                        <a:pt x="108" y="36"/>
                      </a:lnTo>
                      <a:lnTo>
                        <a:pt x="110" y="38"/>
                      </a:lnTo>
                      <a:lnTo>
                        <a:pt x="110" y="40"/>
                      </a:lnTo>
                      <a:lnTo>
                        <a:pt x="110" y="44"/>
                      </a:lnTo>
                      <a:lnTo>
                        <a:pt x="108" y="48"/>
                      </a:lnTo>
                      <a:lnTo>
                        <a:pt x="104" y="50"/>
                      </a:lnTo>
                      <a:lnTo>
                        <a:pt x="104" y="54"/>
                      </a:lnTo>
                      <a:lnTo>
                        <a:pt x="106" y="56"/>
                      </a:lnTo>
                      <a:lnTo>
                        <a:pt x="108" y="54"/>
                      </a:lnTo>
                      <a:lnTo>
                        <a:pt x="114" y="54"/>
                      </a:lnTo>
                      <a:lnTo>
                        <a:pt x="114" y="64"/>
                      </a:lnTo>
                      <a:lnTo>
                        <a:pt x="118" y="76"/>
                      </a:lnTo>
                      <a:lnTo>
                        <a:pt x="120" y="82"/>
                      </a:lnTo>
                      <a:lnTo>
                        <a:pt x="122" y="86"/>
                      </a:lnTo>
                      <a:lnTo>
                        <a:pt x="126" y="88"/>
                      </a:lnTo>
                      <a:lnTo>
                        <a:pt x="126" y="92"/>
                      </a:lnTo>
                      <a:lnTo>
                        <a:pt x="128" y="98"/>
                      </a:lnTo>
                      <a:lnTo>
                        <a:pt x="130" y="102"/>
                      </a:lnTo>
                      <a:lnTo>
                        <a:pt x="130" y="108"/>
                      </a:lnTo>
                      <a:lnTo>
                        <a:pt x="140" y="112"/>
                      </a:lnTo>
                      <a:lnTo>
                        <a:pt x="146" y="118"/>
                      </a:lnTo>
                      <a:lnTo>
                        <a:pt x="146" y="130"/>
                      </a:lnTo>
                      <a:lnTo>
                        <a:pt x="136" y="132"/>
                      </a:lnTo>
                      <a:lnTo>
                        <a:pt x="128" y="138"/>
                      </a:lnTo>
                      <a:lnTo>
                        <a:pt x="122" y="144"/>
                      </a:lnTo>
                      <a:lnTo>
                        <a:pt x="118" y="150"/>
                      </a:lnTo>
                      <a:lnTo>
                        <a:pt x="112" y="154"/>
                      </a:lnTo>
                      <a:lnTo>
                        <a:pt x="106" y="158"/>
                      </a:lnTo>
                      <a:lnTo>
                        <a:pt x="96" y="158"/>
                      </a:lnTo>
                      <a:lnTo>
                        <a:pt x="90" y="160"/>
                      </a:lnTo>
                      <a:lnTo>
                        <a:pt x="88" y="162"/>
                      </a:lnTo>
                      <a:lnTo>
                        <a:pt x="86" y="162"/>
                      </a:lnTo>
                      <a:lnTo>
                        <a:pt x="78" y="162"/>
                      </a:lnTo>
                      <a:lnTo>
                        <a:pt x="70" y="164"/>
                      </a:lnTo>
                      <a:lnTo>
                        <a:pt x="64" y="164"/>
                      </a:lnTo>
                      <a:lnTo>
                        <a:pt x="50" y="168"/>
                      </a:lnTo>
                      <a:lnTo>
                        <a:pt x="44" y="166"/>
                      </a:lnTo>
                      <a:lnTo>
                        <a:pt x="40" y="162"/>
                      </a:lnTo>
                      <a:lnTo>
                        <a:pt x="36" y="160"/>
                      </a:lnTo>
                      <a:lnTo>
                        <a:pt x="34" y="158"/>
                      </a:lnTo>
                      <a:lnTo>
                        <a:pt x="32" y="156"/>
                      </a:lnTo>
                      <a:lnTo>
                        <a:pt x="28" y="152"/>
                      </a:lnTo>
                      <a:lnTo>
                        <a:pt x="24" y="138"/>
                      </a:lnTo>
                      <a:lnTo>
                        <a:pt x="20" y="118"/>
                      </a:lnTo>
                      <a:lnTo>
                        <a:pt x="22" y="108"/>
                      </a:lnTo>
                      <a:lnTo>
                        <a:pt x="26" y="104"/>
                      </a:lnTo>
                      <a:lnTo>
                        <a:pt x="34" y="100"/>
                      </a:lnTo>
                      <a:lnTo>
                        <a:pt x="40" y="94"/>
                      </a:lnTo>
                      <a:lnTo>
                        <a:pt x="50" y="90"/>
                      </a:lnTo>
                      <a:lnTo>
                        <a:pt x="58" y="86"/>
                      </a:lnTo>
                      <a:lnTo>
                        <a:pt x="62" y="80"/>
                      </a:lnTo>
                      <a:lnTo>
                        <a:pt x="64" y="74"/>
                      </a:lnTo>
                      <a:lnTo>
                        <a:pt x="54" y="74"/>
                      </a:lnTo>
                      <a:lnTo>
                        <a:pt x="44" y="74"/>
                      </a:lnTo>
                      <a:lnTo>
                        <a:pt x="40" y="62"/>
                      </a:lnTo>
                      <a:lnTo>
                        <a:pt x="38" y="54"/>
                      </a:lnTo>
                      <a:lnTo>
                        <a:pt x="36" y="46"/>
                      </a:lnTo>
                      <a:lnTo>
                        <a:pt x="32" y="34"/>
                      </a:lnTo>
                      <a:lnTo>
                        <a:pt x="26" y="28"/>
                      </a:lnTo>
                      <a:lnTo>
                        <a:pt x="16" y="26"/>
                      </a:lnTo>
                      <a:lnTo>
                        <a:pt x="8" y="22"/>
                      </a:lnTo>
                      <a:lnTo>
                        <a:pt x="0" y="18"/>
                      </a:lnTo>
                      <a:lnTo>
                        <a:pt x="4" y="16"/>
                      </a:lnTo>
                      <a:lnTo>
                        <a:pt x="6" y="16"/>
                      </a:lnTo>
                      <a:lnTo>
                        <a:pt x="8" y="16"/>
                      </a:lnTo>
                      <a:lnTo>
                        <a:pt x="16" y="18"/>
                      </a:lnTo>
                      <a:lnTo>
                        <a:pt x="26" y="20"/>
                      </a:lnTo>
                      <a:lnTo>
                        <a:pt x="36" y="24"/>
                      </a:lnTo>
                      <a:lnTo>
                        <a:pt x="46" y="26"/>
                      </a:lnTo>
                      <a:lnTo>
                        <a:pt x="52" y="26"/>
                      </a:lnTo>
                      <a:lnTo>
                        <a:pt x="56" y="22"/>
                      </a:lnTo>
                      <a:lnTo>
                        <a:pt x="58" y="18"/>
                      </a:lnTo>
                      <a:lnTo>
                        <a:pt x="60" y="14"/>
                      </a:lnTo>
                      <a:lnTo>
                        <a:pt x="60" y="8"/>
                      </a:lnTo>
                      <a:lnTo>
                        <a:pt x="62" y="4"/>
                      </a:lnTo>
                      <a:lnTo>
                        <a:pt x="64" y="2"/>
                      </a:lnTo>
                      <a:lnTo>
                        <a:pt x="70" y="0"/>
                      </a:lnTo>
                      <a:lnTo>
                        <a:pt x="82" y="2"/>
                      </a:lnTo>
                      <a:lnTo>
                        <a:pt x="90" y="6"/>
                      </a:lnTo>
                      <a:lnTo>
                        <a:pt x="96" y="10"/>
                      </a:lnTo>
                      <a:lnTo>
                        <a:pt x="104" y="14"/>
                      </a:lnTo>
                      <a:lnTo>
                        <a:pt x="9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Freeform 164"/>
                <p:cNvSpPr/>
                <p:nvPr/>
              </p:nvSpPr>
              <p:spPr bwMode="auto">
                <a:xfrm>
                  <a:off x="5147496" y="3541527"/>
                  <a:ext cx="62268" cy="13274"/>
                </a:xfrm>
                <a:custGeom>
                  <a:avLst/>
                  <a:gdLst>
                    <a:gd name="T0" fmla="*/ 2147483647 w 42"/>
                    <a:gd name="T1" fmla="*/ 2147483647 h 8"/>
                    <a:gd name="T2" fmla="*/ 2147483647 w 42"/>
                    <a:gd name="T3" fmla="*/ 2147483647 h 8"/>
                    <a:gd name="T4" fmla="*/ 0 w 42"/>
                    <a:gd name="T5" fmla="*/ 0 h 8"/>
                    <a:gd name="T6" fmla="*/ 2147483647 w 42"/>
                    <a:gd name="T7" fmla="*/ 2147483647 h 8"/>
                    <a:gd name="T8" fmla="*/ 2147483647 w 42"/>
                    <a:gd name="T9" fmla="*/ 2147483647 h 8"/>
                    <a:gd name="T10" fmla="*/ 2147483647 w 42"/>
                    <a:gd name="T11" fmla="*/ 2147483647 h 8"/>
                    <a:gd name="T12" fmla="*/ 2147483647 w 42"/>
                    <a:gd name="T13" fmla="*/ 2147483647 h 8"/>
                    <a:gd name="T14" fmla="*/ 2147483647 w 42"/>
                    <a:gd name="T15" fmla="*/ 2147483647 h 8"/>
                    <a:gd name="T16" fmla="*/ 2147483647 w 42"/>
                    <a:gd name="T17" fmla="*/ 2147483647 h 8"/>
                    <a:gd name="T18" fmla="*/ 2147483647 w 42"/>
                    <a:gd name="T19" fmla="*/ 0 h 8"/>
                    <a:gd name="T20" fmla="*/ 2147483647 w 42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2"/>
                    <a:gd name="T34" fmla="*/ 0 h 8"/>
                    <a:gd name="T35" fmla="*/ 42 w 42"/>
                    <a:gd name="T36" fmla="*/ 8 h 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2" h="8">
                      <a:moveTo>
                        <a:pt x="20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8" y="6"/>
                      </a:lnTo>
                      <a:lnTo>
                        <a:pt x="22" y="8"/>
                      </a:lnTo>
                      <a:lnTo>
                        <a:pt x="34" y="8"/>
                      </a:lnTo>
                      <a:lnTo>
                        <a:pt x="42" y="6"/>
                      </a:lnTo>
                      <a:lnTo>
                        <a:pt x="36" y="2"/>
                      </a:lnTo>
                      <a:lnTo>
                        <a:pt x="32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Freeform 165"/>
                <p:cNvSpPr/>
                <p:nvPr/>
              </p:nvSpPr>
              <p:spPr bwMode="auto">
                <a:xfrm>
                  <a:off x="4677028" y="3412766"/>
                  <a:ext cx="24215" cy="18584"/>
                </a:xfrm>
                <a:custGeom>
                  <a:avLst/>
                  <a:gdLst>
                    <a:gd name="T0" fmla="*/ 2147483647 w 16"/>
                    <a:gd name="T1" fmla="*/ 2147483647 h 10"/>
                    <a:gd name="T2" fmla="*/ 2147483647 w 16"/>
                    <a:gd name="T3" fmla="*/ 0 h 10"/>
                    <a:gd name="T4" fmla="*/ 2147483647 w 16"/>
                    <a:gd name="T5" fmla="*/ 0 h 10"/>
                    <a:gd name="T6" fmla="*/ 2147483647 w 16"/>
                    <a:gd name="T7" fmla="*/ 0 h 10"/>
                    <a:gd name="T8" fmla="*/ 2147483647 w 16"/>
                    <a:gd name="T9" fmla="*/ 2147483647 h 10"/>
                    <a:gd name="T10" fmla="*/ 0 w 16"/>
                    <a:gd name="T11" fmla="*/ 2147483647 h 10"/>
                    <a:gd name="T12" fmla="*/ 2147483647 w 16"/>
                    <a:gd name="T13" fmla="*/ 2147483647 h 10"/>
                    <a:gd name="T14" fmla="*/ 2147483647 w 16"/>
                    <a:gd name="T15" fmla="*/ 2147483647 h 10"/>
                    <a:gd name="T16" fmla="*/ 2147483647 w 16"/>
                    <a:gd name="T17" fmla="*/ 2147483647 h 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10"/>
                    <a:gd name="T29" fmla="*/ 16 w 16"/>
                    <a:gd name="T30" fmla="*/ 10 h 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10">
                      <a:moveTo>
                        <a:pt x="16" y="6"/>
                      </a:move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16" y="10"/>
                      </a:lnTo>
                      <a:lnTo>
                        <a:pt x="14" y="4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Freeform 166"/>
                <p:cNvSpPr/>
                <p:nvPr/>
              </p:nvSpPr>
              <p:spPr bwMode="auto">
                <a:xfrm>
                  <a:off x="4499449" y="2877806"/>
                  <a:ext cx="160283" cy="244249"/>
                </a:xfrm>
                <a:custGeom>
                  <a:avLst/>
                  <a:gdLst>
                    <a:gd name="T0" fmla="*/ 2147483647 w 110"/>
                    <a:gd name="T1" fmla="*/ 2147483647 h 154"/>
                    <a:gd name="T2" fmla="*/ 2147483647 w 110"/>
                    <a:gd name="T3" fmla="*/ 2147483647 h 154"/>
                    <a:gd name="T4" fmla="*/ 2147483647 w 110"/>
                    <a:gd name="T5" fmla="*/ 2147483647 h 154"/>
                    <a:gd name="T6" fmla="*/ 2147483647 w 110"/>
                    <a:gd name="T7" fmla="*/ 2147483647 h 154"/>
                    <a:gd name="T8" fmla="*/ 2147483647 w 110"/>
                    <a:gd name="T9" fmla="*/ 2147483647 h 154"/>
                    <a:gd name="T10" fmla="*/ 2147483647 w 110"/>
                    <a:gd name="T11" fmla="*/ 2147483647 h 154"/>
                    <a:gd name="T12" fmla="*/ 2147483647 w 110"/>
                    <a:gd name="T13" fmla="*/ 2147483647 h 154"/>
                    <a:gd name="T14" fmla="*/ 2147483647 w 110"/>
                    <a:gd name="T15" fmla="*/ 2147483647 h 154"/>
                    <a:gd name="T16" fmla="*/ 2147483647 w 110"/>
                    <a:gd name="T17" fmla="*/ 2147483647 h 154"/>
                    <a:gd name="T18" fmla="*/ 2147483647 w 110"/>
                    <a:gd name="T19" fmla="*/ 2147483647 h 154"/>
                    <a:gd name="T20" fmla="*/ 2147483647 w 110"/>
                    <a:gd name="T21" fmla="*/ 2147483647 h 154"/>
                    <a:gd name="T22" fmla="*/ 2147483647 w 110"/>
                    <a:gd name="T23" fmla="*/ 2147483647 h 154"/>
                    <a:gd name="T24" fmla="*/ 2147483647 w 110"/>
                    <a:gd name="T25" fmla="*/ 2147483647 h 154"/>
                    <a:gd name="T26" fmla="*/ 2147483647 w 110"/>
                    <a:gd name="T27" fmla="*/ 2147483647 h 154"/>
                    <a:gd name="T28" fmla="*/ 2147483647 w 110"/>
                    <a:gd name="T29" fmla="*/ 2147483647 h 154"/>
                    <a:gd name="T30" fmla="*/ 2147483647 w 110"/>
                    <a:gd name="T31" fmla="*/ 2147483647 h 154"/>
                    <a:gd name="T32" fmla="*/ 2147483647 w 110"/>
                    <a:gd name="T33" fmla="*/ 2147483647 h 154"/>
                    <a:gd name="T34" fmla="*/ 2147483647 w 110"/>
                    <a:gd name="T35" fmla="*/ 2147483647 h 154"/>
                    <a:gd name="T36" fmla="*/ 2147483647 w 110"/>
                    <a:gd name="T37" fmla="*/ 2147483647 h 154"/>
                    <a:gd name="T38" fmla="*/ 2147483647 w 110"/>
                    <a:gd name="T39" fmla="*/ 2147483647 h 154"/>
                    <a:gd name="T40" fmla="*/ 2147483647 w 110"/>
                    <a:gd name="T41" fmla="*/ 2147483647 h 154"/>
                    <a:gd name="T42" fmla="*/ 2147483647 w 110"/>
                    <a:gd name="T43" fmla="*/ 2147483647 h 154"/>
                    <a:gd name="T44" fmla="*/ 2147483647 w 110"/>
                    <a:gd name="T45" fmla="*/ 2147483647 h 154"/>
                    <a:gd name="T46" fmla="*/ 2147483647 w 110"/>
                    <a:gd name="T47" fmla="*/ 2147483647 h 154"/>
                    <a:gd name="T48" fmla="*/ 2147483647 w 110"/>
                    <a:gd name="T49" fmla="*/ 2147483647 h 154"/>
                    <a:gd name="T50" fmla="*/ 2147483647 w 110"/>
                    <a:gd name="T51" fmla="*/ 2147483647 h 154"/>
                    <a:gd name="T52" fmla="*/ 2147483647 w 110"/>
                    <a:gd name="T53" fmla="*/ 2147483647 h 154"/>
                    <a:gd name="T54" fmla="*/ 2147483647 w 110"/>
                    <a:gd name="T55" fmla="*/ 2147483647 h 154"/>
                    <a:gd name="T56" fmla="*/ 2147483647 w 110"/>
                    <a:gd name="T57" fmla="*/ 2147483647 h 154"/>
                    <a:gd name="T58" fmla="*/ 2147483647 w 110"/>
                    <a:gd name="T59" fmla="*/ 2147483647 h 154"/>
                    <a:gd name="T60" fmla="*/ 0 w 110"/>
                    <a:gd name="T61" fmla="*/ 2147483647 h 154"/>
                    <a:gd name="T62" fmla="*/ 2147483647 w 110"/>
                    <a:gd name="T63" fmla="*/ 2147483647 h 154"/>
                    <a:gd name="T64" fmla="*/ 2147483647 w 110"/>
                    <a:gd name="T65" fmla="*/ 0 h 154"/>
                    <a:gd name="T66" fmla="*/ 2147483647 w 110"/>
                    <a:gd name="T67" fmla="*/ 2147483647 h 154"/>
                    <a:gd name="T68" fmla="*/ 2147483647 w 110"/>
                    <a:gd name="T69" fmla="*/ 2147483647 h 154"/>
                    <a:gd name="T70" fmla="*/ 2147483647 w 110"/>
                    <a:gd name="T71" fmla="*/ 2147483647 h 154"/>
                    <a:gd name="T72" fmla="*/ 2147483647 w 110"/>
                    <a:gd name="T73" fmla="*/ 2147483647 h 154"/>
                    <a:gd name="T74" fmla="*/ 2147483647 w 110"/>
                    <a:gd name="T75" fmla="*/ 2147483647 h 154"/>
                    <a:gd name="T76" fmla="*/ 2147483647 w 110"/>
                    <a:gd name="T77" fmla="*/ 2147483647 h 154"/>
                    <a:gd name="T78" fmla="*/ 2147483647 w 110"/>
                    <a:gd name="T79" fmla="*/ 2147483647 h 15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0"/>
                    <a:gd name="T121" fmla="*/ 0 h 154"/>
                    <a:gd name="T122" fmla="*/ 110 w 110"/>
                    <a:gd name="T123" fmla="*/ 154 h 15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0" h="154">
                      <a:moveTo>
                        <a:pt x="76" y="82"/>
                      </a:moveTo>
                      <a:lnTo>
                        <a:pt x="82" y="86"/>
                      </a:lnTo>
                      <a:lnTo>
                        <a:pt x="88" y="90"/>
                      </a:lnTo>
                      <a:lnTo>
                        <a:pt x="90" y="94"/>
                      </a:lnTo>
                      <a:lnTo>
                        <a:pt x="90" y="100"/>
                      </a:lnTo>
                      <a:lnTo>
                        <a:pt x="90" y="104"/>
                      </a:lnTo>
                      <a:lnTo>
                        <a:pt x="90" y="108"/>
                      </a:lnTo>
                      <a:lnTo>
                        <a:pt x="94" y="106"/>
                      </a:lnTo>
                      <a:lnTo>
                        <a:pt x="104" y="104"/>
                      </a:lnTo>
                      <a:lnTo>
                        <a:pt x="108" y="110"/>
                      </a:lnTo>
                      <a:lnTo>
                        <a:pt x="110" y="114"/>
                      </a:lnTo>
                      <a:lnTo>
                        <a:pt x="108" y="118"/>
                      </a:lnTo>
                      <a:lnTo>
                        <a:pt x="104" y="122"/>
                      </a:lnTo>
                      <a:lnTo>
                        <a:pt x="94" y="128"/>
                      </a:lnTo>
                      <a:lnTo>
                        <a:pt x="94" y="130"/>
                      </a:lnTo>
                      <a:lnTo>
                        <a:pt x="98" y="132"/>
                      </a:lnTo>
                      <a:lnTo>
                        <a:pt x="104" y="134"/>
                      </a:lnTo>
                      <a:lnTo>
                        <a:pt x="102" y="138"/>
                      </a:lnTo>
                      <a:lnTo>
                        <a:pt x="98" y="142"/>
                      </a:lnTo>
                      <a:lnTo>
                        <a:pt x="92" y="144"/>
                      </a:lnTo>
                      <a:lnTo>
                        <a:pt x="82" y="144"/>
                      </a:lnTo>
                      <a:lnTo>
                        <a:pt x="66" y="144"/>
                      </a:lnTo>
                      <a:lnTo>
                        <a:pt x="50" y="144"/>
                      </a:lnTo>
                      <a:lnTo>
                        <a:pt x="40" y="144"/>
                      </a:lnTo>
                      <a:lnTo>
                        <a:pt x="40" y="148"/>
                      </a:lnTo>
                      <a:lnTo>
                        <a:pt x="40" y="152"/>
                      </a:lnTo>
                      <a:lnTo>
                        <a:pt x="34" y="152"/>
                      </a:lnTo>
                      <a:lnTo>
                        <a:pt x="26" y="154"/>
                      </a:lnTo>
                      <a:lnTo>
                        <a:pt x="18" y="154"/>
                      </a:lnTo>
                      <a:lnTo>
                        <a:pt x="12" y="154"/>
                      </a:lnTo>
                      <a:lnTo>
                        <a:pt x="14" y="148"/>
                      </a:lnTo>
                      <a:lnTo>
                        <a:pt x="18" y="144"/>
                      </a:lnTo>
                      <a:lnTo>
                        <a:pt x="24" y="142"/>
                      </a:lnTo>
                      <a:lnTo>
                        <a:pt x="30" y="140"/>
                      </a:lnTo>
                      <a:lnTo>
                        <a:pt x="42" y="136"/>
                      </a:lnTo>
                      <a:lnTo>
                        <a:pt x="46" y="132"/>
                      </a:lnTo>
                      <a:lnTo>
                        <a:pt x="50" y="128"/>
                      </a:lnTo>
                      <a:lnTo>
                        <a:pt x="32" y="126"/>
                      </a:lnTo>
                      <a:lnTo>
                        <a:pt x="24" y="124"/>
                      </a:lnTo>
                      <a:lnTo>
                        <a:pt x="18" y="122"/>
                      </a:lnTo>
                      <a:lnTo>
                        <a:pt x="26" y="114"/>
                      </a:lnTo>
                      <a:lnTo>
                        <a:pt x="36" y="108"/>
                      </a:lnTo>
                      <a:lnTo>
                        <a:pt x="36" y="104"/>
                      </a:lnTo>
                      <a:lnTo>
                        <a:pt x="36" y="100"/>
                      </a:lnTo>
                      <a:lnTo>
                        <a:pt x="38" y="98"/>
                      </a:lnTo>
                      <a:lnTo>
                        <a:pt x="40" y="94"/>
                      </a:lnTo>
                      <a:lnTo>
                        <a:pt x="48" y="90"/>
                      </a:lnTo>
                      <a:lnTo>
                        <a:pt x="42" y="84"/>
                      </a:lnTo>
                      <a:lnTo>
                        <a:pt x="40" y="80"/>
                      </a:lnTo>
                      <a:lnTo>
                        <a:pt x="40" y="76"/>
                      </a:lnTo>
                      <a:lnTo>
                        <a:pt x="40" y="70"/>
                      </a:lnTo>
                      <a:lnTo>
                        <a:pt x="42" y="68"/>
                      </a:lnTo>
                      <a:lnTo>
                        <a:pt x="40" y="62"/>
                      </a:lnTo>
                      <a:lnTo>
                        <a:pt x="38" y="58"/>
                      </a:lnTo>
                      <a:lnTo>
                        <a:pt x="14" y="58"/>
                      </a:ln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0" y="48"/>
                      </a:lnTo>
                      <a:lnTo>
                        <a:pt x="6" y="46"/>
                      </a:lnTo>
                      <a:lnTo>
                        <a:pt x="12" y="36"/>
                      </a:lnTo>
                      <a:lnTo>
                        <a:pt x="6" y="32"/>
                      </a:lnTo>
                      <a:lnTo>
                        <a:pt x="0" y="28"/>
                      </a:lnTo>
                      <a:lnTo>
                        <a:pt x="10" y="20"/>
                      </a:lnTo>
                      <a:lnTo>
                        <a:pt x="22" y="10"/>
                      </a:lnTo>
                      <a:lnTo>
                        <a:pt x="38" y="4"/>
                      </a:lnTo>
                      <a:lnTo>
                        <a:pt x="50" y="0"/>
                      </a:lnTo>
                      <a:lnTo>
                        <a:pt x="48" y="8"/>
                      </a:lnTo>
                      <a:lnTo>
                        <a:pt x="46" y="12"/>
                      </a:lnTo>
                      <a:lnTo>
                        <a:pt x="42" y="16"/>
                      </a:lnTo>
                      <a:lnTo>
                        <a:pt x="38" y="20"/>
                      </a:lnTo>
                      <a:lnTo>
                        <a:pt x="46" y="22"/>
                      </a:lnTo>
                      <a:lnTo>
                        <a:pt x="54" y="22"/>
                      </a:lnTo>
                      <a:lnTo>
                        <a:pt x="60" y="24"/>
                      </a:lnTo>
                      <a:lnTo>
                        <a:pt x="66" y="26"/>
                      </a:lnTo>
                      <a:lnTo>
                        <a:pt x="58" y="36"/>
                      </a:lnTo>
                      <a:lnTo>
                        <a:pt x="54" y="40"/>
                      </a:lnTo>
                      <a:lnTo>
                        <a:pt x="54" y="46"/>
                      </a:lnTo>
                      <a:lnTo>
                        <a:pt x="56" y="56"/>
                      </a:lnTo>
                      <a:lnTo>
                        <a:pt x="62" y="64"/>
                      </a:lnTo>
                      <a:lnTo>
                        <a:pt x="74" y="82"/>
                      </a:lnTo>
                      <a:lnTo>
                        <a:pt x="76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Freeform 167"/>
                <p:cNvSpPr/>
                <p:nvPr/>
              </p:nvSpPr>
              <p:spPr bwMode="auto">
                <a:xfrm>
                  <a:off x="4429110" y="2984001"/>
                  <a:ext cx="88790" cy="99558"/>
                </a:xfrm>
                <a:custGeom>
                  <a:avLst/>
                  <a:gdLst>
                    <a:gd name="T0" fmla="*/ 2147483647 w 60"/>
                    <a:gd name="T1" fmla="*/ 2147483647 h 64"/>
                    <a:gd name="T2" fmla="*/ 2147483647 w 60"/>
                    <a:gd name="T3" fmla="*/ 2147483647 h 64"/>
                    <a:gd name="T4" fmla="*/ 2147483647 w 60"/>
                    <a:gd name="T5" fmla="*/ 2147483647 h 64"/>
                    <a:gd name="T6" fmla="*/ 2147483647 w 60"/>
                    <a:gd name="T7" fmla="*/ 0 h 64"/>
                    <a:gd name="T8" fmla="*/ 2147483647 w 60"/>
                    <a:gd name="T9" fmla="*/ 0 h 64"/>
                    <a:gd name="T10" fmla="*/ 2147483647 w 60"/>
                    <a:gd name="T11" fmla="*/ 0 h 64"/>
                    <a:gd name="T12" fmla="*/ 2147483647 w 60"/>
                    <a:gd name="T13" fmla="*/ 2147483647 h 64"/>
                    <a:gd name="T14" fmla="*/ 2147483647 w 60"/>
                    <a:gd name="T15" fmla="*/ 2147483647 h 64"/>
                    <a:gd name="T16" fmla="*/ 2147483647 w 60"/>
                    <a:gd name="T17" fmla="*/ 2147483647 h 64"/>
                    <a:gd name="T18" fmla="*/ 2147483647 w 60"/>
                    <a:gd name="T19" fmla="*/ 2147483647 h 64"/>
                    <a:gd name="T20" fmla="*/ 2147483647 w 60"/>
                    <a:gd name="T21" fmla="*/ 2147483647 h 64"/>
                    <a:gd name="T22" fmla="*/ 2147483647 w 60"/>
                    <a:gd name="T23" fmla="*/ 2147483647 h 64"/>
                    <a:gd name="T24" fmla="*/ 2147483647 w 60"/>
                    <a:gd name="T25" fmla="*/ 2147483647 h 64"/>
                    <a:gd name="T26" fmla="*/ 2147483647 w 60"/>
                    <a:gd name="T27" fmla="*/ 2147483647 h 64"/>
                    <a:gd name="T28" fmla="*/ 2147483647 w 60"/>
                    <a:gd name="T29" fmla="*/ 2147483647 h 64"/>
                    <a:gd name="T30" fmla="*/ 2147483647 w 60"/>
                    <a:gd name="T31" fmla="*/ 2147483647 h 64"/>
                    <a:gd name="T32" fmla="*/ 2147483647 w 60"/>
                    <a:gd name="T33" fmla="*/ 2147483647 h 64"/>
                    <a:gd name="T34" fmla="*/ 2147483647 w 60"/>
                    <a:gd name="T35" fmla="*/ 2147483647 h 64"/>
                    <a:gd name="T36" fmla="*/ 2147483647 w 60"/>
                    <a:gd name="T37" fmla="*/ 2147483647 h 64"/>
                    <a:gd name="T38" fmla="*/ 2147483647 w 60"/>
                    <a:gd name="T39" fmla="*/ 2147483647 h 64"/>
                    <a:gd name="T40" fmla="*/ 2147483647 w 60"/>
                    <a:gd name="T41" fmla="*/ 2147483647 h 64"/>
                    <a:gd name="T42" fmla="*/ 2147483647 w 60"/>
                    <a:gd name="T43" fmla="*/ 2147483647 h 64"/>
                    <a:gd name="T44" fmla="*/ 2147483647 w 60"/>
                    <a:gd name="T45" fmla="*/ 2147483647 h 64"/>
                    <a:gd name="T46" fmla="*/ 2147483647 w 60"/>
                    <a:gd name="T47" fmla="*/ 2147483647 h 64"/>
                    <a:gd name="T48" fmla="*/ 0 w 60"/>
                    <a:gd name="T49" fmla="*/ 2147483647 h 64"/>
                    <a:gd name="T50" fmla="*/ 2147483647 w 60"/>
                    <a:gd name="T51" fmla="*/ 2147483647 h 64"/>
                    <a:gd name="T52" fmla="*/ 2147483647 w 60"/>
                    <a:gd name="T53" fmla="*/ 2147483647 h 64"/>
                    <a:gd name="T54" fmla="*/ 2147483647 w 60"/>
                    <a:gd name="T55" fmla="*/ 2147483647 h 64"/>
                    <a:gd name="T56" fmla="*/ 2147483647 w 60"/>
                    <a:gd name="T57" fmla="*/ 2147483647 h 64"/>
                    <a:gd name="T58" fmla="*/ 2147483647 w 60"/>
                    <a:gd name="T59" fmla="*/ 2147483647 h 64"/>
                    <a:gd name="T60" fmla="*/ 2147483647 w 60"/>
                    <a:gd name="T61" fmla="*/ 2147483647 h 64"/>
                    <a:gd name="T62" fmla="*/ 2147483647 w 60"/>
                    <a:gd name="T63" fmla="*/ 2147483647 h 64"/>
                    <a:gd name="T64" fmla="*/ 2147483647 w 60"/>
                    <a:gd name="T65" fmla="*/ 2147483647 h 64"/>
                    <a:gd name="T66" fmla="*/ 2147483647 w 60"/>
                    <a:gd name="T67" fmla="*/ 2147483647 h 64"/>
                    <a:gd name="T68" fmla="*/ 2147483647 w 60"/>
                    <a:gd name="T69" fmla="*/ 2147483647 h 64"/>
                    <a:gd name="T70" fmla="*/ 2147483647 w 60"/>
                    <a:gd name="T71" fmla="*/ 2147483647 h 6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0"/>
                    <a:gd name="T109" fmla="*/ 0 h 64"/>
                    <a:gd name="T110" fmla="*/ 60 w 60"/>
                    <a:gd name="T111" fmla="*/ 64 h 6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0" h="64">
                      <a:moveTo>
                        <a:pt x="32" y="20"/>
                      </a:moveTo>
                      <a:lnTo>
                        <a:pt x="32" y="4"/>
                      </a:lnTo>
                      <a:lnTo>
                        <a:pt x="32" y="2"/>
                      </a:ln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56" y="0"/>
                      </a:lnTo>
                      <a:lnTo>
                        <a:pt x="60" y="2"/>
                      </a:lnTo>
                      <a:lnTo>
                        <a:pt x="60" y="6"/>
                      </a:lnTo>
                      <a:lnTo>
                        <a:pt x="58" y="14"/>
                      </a:lnTo>
                      <a:lnTo>
                        <a:pt x="54" y="18"/>
                      </a:lnTo>
                      <a:lnTo>
                        <a:pt x="50" y="20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2" y="30"/>
                      </a:lnTo>
                      <a:lnTo>
                        <a:pt x="54" y="32"/>
                      </a:lnTo>
                      <a:lnTo>
                        <a:pt x="56" y="36"/>
                      </a:lnTo>
                      <a:lnTo>
                        <a:pt x="54" y="42"/>
                      </a:lnTo>
                      <a:lnTo>
                        <a:pt x="50" y="46"/>
                      </a:lnTo>
                      <a:lnTo>
                        <a:pt x="38" y="54"/>
                      </a:lnTo>
                      <a:lnTo>
                        <a:pt x="24" y="62"/>
                      </a:lnTo>
                      <a:lnTo>
                        <a:pt x="16" y="64"/>
                      </a:lnTo>
                      <a:lnTo>
                        <a:pt x="10" y="64"/>
                      </a:lnTo>
                      <a:lnTo>
                        <a:pt x="6" y="64"/>
                      </a:lnTo>
                      <a:lnTo>
                        <a:pt x="4" y="62"/>
                      </a:lnTo>
                      <a:lnTo>
                        <a:pt x="0" y="56"/>
                      </a:lnTo>
                      <a:lnTo>
                        <a:pt x="2" y="52"/>
                      </a:lnTo>
                      <a:lnTo>
                        <a:pt x="6" y="48"/>
                      </a:lnTo>
                      <a:lnTo>
                        <a:pt x="14" y="40"/>
                      </a:lnTo>
                      <a:lnTo>
                        <a:pt x="6" y="34"/>
                      </a:lnTo>
                      <a:lnTo>
                        <a:pt x="2" y="30"/>
                      </a:lnTo>
                      <a:lnTo>
                        <a:pt x="6" y="26"/>
                      </a:lnTo>
                      <a:lnTo>
                        <a:pt x="4" y="20"/>
                      </a:lnTo>
                      <a:lnTo>
                        <a:pt x="10" y="18"/>
                      </a:lnTo>
                      <a:lnTo>
                        <a:pt x="20" y="16"/>
                      </a:lnTo>
                      <a:lnTo>
                        <a:pt x="26" y="18"/>
                      </a:lnTo>
                      <a:lnTo>
                        <a:pt x="32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Freeform 168"/>
                <p:cNvSpPr/>
                <p:nvPr/>
              </p:nvSpPr>
              <p:spPr bwMode="auto">
                <a:xfrm>
                  <a:off x="4818861" y="3327809"/>
                  <a:ext cx="13837" cy="43805"/>
                </a:xfrm>
                <a:custGeom>
                  <a:avLst/>
                  <a:gdLst>
                    <a:gd name="T0" fmla="*/ 0 w 10"/>
                    <a:gd name="T1" fmla="*/ 2147483647 h 28"/>
                    <a:gd name="T2" fmla="*/ 0 w 10"/>
                    <a:gd name="T3" fmla="*/ 2147483647 h 28"/>
                    <a:gd name="T4" fmla="*/ 2147483647 w 10"/>
                    <a:gd name="T5" fmla="*/ 2147483647 h 28"/>
                    <a:gd name="T6" fmla="*/ 2147483647 w 10"/>
                    <a:gd name="T7" fmla="*/ 0 h 28"/>
                    <a:gd name="T8" fmla="*/ 2147483647 w 10"/>
                    <a:gd name="T9" fmla="*/ 2147483647 h 28"/>
                    <a:gd name="T10" fmla="*/ 2147483647 w 10"/>
                    <a:gd name="T11" fmla="*/ 2147483647 h 28"/>
                    <a:gd name="T12" fmla="*/ 2147483647 w 10"/>
                    <a:gd name="T13" fmla="*/ 2147483647 h 28"/>
                    <a:gd name="T14" fmla="*/ 0 w 10"/>
                    <a:gd name="T15" fmla="*/ 2147483647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"/>
                    <a:gd name="T25" fmla="*/ 0 h 28"/>
                    <a:gd name="T26" fmla="*/ 10 w 10"/>
                    <a:gd name="T27" fmla="*/ 28 h 2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" h="28">
                      <a:moveTo>
                        <a:pt x="0" y="28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6" y="0"/>
                      </a:lnTo>
                      <a:lnTo>
                        <a:pt x="8" y="6"/>
                      </a:lnTo>
                      <a:lnTo>
                        <a:pt x="10" y="10"/>
                      </a:lnTo>
                      <a:lnTo>
                        <a:pt x="10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Freeform 169"/>
                <p:cNvSpPr/>
                <p:nvPr/>
              </p:nvSpPr>
              <p:spPr bwMode="auto">
                <a:xfrm>
                  <a:off x="4798104" y="3378251"/>
                  <a:ext cx="40359" cy="62390"/>
                </a:xfrm>
                <a:custGeom>
                  <a:avLst/>
                  <a:gdLst>
                    <a:gd name="T0" fmla="*/ 2147483647 w 28"/>
                    <a:gd name="T1" fmla="*/ 2147483647 h 40"/>
                    <a:gd name="T2" fmla="*/ 2147483647 w 28"/>
                    <a:gd name="T3" fmla="*/ 2147483647 h 40"/>
                    <a:gd name="T4" fmla="*/ 2147483647 w 28"/>
                    <a:gd name="T5" fmla="*/ 0 h 40"/>
                    <a:gd name="T6" fmla="*/ 2147483647 w 28"/>
                    <a:gd name="T7" fmla="*/ 2147483647 h 40"/>
                    <a:gd name="T8" fmla="*/ 2147483647 w 28"/>
                    <a:gd name="T9" fmla="*/ 2147483647 h 40"/>
                    <a:gd name="T10" fmla="*/ 2147483647 w 28"/>
                    <a:gd name="T11" fmla="*/ 2147483647 h 40"/>
                    <a:gd name="T12" fmla="*/ 2147483647 w 28"/>
                    <a:gd name="T13" fmla="*/ 2147483647 h 40"/>
                    <a:gd name="T14" fmla="*/ 2147483647 w 28"/>
                    <a:gd name="T15" fmla="*/ 2147483647 h 40"/>
                    <a:gd name="T16" fmla="*/ 2147483647 w 28"/>
                    <a:gd name="T17" fmla="*/ 2147483647 h 40"/>
                    <a:gd name="T18" fmla="*/ 2147483647 w 28"/>
                    <a:gd name="T19" fmla="*/ 2147483647 h 40"/>
                    <a:gd name="T20" fmla="*/ 2147483647 w 28"/>
                    <a:gd name="T21" fmla="*/ 2147483647 h 40"/>
                    <a:gd name="T22" fmla="*/ 2147483647 w 28"/>
                    <a:gd name="T23" fmla="*/ 2147483647 h 40"/>
                    <a:gd name="T24" fmla="*/ 2147483647 w 28"/>
                    <a:gd name="T25" fmla="*/ 2147483647 h 40"/>
                    <a:gd name="T26" fmla="*/ 2147483647 w 28"/>
                    <a:gd name="T27" fmla="*/ 2147483647 h 40"/>
                    <a:gd name="T28" fmla="*/ 0 w 28"/>
                    <a:gd name="T29" fmla="*/ 2147483647 h 40"/>
                    <a:gd name="T30" fmla="*/ 2147483647 w 28"/>
                    <a:gd name="T31" fmla="*/ 2147483647 h 40"/>
                    <a:gd name="T32" fmla="*/ 2147483647 w 28"/>
                    <a:gd name="T33" fmla="*/ 2147483647 h 40"/>
                    <a:gd name="T34" fmla="*/ 2147483647 w 28"/>
                    <a:gd name="T35" fmla="*/ 2147483647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8"/>
                    <a:gd name="T55" fmla="*/ 0 h 40"/>
                    <a:gd name="T56" fmla="*/ 28 w 28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8" h="40">
                      <a:moveTo>
                        <a:pt x="12" y="8"/>
                      </a:moveTo>
                      <a:lnTo>
                        <a:pt x="16" y="4"/>
                      </a:lnTo>
                      <a:lnTo>
                        <a:pt x="20" y="0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20" y="38"/>
                      </a:lnTo>
                      <a:lnTo>
                        <a:pt x="14" y="40"/>
                      </a:lnTo>
                      <a:lnTo>
                        <a:pt x="10" y="36"/>
                      </a:lnTo>
                      <a:lnTo>
                        <a:pt x="10" y="34"/>
                      </a:lnTo>
                      <a:lnTo>
                        <a:pt x="10" y="30"/>
                      </a:lnTo>
                      <a:lnTo>
                        <a:pt x="10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4" y="6"/>
                      </a:lnTo>
                      <a:lnTo>
                        <a:pt x="8" y="6"/>
                      </a:lnTo>
                      <a:lnTo>
                        <a:pt x="1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Freeform 170"/>
                <p:cNvSpPr/>
                <p:nvPr/>
              </p:nvSpPr>
              <p:spPr bwMode="auto">
                <a:xfrm>
                  <a:off x="4904191" y="3465863"/>
                  <a:ext cx="58808" cy="38495"/>
                </a:xfrm>
                <a:custGeom>
                  <a:avLst/>
                  <a:gdLst>
                    <a:gd name="T0" fmla="*/ 2147483647 w 41"/>
                    <a:gd name="T1" fmla="*/ 2147483647 h 24"/>
                    <a:gd name="T2" fmla="*/ 2147483647 w 41"/>
                    <a:gd name="T3" fmla="*/ 2147483647 h 24"/>
                    <a:gd name="T4" fmla="*/ 2147483647 w 41"/>
                    <a:gd name="T5" fmla="*/ 2147483647 h 24"/>
                    <a:gd name="T6" fmla="*/ 2147483647 w 41"/>
                    <a:gd name="T7" fmla="*/ 2147483647 h 24"/>
                    <a:gd name="T8" fmla="*/ 2147483647 w 41"/>
                    <a:gd name="T9" fmla="*/ 2147483647 h 24"/>
                    <a:gd name="T10" fmla="*/ 2147483647 w 41"/>
                    <a:gd name="T11" fmla="*/ 2147483647 h 24"/>
                    <a:gd name="T12" fmla="*/ 2147483647 w 41"/>
                    <a:gd name="T13" fmla="*/ 2147483647 h 24"/>
                    <a:gd name="T14" fmla="*/ 2147483647 w 41"/>
                    <a:gd name="T15" fmla="*/ 2147483647 h 24"/>
                    <a:gd name="T16" fmla="*/ 0 w 41"/>
                    <a:gd name="T17" fmla="*/ 2147483647 h 24"/>
                    <a:gd name="T18" fmla="*/ 0 w 41"/>
                    <a:gd name="T19" fmla="*/ 2147483647 h 24"/>
                    <a:gd name="T20" fmla="*/ 2147483647 w 41"/>
                    <a:gd name="T21" fmla="*/ 0 h 24"/>
                    <a:gd name="T22" fmla="*/ 2147483647 w 41"/>
                    <a:gd name="T23" fmla="*/ 0 h 24"/>
                    <a:gd name="T24" fmla="*/ 2147483647 w 41"/>
                    <a:gd name="T25" fmla="*/ 2147483647 h 24"/>
                    <a:gd name="T26" fmla="*/ 2147483647 w 41"/>
                    <a:gd name="T27" fmla="*/ 2147483647 h 24"/>
                    <a:gd name="T28" fmla="*/ 2147483647 w 41"/>
                    <a:gd name="T29" fmla="*/ 2147483647 h 24"/>
                    <a:gd name="T30" fmla="*/ 2147483647 w 41"/>
                    <a:gd name="T31" fmla="*/ 0 h 24"/>
                    <a:gd name="T32" fmla="*/ 2147483647 w 41"/>
                    <a:gd name="T33" fmla="*/ 2147483647 h 24"/>
                    <a:gd name="T34" fmla="*/ 2147483647 w 41"/>
                    <a:gd name="T35" fmla="*/ 2147483647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1"/>
                    <a:gd name="T55" fmla="*/ 0 h 24"/>
                    <a:gd name="T56" fmla="*/ 41 w 41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1" h="24">
                      <a:moveTo>
                        <a:pt x="41" y="12"/>
                      </a:moveTo>
                      <a:lnTo>
                        <a:pt x="39" y="16"/>
                      </a:lnTo>
                      <a:lnTo>
                        <a:pt x="39" y="18"/>
                      </a:lnTo>
                      <a:lnTo>
                        <a:pt x="39" y="22"/>
                      </a:lnTo>
                      <a:lnTo>
                        <a:pt x="39" y="24"/>
                      </a:lnTo>
                      <a:lnTo>
                        <a:pt x="31" y="22"/>
                      </a:lnTo>
                      <a:lnTo>
                        <a:pt x="17" y="16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19" y="2"/>
                      </a:lnTo>
                      <a:lnTo>
                        <a:pt x="27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41" y="4"/>
                      </a:lnTo>
                      <a:lnTo>
                        <a:pt x="41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Freeform 171"/>
                <p:cNvSpPr/>
                <p:nvPr/>
              </p:nvSpPr>
              <p:spPr bwMode="auto">
                <a:xfrm>
                  <a:off x="4832698" y="2952143"/>
                  <a:ext cx="34594" cy="45133"/>
                </a:xfrm>
                <a:custGeom>
                  <a:avLst/>
                  <a:gdLst>
                    <a:gd name="T0" fmla="*/ 2147483647 w 24"/>
                    <a:gd name="T1" fmla="*/ 2147483647 h 30"/>
                    <a:gd name="T2" fmla="*/ 2147483647 w 24"/>
                    <a:gd name="T3" fmla="*/ 2147483647 h 30"/>
                    <a:gd name="T4" fmla="*/ 2147483647 w 24"/>
                    <a:gd name="T5" fmla="*/ 2147483647 h 30"/>
                    <a:gd name="T6" fmla="*/ 2147483647 w 24"/>
                    <a:gd name="T7" fmla="*/ 2147483647 h 30"/>
                    <a:gd name="T8" fmla="*/ 2147483647 w 24"/>
                    <a:gd name="T9" fmla="*/ 2147483647 h 30"/>
                    <a:gd name="T10" fmla="*/ 2147483647 w 24"/>
                    <a:gd name="T11" fmla="*/ 2147483647 h 30"/>
                    <a:gd name="T12" fmla="*/ 2147483647 w 24"/>
                    <a:gd name="T13" fmla="*/ 2147483647 h 30"/>
                    <a:gd name="T14" fmla="*/ 2147483647 w 24"/>
                    <a:gd name="T15" fmla="*/ 2147483647 h 30"/>
                    <a:gd name="T16" fmla="*/ 2147483647 w 24"/>
                    <a:gd name="T17" fmla="*/ 2147483647 h 30"/>
                    <a:gd name="T18" fmla="*/ 2147483647 w 24"/>
                    <a:gd name="T19" fmla="*/ 2147483647 h 30"/>
                    <a:gd name="T20" fmla="*/ 2147483647 w 24"/>
                    <a:gd name="T21" fmla="*/ 2147483647 h 30"/>
                    <a:gd name="T22" fmla="*/ 2147483647 w 24"/>
                    <a:gd name="T23" fmla="*/ 2147483647 h 30"/>
                    <a:gd name="T24" fmla="*/ 2147483647 w 24"/>
                    <a:gd name="T25" fmla="*/ 2147483647 h 30"/>
                    <a:gd name="T26" fmla="*/ 2147483647 w 24"/>
                    <a:gd name="T27" fmla="*/ 2147483647 h 30"/>
                    <a:gd name="T28" fmla="*/ 0 w 24"/>
                    <a:gd name="T29" fmla="*/ 2147483647 h 30"/>
                    <a:gd name="T30" fmla="*/ 0 w 24"/>
                    <a:gd name="T31" fmla="*/ 2147483647 h 30"/>
                    <a:gd name="T32" fmla="*/ 2147483647 w 24"/>
                    <a:gd name="T33" fmla="*/ 2147483647 h 30"/>
                    <a:gd name="T34" fmla="*/ 2147483647 w 24"/>
                    <a:gd name="T35" fmla="*/ 0 h 30"/>
                    <a:gd name="T36" fmla="*/ 2147483647 w 24"/>
                    <a:gd name="T37" fmla="*/ 0 h 30"/>
                    <a:gd name="T38" fmla="*/ 2147483647 w 24"/>
                    <a:gd name="T39" fmla="*/ 0 h 30"/>
                    <a:gd name="T40" fmla="*/ 2147483647 w 24"/>
                    <a:gd name="T41" fmla="*/ 2147483647 h 3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30"/>
                    <a:gd name="T65" fmla="*/ 24 w 24"/>
                    <a:gd name="T66" fmla="*/ 30 h 3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30">
                      <a:moveTo>
                        <a:pt x="12" y="4"/>
                      </a:moveTo>
                      <a:lnTo>
                        <a:pt x="12" y="12"/>
                      </a:lnTo>
                      <a:lnTo>
                        <a:pt x="18" y="8"/>
                      </a:lnTo>
                      <a:lnTo>
                        <a:pt x="24" y="4"/>
                      </a:lnTo>
                      <a:lnTo>
                        <a:pt x="24" y="16"/>
                      </a:lnTo>
                      <a:lnTo>
                        <a:pt x="22" y="20"/>
                      </a:lnTo>
                      <a:lnTo>
                        <a:pt x="18" y="26"/>
                      </a:lnTo>
                      <a:lnTo>
                        <a:pt x="16" y="30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2" y="24"/>
                      </a:lnTo>
                      <a:lnTo>
                        <a:pt x="10" y="20"/>
                      </a:lnTo>
                      <a:lnTo>
                        <a:pt x="6" y="14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" name="Freeform 172"/>
                <p:cNvSpPr/>
                <p:nvPr/>
              </p:nvSpPr>
              <p:spPr bwMode="auto">
                <a:xfrm>
                  <a:off x="4832698" y="2618954"/>
                  <a:ext cx="217938" cy="357082"/>
                </a:xfrm>
                <a:custGeom>
                  <a:avLst/>
                  <a:gdLst>
                    <a:gd name="T0" fmla="*/ 2147483647 w 149"/>
                    <a:gd name="T1" fmla="*/ 2147483647 h 224"/>
                    <a:gd name="T2" fmla="*/ 2147483647 w 149"/>
                    <a:gd name="T3" fmla="*/ 2147483647 h 224"/>
                    <a:gd name="T4" fmla="*/ 2147483647 w 149"/>
                    <a:gd name="T5" fmla="*/ 2147483647 h 224"/>
                    <a:gd name="T6" fmla="*/ 2147483647 w 149"/>
                    <a:gd name="T7" fmla="*/ 2147483647 h 224"/>
                    <a:gd name="T8" fmla="*/ 2147483647 w 149"/>
                    <a:gd name="T9" fmla="*/ 2147483647 h 224"/>
                    <a:gd name="T10" fmla="*/ 2147483647 w 149"/>
                    <a:gd name="T11" fmla="*/ 2147483647 h 224"/>
                    <a:gd name="T12" fmla="*/ 2147483647 w 149"/>
                    <a:gd name="T13" fmla="*/ 2147483647 h 224"/>
                    <a:gd name="T14" fmla="*/ 2147483647 w 149"/>
                    <a:gd name="T15" fmla="*/ 2147483647 h 224"/>
                    <a:gd name="T16" fmla="*/ 2147483647 w 149"/>
                    <a:gd name="T17" fmla="*/ 2147483647 h 224"/>
                    <a:gd name="T18" fmla="*/ 2147483647 w 149"/>
                    <a:gd name="T19" fmla="*/ 2147483647 h 224"/>
                    <a:gd name="T20" fmla="*/ 2147483647 w 149"/>
                    <a:gd name="T21" fmla="*/ 2147483647 h 224"/>
                    <a:gd name="T22" fmla="*/ 2147483647 w 149"/>
                    <a:gd name="T23" fmla="*/ 2147483647 h 224"/>
                    <a:gd name="T24" fmla="*/ 2147483647 w 149"/>
                    <a:gd name="T25" fmla="*/ 2147483647 h 224"/>
                    <a:gd name="T26" fmla="*/ 2147483647 w 149"/>
                    <a:gd name="T27" fmla="*/ 2147483647 h 224"/>
                    <a:gd name="T28" fmla="*/ 2147483647 w 149"/>
                    <a:gd name="T29" fmla="*/ 2147483647 h 224"/>
                    <a:gd name="T30" fmla="*/ 2147483647 w 149"/>
                    <a:gd name="T31" fmla="*/ 2147483647 h 224"/>
                    <a:gd name="T32" fmla="*/ 0 w 149"/>
                    <a:gd name="T33" fmla="*/ 2147483647 h 224"/>
                    <a:gd name="T34" fmla="*/ 2147483647 w 149"/>
                    <a:gd name="T35" fmla="*/ 2147483647 h 224"/>
                    <a:gd name="T36" fmla="*/ 2147483647 w 149"/>
                    <a:gd name="T37" fmla="*/ 2147483647 h 224"/>
                    <a:gd name="T38" fmla="*/ 2147483647 w 149"/>
                    <a:gd name="T39" fmla="*/ 2147483647 h 224"/>
                    <a:gd name="T40" fmla="*/ 2147483647 w 149"/>
                    <a:gd name="T41" fmla="*/ 2147483647 h 224"/>
                    <a:gd name="T42" fmla="*/ 2147483647 w 149"/>
                    <a:gd name="T43" fmla="*/ 2147483647 h 224"/>
                    <a:gd name="T44" fmla="*/ 2147483647 w 149"/>
                    <a:gd name="T45" fmla="*/ 2147483647 h 224"/>
                    <a:gd name="T46" fmla="*/ 2147483647 w 149"/>
                    <a:gd name="T47" fmla="*/ 2147483647 h 224"/>
                    <a:gd name="T48" fmla="*/ 2147483647 w 149"/>
                    <a:gd name="T49" fmla="*/ 2147483647 h 224"/>
                    <a:gd name="T50" fmla="*/ 2147483647 w 149"/>
                    <a:gd name="T51" fmla="*/ 2147483647 h 224"/>
                    <a:gd name="T52" fmla="*/ 2147483647 w 149"/>
                    <a:gd name="T53" fmla="*/ 2147483647 h 224"/>
                    <a:gd name="T54" fmla="*/ 2147483647 w 149"/>
                    <a:gd name="T55" fmla="*/ 2147483647 h 224"/>
                    <a:gd name="T56" fmla="*/ 2147483647 w 149"/>
                    <a:gd name="T57" fmla="*/ 2147483647 h 224"/>
                    <a:gd name="T58" fmla="*/ 2147483647 w 149"/>
                    <a:gd name="T59" fmla="*/ 2147483647 h 224"/>
                    <a:gd name="T60" fmla="*/ 2147483647 w 149"/>
                    <a:gd name="T61" fmla="*/ 2147483647 h 224"/>
                    <a:gd name="T62" fmla="*/ 2147483647 w 149"/>
                    <a:gd name="T63" fmla="*/ 2147483647 h 224"/>
                    <a:gd name="T64" fmla="*/ 2147483647 w 149"/>
                    <a:gd name="T65" fmla="*/ 2147483647 h 224"/>
                    <a:gd name="T66" fmla="*/ 2147483647 w 149"/>
                    <a:gd name="T67" fmla="*/ 2147483647 h 224"/>
                    <a:gd name="T68" fmla="*/ 2147483647 w 149"/>
                    <a:gd name="T69" fmla="*/ 2147483647 h 224"/>
                    <a:gd name="T70" fmla="*/ 2147483647 w 149"/>
                    <a:gd name="T71" fmla="*/ 2147483647 h 224"/>
                    <a:gd name="T72" fmla="*/ 2147483647 w 149"/>
                    <a:gd name="T73" fmla="*/ 2147483647 h 224"/>
                    <a:gd name="T74" fmla="*/ 2147483647 w 149"/>
                    <a:gd name="T75" fmla="*/ 2147483647 h 224"/>
                    <a:gd name="T76" fmla="*/ 2147483647 w 149"/>
                    <a:gd name="T77" fmla="*/ 2147483647 h 224"/>
                    <a:gd name="T78" fmla="*/ 2147483647 w 149"/>
                    <a:gd name="T79" fmla="*/ 2147483647 h 224"/>
                    <a:gd name="T80" fmla="*/ 2147483647 w 149"/>
                    <a:gd name="T81" fmla="*/ 2147483647 h 2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49"/>
                    <a:gd name="T124" fmla="*/ 0 h 224"/>
                    <a:gd name="T125" fmla="*/ 149 w 149"/>
                    <a:gd name="T126" fmla="*/ 224 h 22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49" h="224">
                      <a:moveTo>
                        <a:pt x="149" y="56"/>
                      </a:moveTo>
                      <a:lnTo>
                        <a:pt x="145" y="44"/>
                      </a:lnTo>
                      <a:lnTo>
                        <a:pt x="143" y="36"/>
                      </a:lnTo>
                      <a:lnTo>
                        <a:pt x="141" y="28"/>
                      </a:lnTo>
                      <a:lnTo>
                        <a:pt x="137" y="16"/>
                      </a:lnTo>
                      <a:lnTo>
                        <a:pt x="131" y="10"/>
                      </a:lnTo>
                      <a:lnTo>
                        <a:pt x="121" y="8"/>
                      </a:lnTo>
                      <a:lnTo>
                        <a:pt x="113" y="4"/>
                      </a:lnTo>
                      <a:lnTo>
                        <a:pt x="105" y="0"/>
                      </a:lnTo>
                      <a:lnTo>
                        <a:pt x="97" y="4"/>
                      </a:lnTo>
                      <a:lnTo>
                        <a:pt x="89" y="6"/>
                      </a:lnTo>
                      <a:lnTo>
                        <a:pt x="77" y="6"/>
                      </a:lnTo>
                      <a:lnTo>
                        <a:pt x="65" y="8"/>
                      </a:lnTo>
                      <a:lnTo>
                        <a:pt x="59" y="12"/>
                      </a:lnTo>
                      <a:lnTo>
                        <a:pt x="50" y="22"/>
                      </a:lnTo>
                      <a:lnTo>
                        <a:pt x="42" y="32"/>
                      </a:lnTo>
                      <a:lnTo>
                        <a:pt x="36" y="42"/>
                      </a:lnTo>
                      <a:lnTo>
                        <a:pt x="32" y="54"/>
                      </a:lnTo>
                      <a:lnTo>
                        <a:pt x="30" y="64"/>
                      </a:lnTo>
                      <a:lnTo>
                        <a:pt x="30" y="76"/>
                      </a:lnTo>
                      <a:lnTo>
                        <a:pt x="22" y="76"/>
                      </a:lnTo>
                      <a:lnTo>
                        <a:pt x="12" y="76"/>
                      </a:lnTo>
                      <a:lnTo>
                        <a:pt x="8" y="78"/>
                      </a:lnTo>
                      <a:lnTo>
                        <a:pt x="6" y="82"/>
                      </a:lnTo>
                      <a:lnTo>
                        <a:pt x="4" y="86"/>
                      </a:lnTo>
                      <a:lnTo>
                        <a:pt x="4" y="90"/>
                      </a:lnTo>
                      <a:lnTo>
                        <a:pt x="4" y="98"/>
                      </a:lnTo>
                      <a:lnTo>
                        <a:pt x="8" y="108"/>
                      </a:lnTo>
                      <a:lnTo>
                        <a:pt x="12" y="122"/>
                      </a:lnTo>
                      <a:lnTo>
                        <a:pt x="12" y="130"/>
                      </a:lnTo>
                      <a:lnTo>
                        <a:pt x="12" y="132"/>
                      </a:lnTo>
                      <a:lnTo>
                        <a:pt x="14" y="134"/>
                      </a:lnTo>
                      <a:lnTo>
                        <a:pt x="20" y="138"/>
                      </a:lnTo>
                      <a:lnTo>
                        <a:pt x="0" y="168"/>
                      </a:lnTo>
                      <a:lnTo>
                        <a:pt x="4" y="172"/>
                      </a:lnTo>
                      <a:lnTo>
                        <a:pt x="14" y="182"/>
                      </a:lnTo>
                      <a:lnTo>
                        <a:pt x="28" y="202"/>
                      </a:lnTo>
                      <a:lnTo>
                        <a:pt x="30" y="204"/>
                      </a:lnTo>
                      <a:lnTo>
                        <a:pt x="30" y="208"/>
                      </a:lnTo>
                      <a:lnTo>
                        <a:pt x="28" y="216"/>
                      </a:lnTo>
                      <a:lnTo>
                        <a:pt x="30" y="218"/>
                      </a:lnTo>
                      <a:lnTo>
                        <a:pt x="30" y="222"/>
                      </a:lnTo>
                      <a:lnTo>
                        <a:pt x="32" y="224"/>
                      </a:lnTo>
                      <a:lnTo>
                        <a:pt x="38" y="224"/>
                      </a:lnTo>
                      <a:lnTo>
                        <a:pt x="50" y="224"/>
                      </a:lnTo>
                      <a:lnTo>
                        <a:pt x="52" y="216"/>
                      </a:lnTo>
                      <a:lnTo>
                        <a:pt x="57" y="214"/>
                      </a:lnTo>
                      <a:lnTo>
                        <a:pt x="63" y="212"/>
                      </a:lnTo>
                      <a:lnTo>
                        <a:pt x="73" y="212"/>
                      </a:lnTo>
                      <a:lnTo>
                        <a:pt x="73" y="208"/>
                      </a:lnTo>
                      <a:lnTo>
                        <a:pt x="79" y="208"/>
                      </a:lnTo>
                      <a:lnTo>
                        <a:pt x="81" y="204"/>
                      </a:lnTo>
                      <a:lnTo>
                        <a:pt x="81" y="200"/>
                      </a:lnTo>
                      <a:lnTo>
                        <a:pt x="83" y="200"/>
                      </a:lnTo>
                      <a:lnTo>
                        <a:pt x="79" y="196"/>
                      </a:lnTo>
                      <a:lnTo>
                        <a:pt x="79" y="170"/>
                      </a:lnTo>
                      <a:lnTo>
                        <a:pt x="85" y="166"/>
                      </a:lnTo>
                      <a:lnTo>
                        <a:pt x="89" y="164"/>
                      </a:lnTo>
                      <a:lnTo>
                        <a:pt x="95" y="160"/>
                      </a:lnTo>
                      <a:lnTo>
                        <a:pt x="99" y="156"/>
                      </a:lnTo>
                      <a:lnTo>
                        <a:pt x="79" y="156"/>
                      </a:lnTo>
                      <a:lnTo>
                        <a:pt x="95" y="154"/>
                      </a:lnTo>
                      <a:lnTo>
                        <a:pt x="101" y="152"/>
                      </a:lnTo>
                      <a:lnTo>
                        <a:pt x="105" y="150"/>
                      </a:lnTo>
                      <a:lnTo>
                        <a:pt x="105" y="146"/>
                      </a:lnTo>
                      <a:lnTo>
                        <a:pt x="87" y="140"/>
                      </a:lnTo>
                      <a:lnTo>
                        <a:pt x="81" y="134"/>
                      </a:lnTo>
                      <a:lnTo>
                        <a:pt x="79" y="130"/>
                      </a:lnTo>
                      <a:lnTo>
                        <a:pt x="77" y="124"/>
                      </a:lnTo>
                      <a:lnTo>
                        <a:pt x="79" y="114"/>
                      </a:lnTo>
                      <a:lnTo>
                        <a:pt x="85" y="104"/>
                      </a:lnTo>
                      <a:lnTo>
                        <a:pt x="91" y="98"/>
                      </a:lnTo>
                      <a:lnTo>
                        <a:pt x="99" y="92"/>
                      </a:lnTo>
                      <a:lnTo>
                        <a:pt x="113" y="84"/>
                      </a:lnTo>
                      <a:lnTo>
                        <a:pt x="119" y="78"/>
                      </a:lnTo>
                      <a:lnTo>
                        <a:pt x="121" y="72"/>
                      </a:lnTo>
                      <a:lnTo>
                        <a:pt x="121" y="66"/>
                      </a:lnTo>
                      <a:lnTo>
                        <a:pt x="121" y="62"/>
                      </a:lnTo>
                      <a:lnTo>
                        <a:pt x="123" y="60"/>
                      </a:lnTo>
                      <a:lnTo>
                        <a:pt x="129" y="58"/>
                      </a:lnTo>
                      <a:lnTo>
                        <a:pt x="137" y="56"/>
                      </a:lnTo>
                      <a:lnTo>
                        <a:pt x="141" y="56"/>
                      </a:lnTo>
                      <a:lnTo>
                        <a:pt x="149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2" name="Freeform 173"/>
                <p:cNvSpPr/>
                <p:nvPr/>
              </p:nvSpPr>
              <p:spPr bwMode="auto">
                <a:xfrm>
                  <a:off x="4721999" y="2567185"/>
                  <a:ext cx="430110" cy="339826"/>
                </a:xfrm>
                <a:custGeom>
                  <a:avLst/>
                  <a:gdLst>
                    <a:gd name="T0" fmla="*/ 2147483647 w 295"/>
                    <a:gd name="T1" fmla="*/ 2147483647 h 214"/>
                    <a:gd name="T2" fmla="*/ 2147483647 w 295"/>
                    <a:gd name="T3" fmla="*/ 2147483647 h 214"/>
                    <a:gd name="T4" fmla="*/ 2147483647 w 295"/>
                    <a:gd name="T5" fmla="*/ 2147483647 h 214"/>
                    <a:gd name="T6" fmla="*/ 2147483647 w 295"/>
                    <a:gd name="T7" fmla="*/ 2147483647 h 214"/>
                    <a:gd name="T8" fmla="*/ 2147483647 w 295"/>
                    <a:gd name="T9" fmla="*/ 2147483647 h 214"/>
                    <a:gd name="T10" fmla="*/ 2147483647 w 295"/>
                    <a:gd name="T11" fmla="*/ 2147483647 h 214"/>
                    <a:gd name="T12" fmla="*/ 2147483647 w 295"/>
                    <a:gd name="T13" fmla="*/ 2147483647 h 214"/>
                    <a:gd name="T14" fmla="*/ 2147483647 w 295"/>
                    <a:gd name="T15" fmla="*/ 2147483647 h 214"/>
                    <a:gd name="T16" fmla="*/ 2147483647 w 295"/>
                    <a:gd name="T17" fmla="*/ 2147483647 h 214"/>
                    <a:gd name="T18" fmla="*/ 2147483647 w 295"/>
                    <a:gd name="T19" fmla="*/ 2147483647 h 214"/>
                    <a:gd name="T20" fmla="*/ 2147483647 w 295"/>
                    <a:gd name="T21" fmla="*/ 2147483647 h 214"/>
                    <a:gd name="T22" fmla="*/ 2147483647 w 295"/>
                    <a:gd name="T23" fmla="*/ 2147483647 h 214"/>
                    <a:gd name="T24" fmla="*/ 2147483647 w 295"/>
                    <a:gd name="T25" fmla="*/ 2147483647 h 214"/>
                    <a:gd name="T26" fmla="*/ 2147483647 w 295"/>
                    <a:gd name="T27" fmla="*/ 2147483647 h 214"/>
                    <a:gd name="T28" fmla="*/ 2147483647 w 295"/>
                    <a:gd name="T29" fmla="*/ 2147483647 h 214"/>
                    <a:gd name="T30" fmla="*/ 2147483647 w 295"/>
                    <a:gd name="T31" fmla="*/ 2147483647 h 214"/>
                    <a:gd name="T32" fmla="*/ 2147483647 w 295"/>
                    <a:gd name="T33" fmla="*/ 2147483647 h 214"/>
                    <a:gd name="T34" fmla="*/ 2147483647 w 295"/>
                    <a:gd name="T35" fmla="*/ 2147483647 h 214"/>
                    <a:gd name="T36" fmla="*/ 2147483647 w 295"/>
                    <a:gd name="T37" fmla="*/ 2147483647 h 214"/>
                    <a:gd name="T38" fmla="*/ 2147483647 w 295"/>
                    <a:gd name="T39" fmla="*/ 2147483647 h 214"/>
                    <a:gd name="T40" fmla="*/ 2147483647 w 295"/>
                    <a:gd name="T41" fmla="*/ 2147483647 h 214"/>
                    <a:gd name="T42" fmla="*/ 2147483647 w 295"/>
                    <a:gd name="T43" fmla="*/ 2147483647 h 214"/>
                    <a:gd name="T44" fmla="*/ 0 w 295"/>
                    <a:gd name="T45" fmla="*/ 2147483647 h 214"/>
                    <a:gd name="T46" fmla="*/ 2147483647 w 295"/>
                    <a:gd name="T47" fmla="*/ 2147483647 h 214"/>
                    <a:gd name="T48" fmla="*/ 2147483647 w 295"/>
                    <a:gd name="T49" fmla="*/ 2147483647 h 214"/>
                    <a:gd name="T50" fmla="*/ 2147483647 w 295"/>
                    <a:gd name="T51" fmla="*/ 2147483647 h 214"/>
                    <a:gd name="T52" fmla="*/ 2147483647 w 295"/>
                    <a:gd name="T53" fmla="*/ 2147483647 h 214"/>
                    <a:gd name="T54" fmla="*/ 2147483647 w 295"/>
                    <a:gd name="T55" fmla="*/ 2147483647 h 214"/>
                    <a:gd name="T56" fmla="*/ 2147483647 w 295"/>
                    <a:gd name="T57" fmla="*/ 2147483647 h 214"/>
                    <a:gd name="T58" fmla="*/ 2147483647 w 295"/>
                    <a:gd name="T59" fmla="*/ 2147483647 h 214"/>
                    <a:gd name="T60" fmla="*/ 2147483647 w 295"/>
                    <a:gd name="T61" fmla="*/ 2147483647 h 214"/>
                    <a:gd name="T62" fmla="*/ 2147483647 w 295"/>
                    <a:gd name="T63" fmla="*/ 2147483647 h 214"/>
                    <a:gd name="T64" fmla="*/ 2147483647 w 295"/>
                    <a:gd name="T65" fmla="*/ 2147483647 h 214"/>
                    <a:gd name="T66" fmla="*/ 2147483647 w 295"/>
                    <a:gd name="T67" fmla="*/ 2147483647 h 214"/>
                    <a:gd name="T68" fmla="*/ 2147483647 w 295"/>
                    <a:gd name="T69" fmla="*/ 2147483647 h 214"/>
                    <a:gd name="T70" fmla="*/ 2147483647 w 295"/>
                    <a:gd name="T71" fmla="*/ 2147483647 h 214"/>
                    <a:gd name="T72" fmla="*/ 2147483647 w 295"/>
                    <a:gd name="T73" fmla="*/ 2147483647 h 214"/>
                    <a:gd name="T74" fmla="*/ 2147483647 w 295"/>
                    <a:gd name="T75" fmla="*/ 2147483647 h 214"/>
                    <a:gd name="T76" fmla="*/ 2147483647 w 295"/>
                    <a:gd name="T77" fmla="*/ 2147483647 h 214"/>
                    <a:gd name="T78" fmla="*/ 2147483647 w 295"/>
                    <a:gd name="T79" fmla="*/ 2147483647 h 214"/>
                    <a:gd name="T80" fmla="*/ 2147483647 w 295"/>
                    <a:gd name="T81" fmla="*/ 2147483647 h 214"/>
                    <a:gd name="T82" fmla="*/ 2147483647 w 295"/>
                    <a:gd name="T83" fmla="*/ 0 h 214"/>
                    <a:gd name="T84" fmla="*/ 2147483647 w 295"/>
                    <a:gd name="T85" fmla="*/ 2147483647 h 214"/>
                    <a:gd name="T86" fmla="*/ 2147483647 w 295"/>
                    <a:gd name="T87" fmla="*/ 2147483647 h 214"/>
                    <a:gd name="T88" fmla="*/ 2147483647 w 295"/>
                    <a:gd name="T89" fmla="*/ 2147483647 h 214"/>
                    <a:gd name="T90" fmla="*/ 2147483647 w 295"/>
                    <a:gd name="T91" fmla="*/ 2147483647 h 214"/>
                    <a:gd name="T92" fmla="*/ 2147483647 w 295"/>
                    <a:gd name="T93" fmla="*/ 2147483647 h 214"/>
                    <a:gd name="T94" fmla="*/ 2147483647 w 295"/>
                    <a:gd name="T95" fmla="*/ 2147483647 h 21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95"/>
                    <a:gd name="T145" fmla="*/ 0 h 214"/>
                    <a:gd name="T146" fmla="*/ 295 w 295"/>
                    <a:gd name="T147" fmla="*/ 214 h 21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95" h="214">
                      <a:moveTo>
                        <a:pt x="285" y="28"/>
                      </a:moveTo>
                      <a:lnTo>
                        <a:pt x="277" y="24"/>
                      </a:lnTo>
                      <a:lnTo>
                        <a:pt x="271" y="20"/>
                      </a:lnTo>
                      <a:lnTo>
                        <a:pt x="263" y="16"/>
                      </a:lnTo>
                      <a:lnTo>
                        <a:pt x="251" y="14"/>
                      </a:lnTo>
                      <a:lnTo>
                        <a:pt x="245" y="16"/>
                      </a:lnTo>
                      <a:lnTo>
                        <a:pt x="243" y="18"/>
                      </a:lnTo>
                      <a:lnTo>
                        <a:pt x="241" y="22"/>
                      </a:lnTo>
                      <a:lnTo>
                        <a:pt x="241" y="28"/>
                      </a:lnTo>
                      <a:lnTo>
                        <a:pt x="239" y="32"/>
                      </a:lnTo>
                      <a:lnTo>
                        <a:pt x="237" y="36"/>
                      </a:lnTo>
                      <a:lnTo>
                        <a:pt x="233" y="40"/>
                      </a:lnTo>
                      <a:lnTo>
                        <a:pt x="227" y="40"/>
                      </a:lnTo>
                      <a:lnTo>
                        <a:pt x="217" y="38"/>
                      </a:lnTo>
                      <a:lnTo>
                        <a:pt x="207" y="34"/>
                      </a:lnTo>
                      <a:lnTo>
                        <a:pt x="197" y="32"/>
                      </a:lnTo>
                      <a:lnTo>
                        <a:pt x="189" y="30"/>
                      </a:lnTo>
                      <a:lnTo>
                        <a:pt x="187" y="30"/>
                      </a:lnTo>
                      <a:lnTo>
                        <a:pt x="185" y="30"/>
                      </a:lnTo>
                      <a:lnTo>
                        <a:pt x="181" y="32"/>
                      </a:lnTo>
                      <a:lnTo>
                        <a:pt x="173" y="36"/>
                      </a:lnTo>
                      <a:lnTo>
                        <a:pt x="165" y="38"/>
                      </a:lnTo>
                      <a:lnTo>
                        <a:pt x="153" y="38"/>
                      </a:lnTo>
                      <a:lnTo>
                        <a:pt x="141" y="40"/>
                      </a:lnTo>
                      <a:lnTo>
                        <a:pt x="135" y="44"/>
                      </a:lnTo>
                      <a:lnTo>
                        <a:pt x="126" y="54"/>
                      </a:lnTo>
                      <a:lnTo>
                        <a:pt x="118" y="64"/>
                      </a:lnTo>
                      <a:lnTo>
                        <a:pt x="112" y="74"/>
                      </a:lnTo>
                      <a:lnTo>
                        <a:pt x="108" y="86"/>
                      </a:lnTo>
                      <a:lnTo>
                        <a:pt x="106" y="96"/>
                      </a:lnTo>
                      <a:lnTo>
                        <a:pt x="106" y="108"/>
                      </a:lnTo>
                      <a:lnTo>
                        <a:pt x="98" y="108"/>
                      </a:lnTo>
                      <a:lnTo>
                        <a:pt x="88" y="108"/>
                      </a:lnTo>
                      <a:lnTo>
                        <a:pt x="84" y="110"/>
                      </a:lnTo>
                      <a:lnTo>
                        <a:pt x="82" y="114"/>
                      </a:lnTo>
                      <a:lnTo>
                        <a:pt x="80" y="118"/>
                      </a:lnTo>
                      <a:lnTo>
                        <a:pt x="80" y="122"/>
                      </a:lnTo>
                      <a:lnTo>
                        <a:pt x="80" y="130"/>
                      </a:lnTo>
                      <a:lnTo>
                        <a:pt x="84" y="140"/>
                      </a:lnTo>
                      <a:lnTo>
                        <a:pt x="88" y="154"/>
                      </a:lnTo>
                      <a:lnTo>
                        <a:pt x="88" y="162"/>
                      </a:lnTo>
                      <a:lnTo>
                        <a:pt x="88" y="164"/>
                      </a:lnTo>
                      <a:lnTo>
                        <a:pt x="90" y="166"/>
                      </a:lnTo>
                      <a:lnTo>
                        <a:pt x="96" y="170"/>
                      </a:lnTo>
                      <a:lnTo>
                        <a:pt x="76" y="200"/>
                      </a:lnTo>
                      <a:lnTo>
                        <a:pt x="70" y="198"/>
                      </a:lnTo>
                      <a:lnTo>
                        <a:pt x="68" y="196"/>
                      </a:lnTo>
                      <a:lnTo>
                        <a:pt x="64" y="188"/>
                      </a:lnTo>
                      <a:lnTo>
                        <a:pt x="62" y="192"/>
                      </a:lnTo>
                      <a:lnTo>
                        <a:pt x="62" y="196"/>
                      </a:lnTo>
                      <a:lnTo>
                        <a:pt x="50" y="206"/>
                      </a:lnTo>
                      <a:lnTo>
                        <a:pt x="42" y="210"/>
                      </a:lnTo>
                      <a:lnTo>
                        <a:pt x="36" y="214"/>
                      </a:lnTo>
                      <a:lnTo>
                        <a:pt x="26" y="212"/>
                      </a:lnTo>
                      <a:lnTo>
                        <a:pt x="18" y="208"/>
                      </a:lnTo>
                      <a:lnTo>
                        <a:pt x="10" y="204"/>
                      </a:lnTo>
                      <a:lnTo>
                        <a:pt x="8" y="202"/>
                      </a:lnTo>
                      <a:lnTo>
                        <a:pt x="8" y="200"/>
                      </a:lnTo>
                      <a:lnTo>
                        <a:pt x="10" y="196"/>
                      </a:lnTo>
                      <a:lnTo>
                        <a:pt x="12" y="194"/>
                      </a:lnTo>
                      <a:lnTo>
                        <a:pt x="6" y="192"/>
                      </a:lnTo>
                      <a:lnTo>
                        <a:pt x="2" y="190"/>
                      </a:lnTo>
                      <a:lnTo>
                        <a:pt x="2" y="188"/>
                      </a:lnTo>
                      <a:lnTo>
                        <a:pt x="2" y="184"/>
                      </a:lnTo>
                      <a:lnTo>
                        <a:pt x="4" y="178"/>
                      </a:lnTo>
                      <a:lnTo>
                        <a:pt x="8" y="174"/>
                      </a:lnTo>
                      <a:lnTo>
                        <a:pt x="4" y="168"/>
                      </a:lnTo>
                      <a:lnTo>
                        <a:pt x="2" y="160"/>
                      </a:lnTo>
                      <a:lnTo>
                        <a:pt x="0" y="144"/>
                      </a:lnTo>
                      <a:lnTo>
                        <a:pt x="10" y="144"/>
                      </a:lnTo>
                      <a:lnTo>
                        <a:pt x="16" y="140"/>
                      </a:lnTo>
                      <a:lnTo>
                        <a:pt x="22" y="136"/>
                      </a:lnTo>
                      <a:lnTo>
                        <a:pt x="24" y="128"/>
                      </a:lnTo>
                      <a:lnTo>
                        <a:pt x="32" y="128"/>
                      </a:lnTo>
                      <a:lnTo>
                        <a:pt x="38" y="124"/>
                      </a:lnTo>
                      <a:lnTo>
                        <a:pt x="44" y="122"/>
                      </a:lnTo>
                      <a:lnTo>
                        <a:pt x="52" y="122"/>
                      </a:lnTo>
                      <a:lnTo>
                        <a:pt x="54" y="120"/>
                      </a:lnTo>
                      <a:lnTo>
                        <a:pt x="58" y="116"/>
                      </a:lnTo>
                      <a:lnTo>
                        <a:pt x="60" y="118"/>
                      </a:lnTo>
                      <a:lnTo>
                        <a:pt x="64" y="118"/>
                      </a:lnTo>
                      <a:lnTo>
                        <a:pt x="70" y="118"/>
                      </a:lnTo>
                      <a:lnTo>
                        <a:pt x="72" y="116"/>
                      </a:lnTo>
                      <a:lnTo>
                        <a:pt x="62" y="116"/>
                      </a:lnTo>
                      <a:lnTo>
                        <a:pt x="60" y="114"/>
                      </a:lnTo>
                      <a:lnTo>
                        <a:pt x="58" y="110"/>
                      </a:lnTo>
                      <a:lnTo>
                        <a:pt x="60" y="106"/>
                      </a:lnTo>
                      <a:lnTo>
                        <a:pt x="66" y="102"/>
                      </a:lnTo>
                      <a:lnTo>
                        <a:pt x="76" y="98"/>
                      </a:lnTo>
                      <a:lnTo>
                        <a:pt x="80" y="94"/>
                      </a:lnTo>
                      <a:lnTo>
                        <a:pt x="86" y="86"/>
                      </a:lnTo>
                      <a:lnTo>
                        <a:pt x="92" y="70"/>
                      </a:lnTo>
                      <a:lnTo>
                        <a:pt x="94" y="68"/>
                      </a:lnTo>
                      <a:lnTo>
                        <a:pt x="96" y="68"/>
                      </a:lnTo>
                      <a:lnTo>
                        <a:pt x="102" y="64"/>
                      </a:lnTo>
                      <a:lnTo>
                        <a:pt x="106" y="60"/>
                      </a:lnTo>
                      <a:lnTo>
                        <a:pt x="108" y="56"/>
                      </a:lnTo>
                      <a:lnTo>
                        <a:pt x="108" y="52"/>
                      </a:lnTo>
                      <a:lnTo>
                        <a:pt x="112" y="50"/>
                      </a:lnTo>
                      <a:lnTo>
                        <a:pt x="116" y="48"/>
                      </a:lnTo>
                      <a:lnTo>
                        <a:pt x="116" y="40"/>
                      </a:lnTo>
                      <a:lnTo>
                        <a:pt x="106" y="44"/>
                      </a:lnTo>
                      <a:lnTo>
                        <a:pt x="104" y="44"/>
                      </a:lnTo>
                      <a:lnTo>
                        <a:pt x="100" y="42"/>
                      </a:lnTo>
                      <a:lnTo>
                        <a:pt x="106" y="42"/>
                      </a:lnTo>
                      <a:lnTo>
                        <a:pt x="106" y="40"/>
                      </a:lnTo>
                      <a:lnTo>
                        <a:pt x="112" y="38"/>
                      </a:lnTo>
                      <a:lnTo>
                        <a:pt x="114" y="34"/>
                      </a:lnTo>
                      <a:lnTo>
                        <a:pt x="116" y="34"/>
                      </a:lnTo>
                      <a:lnTo>
                        <a:pt x="120" y="36"/>
                      </a:lnTo>
                      <a:lnTo>
                        <a:pt x="135" y="36"/>
                      </a:lnTo>
                      <a:lnTo>
                        <a:pt x="135" y="28"/>
                      </a:lnTo>
                      <a:lnTo>
                        <a:pt x="135" y="26"/>
                      </a:lnTo>
                      <a:lnTo>
                        <a:pt x="139" y="26"/>
                      </a:lnTo>
                      <a:lnTo>
                        <a:pt x="145" y="28"/>
                      </a:lnTo>
                      <a:lnTo>
                        <a:pt x="155" y="22"/>
                      </a:lnTo>
                      <a:lnTo>
                        <a:pt x="161" y="16"/>
                      </a:lnTo>
                      <a:lnTo>
                        <a:pt x="165" y="12"/>
                      </a:lnTo>
                      <a:lnTo>
                        <a:pt x="167" y="14"/>
                      </a:lnTo>
                      <a:lnTo>
                        <a:pt x="169" y="16"/>
                      </a:lnTo>
                      <a:lnTo>
                        <a:pt x="175" y="18"/>
                      </a:lnTo>
                      <a:lnTo>
                        <a:pt x="181" y="16"/>
                      </a:lnTo>
                      <a:lnTo>
                        <a:pt x="185" y="12"/>
                      </a:lnTo>
                      <a:lnTo>
                        <a:pt x="189" y="8"/>
                      </a:lnTo>
                      <a:lnTo>
                        <a:pt x="209" y="4"/>
                      </a:lnTo>
                      <a:lnTo>
                        <a:pt x="227" y="0"/>
                      </a:lnTo>
                      <a:lnTo>
                        <a:pt x="233" y="2"/>
                      </a:lnTo>
                      <a:lnTo>
                        <a:pt x="239" y="4"/>
                      </a:lnTo>
                      <a:lnTo>
                        <a:pt x="243" y="8"/>
                      </a:lnTo>
                      <a:lnTo>
                        <a:pt x="245" y="12"/>
                      </a:lnTo>
                      <a:lnTo>
                        <a:pt x="249" y="6"/>
                      </a:lnTo>
                      <a:lnTo>
                        <a:pt x="251" y="2"/>
                      </a:lnTo>
                      <a:lnTo>
                        <a:pt x="257" y="2"/>
                      </a:lnTo>
                      <a:lnTo>
                        <a:pt x="265" y="2"/>
                      </a:lnTo>
                      <a:lnTo>
                        <a:pt x="271" y="4"/>
                      </a:lnTo>
                      <a:lnTo>
                        <a:pt x="279" y="6"/>
                      </a:lnTo>
                      <a:lnTo>
                        <a:pt x="289" y="6"/>
                      </a:lnTo>
                      <a:lnTo>
                        <a:pt x="289" y="14"/>
                      </a:lnTo>
                      <a:lnTo>
                        <a:pt x="277" y="14"/>
                      </a:lnTo>
                      <a:lnTo>
                        <a:pt x="281" y="16"/>
                      </a:lnTo>
                      <a:lnTo>
                        <a:pt x="287" y="18"/>
                      </a:lnTo>
                      <a:lnTo>
                        <a:pt x="291" y="18"/>
                      </a:lnTo>
                      <a:lnTo>
                        <a:pt x="295" y="14"/>
                      </a:lnTo>
                      <a:lnTo>
                        <a:pt x="295" y="26"/>
                      </a:lnTo>
                      <a:lnTo>
                        <a:pt x="279" y="30"/>
                      </a:lnTo>
                      <a:lnTo>
                        <a:pt x="285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Freeform 174"/>
                <p:cNvSpPr/>
                <p:nvPr/>
              </p:nvSpPr>
              <p:spPr bwMode="auto">
                <a:xfrm>
                  <a:off x="5069085" y="2859222"/>
                  <a:ext cx="83024" cy="54425"/>
                </a:xfrm>
                <a:custGeom>
                  <a:avLst/>
                  <a:gdLst>
                    <a:gd name="T0" fmla="*/ 2147483647 w 58"/>
                    <a:gd name="T1" fmla="*/ 2147483647 h 34"/>
                    <a:gd name="T2" fmla="*/ 2147483647 w 58"/>
                    <a:gd name="T3" fmla="*/ 2147483647 h 34"/>
                    <a:gd name="T4" fmla="*/ 2147483647 w 58"/>
                    <a:gd name="T5" fmla="*/ 2147483647 h 34"/>
                    <a:gd name="T6" fmla="*/ 2147483647 w 58"/>
                    <a:gd name="T7" fmla="*/ 2147483647 h 34"/>
                    <a:gd name="T8" fmla="*/ 2147483647 w 58"/>
                    <a:gd name="T9" fmla="*/ 2147483647 h 34"/>
                    <a:gd name="T10" fmla="*/ 2147483647 w 58"/>
                    <a:gd name="T11" fmla="*/ 2147483647 h 34"/>
                    <a:gd name="T12" fmla="*/ 2147483647 w 58"/>
                    <a:gd name="T13" fmla="*/ 2147483647 h 34"/>
                    <a:gd name="T14" fmla="*/ 2147483647 w 58"/>
                    <a:gd name="T15" fmla="*/ 2147483647 h 34"/>
                    <a:gd name="T16" fmla="*/ 2147483647 w 58"/>
                    <a:gd name="T17" fmla="*/ 2147483647 h 34"/>
                    <a:gd name="T18" fmla="*/ 2147483647 w 58"/>
                    <a:gd name="T19" fmla="*/ 0 h 34"/>
                    <a:gd name="T20" fmla="*/ 2147483647 w 58"/>
                    <a:gd name="T21" fmla="*/ 0 h 34"/>
                    <a:gd name="T22" fmla="*/ 2147483647 w 58"/>
                    <a:gd name="T23" fmla="*/ 2147483647 h 34"/>
                    <a:gd name="T24" fmla="*/ 2147483647 w 58"/>
                    <a:gd name="T25" fmla="*/ 2147483647 h 34"/>
                    <a:gd name="T26" fmla="*/ 2147483647 w 58"/>
                    <a:gd name="T27" fmla="*/ 2147483647 h 34"/>
                    <a:gd name="T28" fmla="*/ 0 w 58"/>
                    <a:gd name="T29" fmla="*/ 2147483647 h 34"/>
                    <a:gd name="T30" fmla="*/ 2147483647 w 58"/>
                    <a:gd name="T31" fmla="*/ 2147483647 h 34"/>
                    <a:gd name="T32" fmla="*/ 2147483647 w 58"/>
                    <a:gd name="T33" fmla="*/ 2147483647 h 34"/>
                    <a:gd name="T34" fmla="*/ 2147483647 w 58"/>
                    <a:gd name="T35" fmla="*/ 2147483647 h 34"/>
                    <a:gd name="T36" fmla="*/ 2147483647 w 58"/>
                    <a:gd name="T37" fmla="*/ 2147483647 h 34"/>
                    <a:gd name="T38" fmla="*/ 2147483647 w 58"/>
                    <a:gd name="T39" fmla="*/ 2147483647 h 34"/>
                    <a:gd name="T40" fmla="*/ 2147483647 w 58"/>
                    <a:gd name="T41" fmla="*/ 2147483647 h 34"/>
                    <a:gd name="T42" fmla="*/ 2147483647 w 58"/>
                    <a:gd name="T43" fmla="*/ 2147483647 h 34"/>
                    <a:gd name="T44" fmla="*/ 2147483647 w 58"/>
                    <a:gd name="T45" fmla="*/ 2147483647 h 34"/>
                    <a:gd name="T46" fmla="*/ 2147483647 w 58"/>
                    <a:gd name="T47" fmla="*/ 2147483647 h 34"/>
                    <a:gd name="T48" fmla="*/ 2147483647 w 58"/>
                    <a:gd name="T49" fmla="*/ 2147483647 h 34"/>
                    <a:gd name="T50" fmla="*/ 2147483647 w 58"/>
                    <a:gd name="T51" fmla="*/ 2147483647 h 34"/>
                    <a:gd name="T52" fmla="*/ 2147483647 w 58"/>
                    <a:gd name="T53" fmla="*/ 2147483647 h 34"/>
                    <a:gd name="T54" fmla="*/ 2147483647 w 58"/>
                    <a:gd name="T55" fmla="*/ 2147483647 h 34"/>
                    <a:gd name="T56" fmla="*/ 2147483647 w 58"/>
                    <a:gd name="T57" fmla="*/ 2147483647 h 34"/>
                    <a:gd name="T58" fmla="*/ 2147483647 w 58"/>
                    <a:gd name="T59" fmla="*/ 2147483647 h 3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58"/>
                    <a:gd name="T91" fmla="*/ 0 h 34"/>
                    <a:gd name="T92" fmla="*/ 58 w 58"/>
                    <a:gd name="T93" fmla="*/ 34 h 34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58" h="34">
                      <a:moveTo>
                        <a:pt x="58" y="34"/>
                      </a:moveTo>
                      <a:lnTo>
                        <a:pt x="52" y="24"/>
                      </a:lnTo>
                      <a:lnTo>
                        <a:pt x="48" y="16"/>
                      </a:lnTo>
                      <a:lnTo>
                        <a:pt x="52" y="16"/>
                      </a:lnTo>
                      <a:lnTo>
                        <a:pt x="54" y="14"/>
                      </a:lnTo>
                      <a:lnTo>
                        <a:pt x="54" y="4"/>
                      </a:lnTo>
                      <a:lnTo>
                        <a:pt x="48" y="6"/>
                      </a:lnTo>
                      <a:lnTo>
                        <a:pt x="44" y="6"/>
                      </a:lnTo>
                      <a:lnTo>
                        <a:pt x="40" y="4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4" y="2"/>
                      </a:lnTo>
                      <a:lnTo>
                        <a:pt x="6" y="6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6" y="20"/>
                      </a:lnTo>
                      <a:lnTo>
                        <a:pt x="10" y="22"/>
                      </a:lnTo>
                      <a:lnTo>
                        <a:pt x="18" y="24"/>
                      </a:lnTo>
                      <a:lnTo>
                        <a:pt x="26" y="22"/>
                      </a:lnTo>
                      <a:lnTo>
                        <a:pt x="30" y="22"/>
                      </a:lnTo>
                      <a:lnTo>
                        <a:pt x="34" y="24"/>
                      </a:lnTo>
                      <a:lnTo>
                        <a:pt x="36" y="28"/>
                      </a:lnTo>
                      <a:lnTo>
                        <a:pt x="38" y="32"/>
                      </a:lnTo>
                      <a:lnTo>
                        <a:pt x="42" y="34"/>
                      </a:lnTo>
                      <a:lnTo>
                        <a:pt x="44" y="34"/>
                      </a:lnTo>
                      <a:lnTo>
                        <a:pt x="46" y="30"/>
                      </a:lnTo>
                      <a:lnTo>
                        <a:pt x="50" y="30"/>
                      </a:lnTo>
                      <a:lnTo>
                        <a:pt x="54" y="32"/>
                      </a:lnTo>
                      <a:lnTo>
                        <a:pt x="58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" name="Freeform 175"/>
                <p:cNvSpPr/>
                <p:nvPr/>
              </p:nvSpPr>
              <p:spPr bwMode="auto">
                <a:xfrm>
                  <a:off x="5036798" y="2893736"/>
                  <a:ext cx="124536" cy="82301"/>
                </a:xfrm>
                <a:custGeom>
                  <a:avLst/>
                  <a:gdLst>
                    <a:gd name="T0" fmla="*/ 2147483647 w 86"/>
                    <a:gd name="T1" fmla="*/ 2147483647 h 50"/>
                    <a:gd name="T2" fmla="*/ 2147483647 w 86"/>
                    <a:gd name="T3" fmla="*/ 2147483647 h 50"/>
                    <a:gd name="T4" fmla="*/ 2147483647 w 86"/>
                    <a:gd name="T5" fmla="*/ 2147483647 h 50"/>
                    <a:gd name="T6" fmla="*/ 2147483647 w 86"/>
                    <a:gd name="T7" fmla="*/ 2147483647 h 50"/>
                    <a:gd name="T8" fmla="*/ 2147483647 w 86"/>
                    <a:gd name="T9" fmla="*/ 2147483647 h 50"/>
                    <a:gd name="T10" fmla="*/ 2147483647 w 86"/>
                    <a:gd name="T11" fmla="*/ 2147483647 h 50"/>
                    <a:gd name="T12" fmla="*/ 2147483647 w 86"/>
                    <a:gd name="T13" fmla="*/ 2147483647 h 50"/>
                    <a:gd name="T14" fmla="*/ 2147483647 w 86"/>
                    <a:gd name="T15" fmla="*/ 2147483647 h 50"/>
                    <a:gd name="T16" fmla="*/ 2147483647 w 86"/>
                    <a:gd name="T17" fmla="*/ 2147483647 h 50"/>
                    <a:gd name="T18" fmla="*/ 2147483647 w 86"/>
                    <a:gd name="T19" fmla="*/ 2147483647 h 50"/>
                    <a:gd name="T20" fmla="*/ 2147483647 w 86"/>
                    <a:gd name="T21" fmla="*/ 2147483647 h 50"/>
                    <a:gd name="T22" fmla="*/ 2147483647 w 86"/>
                    <a:gd name="T23" fmla="*/ 2147483647 h 50"/>
                    <a:gd name="T24" fmla="*/ 2147483647 w 86"/>
                    <a:gd name="T25" fmla="*/ 2147483647 h 50"/>
                    <a:gd name="T26" fmla="*/ 2147483647 w 86"/>
                    <a:gd name="T27" fmla="*/ 2147483647 h 50"/>
                    <a:gd name="T28" fmla="*/ 2147483647 w 86"/>
                    <a:gd name="T29" fmla="*/ 2147483647 h 50"/>
                    <a:gd name="T30" fmla="*/ 2147483647 w 86"/>
                    <a:gd name="T31" fmla="*/ 2147483647 h 50"/>
                    <a:gd name="T32" fmla="*/ 2147483647 w 86"/>
                    <a:gd name="T33" fmla="*/ 2147483647 h 50"/>
                    <a:gd name="T34" fmla="*/ 2147483647 w 86"/>
                    <a:gd name="T35" fmla="*/ 0 h 50"/>
                    <a:gd name="T36" fmla="*/ 2147483647 w 86"/>
                    <a:gd name="T37" fmla="*/ 0 h 50"/>
                    <a:gd name="T38" fmla="*/ 2147483647 w 86"/>
                    <a:gd name="T39" fmla="*/ 2147483647 h 50"/>
                    <a:gd name="T40" fmla="*/ 2147483647 w 86"/>
                    <a:gd name="T41" fmla="*/ 2147483647 h 50"/>
                    <a:gd name="T42" fmla="*/ 2147483647 w 86"/>
                    <a:gd name="T43" fmla="*/ 2147483647 h 50"/>
                    <a:gd name="T44" fmla="*/ 2147483647 w 86"/>
                    <a:gd name="T45" fmla="*/ 2147483647 h 50"/>
                    <a:gd name="T46" fmla="*/ 2147483647 w 86"/>
                    <a:gd name="T47" fmla="*/ 2147483647 h 50"/>
                    <a:gd name="T48" fmla="*/ 2147483647 w 86"/>
                    <a:gd name="T49" fmla="*/ 2147483647 h 50"/>
                    <a:gd name="T50" fmla="*/ 2147483647 w 86"/>
                    <a:gd name="T51" fmla="*/ 2147483647 h 50"/>
                    <a:gd name="T52" fmla="*/ 2147483647 w 86"/>
                    <a:gd name="T53" fmla="*/ 2147483647 h 50"/>
                    <a:gd name="T54" fmla="*/ 2147483647 w 86"/>
                    <a:gd name="T55" fmla="*/ 2147483647 h 50"/>
                    <a:gd name="T56" fmla="*/ 2147483647 w 86"/>
                    <a:gd name="T57" fmla="*/ 2147483647 h 50"/>
                    <a:gd name="T58" fmla="*/ 2147483647 w 86"/>
                    <a:gd name="T59" fmla="*/ 2147483647 h 50"/>
                    <a:gd name="T60" fmla="*/ 2147483647 w 86"/>
                    <a:gd name="T61" fmla="*/ 2147483647 h 50"/>
                    <a:gd name="T62" fmla="*/ 2147483647 w 86"/>
                    <a:gd name="T63" fmla="*/ 2147483647 h 50"/>
                    <a:gd name="T64" fmla="*/ 2147483647 w 86"/>
                    <a:gd name="T65" fmla="*/ 2147483647 h 50"/>
                    <a:gd name="T66" fmla="*/ 2147483647 w 86"/>
                    <a:gd name="T67" fmla="*/ 2147483647 h 50"/>
                    <a:gd name="T68" fmla="*/ 2147483647 w 86"/>
                    <a:gd name="T69" fmla="*/ 2147483647 h 50"/>
                    <a:gd name="T70" fmla="*/ 2147483647 w 86"/>
                    <a:gd name="T71" fmla="*/ 2147483647 h 50"/>
                    <a:gd name="T72" fmla="*/ 0 w 86"/>
                    <a:gd name="T73" fmla="*/ 2147483647 h 50"/>
                    <a:gd name="T74" fmla="*/ 2147483647 w 86"/>
                    <a:gd name="T75" fmla="*/ 2147483647 h 50"/>
                    <a:gd name="T76" fmla="*/ 2147483647 w 86"/>
                    <a:gd name="T77" fmla="*/ 2147483647 h 50"/>
                    <a:gd name="T78" fmla="*/ 2147483647 w 86"/>
                    <a:gd name="T79" fmla="*/ 2147483647 h 50"/>
                    <a:gd name="T80" fmla="*/ 2147483647 w 86"/>
                    <a:gd name="T81" fmla="*/ 2147483647 h 50"/>
                    <a:gd name="T82" fmla="*/ 2147483647 w 86"/>
                    <a:gd name="T83" fmla="*/ 2147483647 h 50"/>
                    <a:gd name="T84" fmla="*/ 2147483647 w 86"/>
                    <a:gd name="T85" fmla="*/ 2147483647 h 50"/>
                    <a:gd name="T86" fmla="*/ 2147483647 w 86"/>
                    <a:gd name="T87" fmla="*/ 2147483647 h 50"/>
                    <a:gd name="T88" fmla="*/ 2147483647 w 86"/>
                    <a:gd name="T89" fmla="*/ 2147483647 h 50"/>
                    <a:gd name="T90" fmla="*/ 2147483647 w 86"/>
                    <a:gd name="T91" fmla="*/ 2147483647 h 50"/>
                    <a:gd name="T92" fmla="*/ 2147483647 w 86"/>
                    <a:gd name="T93" fmla="*/ 2147483647 h 50"/>
                    <a:gd name="T94" fmla="*/ 2147483647 w 86"/>
                    <a:gd name="T95" fmla="*/ 2147483647 h 50"/>
                    <a:gd name="T96" fmla="*/ 2147483647 w 86"/>
                    <a:gd name="T97" fmla="*/ 2147483647 h 50"/>
                    <a:gd name="T98" fmla="*/ 2147483647 w 86"/>
                    <a:gd name="T99" fmla="*/ 2147483647 h 50"/>
                    <a:gd name="T100" fmla="*/ 2147483647 w 86"/>
                    <a:gd name="T101" fmla="*/ 2147483647 h 50"/>
                    <a:gd name="T102" fmla="*/ 2147483647 w 86"/>
                    <a:gd name="T103" fmla="*/ 2147483647 h 5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6"/>
                    <a:gd name="T157" fmla="*/ 0 h 50"/>
                    <a:gd name="T158" fmla="*/ 86 w 86"/>
                    <a:gd name="T159" fmla="*/ 50 h 5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6" h="50">
                      <a:moveTo>
                        <a:pt x="68" y="50"/>
                      </a:moveTo>
                      <a:lnTo>
                        <a:pt x="74" y="50"/>
                      </a:lnTo>
                      <a:lnTo>
                        <a:pt x="80" y="48"/>
                      </a:lnTo>
                      <a:lnTo>
                        <a:pt x="84" y="46"/>
                      </a:lnTo>
                      <a:lnTo>
                        <a:pt x="86" y="42"/>
                      </a:lnTo>
                      <a:lnTo>
                        <a:pt x="86" y="38"/>
                      </a:lnTo>
                      <a:lnTo>
                        <a:pt x="84" y="30"/>
                      </a:lnTo>
                      <a:lnTo>
                        <a:pt x="84" y="26"/>
                      </a:lnTo>
                      <a:lnTo>
                        <a:pt x="80" y="12"/>
                      </a:lnTo>
                      <a:lnTo>
                        <a:pt x="76" y="10"/>
                      </a:lnTo>
                      <a:lnTo>
                        <a:pt x="72" y="8"/>
                      </a:lnTo>
                      <a:lnTo>
                        <a:pt x="68" y="8"/>
                      </a:lnTo>
                      <a:lnTo>
                        <a:pt x="66" y="12"/>
                      </a:lnTo>
                      <a:lnTo>
                        <a:pt x="64" y="12"/>
                      </a:lnTo>
                      <a:lnTo>
                        <a:pt x="60" y="10"/>
                      </a:lnTo>
                      <a:lnTo>
                        <a:pt x="58" y="6"/>
                      </a:lnTo>
                      <a:lnTo>
                        <a:pt x="56" y="2"/>
                      </a:lnTo>
                      <a:lnTo>
                        <a:pt x="52" y="0"/>
                      </a:lnTo>
                      <a:lnTo>
                        <a:pt x="48" y="0"/>
                      </a:lnTo>
                      <a:lnTo>
                        <a:pt x="40" y="2"/>
                      </a:lnTo>
                      <a:lnTo>
                        <a:pt x="42" y="4"/>
                      </a:lnTo>
                      <a:lnTo>
                        <a:pt x="44" y="12"/>
                      </a:lnTo>
                      <a:lnTo>
                        <a:pt x="42" y="16"/>
                      </a:lnTo>
                      <a:lnTo>
                        <a:pt x="42" y="18"/>
                      </a:lnTo>
                      <a:lnTo>
                        <a:pt x="38" y="22"/>
                      </a:lnTo>
                      <a:lnTo>
                        <a:pt x="32" y="24"/>
                      </a:lnTo>
                      <a:lnTo>
                        <a:pt x="30" y="24"/>
                      </a:lnTo>
                      <a:lnTo>
                        <a:pt x="28" y="22"/>
                      </a:lnTo>
                      <a:lnTo>
                        <a:pt x="24" y="18"/>
                      </a:lnTo>
                      <a:lnTo>
                        <a:pt x="18" y="12"/>
                      </a:lnTo>
                      <a:lnTo>
                        <a:pt x="16" y="10"/>
                      </a:lnTo>
                      <a:lnTo>
                        <a:pt x="12" y="10"/>
                      </a:lnTo>
                      <a:lnTo>
                        <a:pt x="8" y="10"/>
                      </a:lnTo>
                      <a:lnTo>
                        <a:pt x="6" y="12"/>
                      </a:lnTo>
                      <a:lnTo>
                        <a:pt x="2" y="20"/>
                      </a:lnTo>
                      <a:lnTo>
                        <a:pt x="2" y="26"/>
                      </a:lnTo>
                      <a:lnTo>
                        <a:pt x="0" y="30"/>
                      </a:lnTo>
                      <a:lnTo>
                        <a:pt x="2" y="38"/>
                      </a:lnTo>
                      <a:lnTo>
                        <a:pt x="2" y="36"/>
                      </a:lnTo>
                      <a:lnTo>
                        <a:pt x="4" y="34"/>
                      </a:lnTo>
                      <a:lnTo>
                        <a:pt x="12" y="34"/>
                      </a:lnTo>
                      <a:lnTo>
                        <a:pt x="24" y="34"/>
                      </a:lnTo>
                      <a:lnTo>
                        <a:pt x="28" y="36"/>
                      </a:lnTo>
                      <a:lnTo>
                        <a:pt x="34" y="38"/>
                      </a:lnTo>
                      <a:lnTo>
                        <a:pt x="42" y="36"/>
                      </a:lnTo>
                      <a:lnTo>
                        <a:pt x="50" y="32"/>
                      </a:lnTo>
                      <a:lnTo>
                        <a:pt x="54" y="38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60" y="48"/>
                      </a:lnTo>
                      <a:lnTo>
                        <a:pt x="66" y="50"/>
                      </a:lnTo>
                      <a:lnTo>
                        <a:pt x="68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Freeform 176"/>
                <p:cNvSpPr/>
                <p:nvPr/>
              </p:nvSpPr>
              <p:spPr bwMode="auto">
                <a:xfrm>
                  <a:off x="5036798" y="2945506"/>
                  <a:ext cx="93402" cy="74336"/>
                </a:xfrm>
                <a:custGeom>
                  <a:avLst/>
                  <a:gdLst>
                    <a:gd name="T0" fmla="*/ 2147483647 w 64"/>
                    <a:gd name="T1" fmla="*/ 2147483647 h 48"/>
                    <a:gd name="T2" fmla="*/ 2147483647 w 64"/>
                    <a:gd name="T3" fmla="*/ 2147483647 h 48"/>
                    <a:gd name="T4" fmla="*/ 2147483647 w 64"/>
                    <a:gd name="T5" fmla="*/ 2147483647 h 48"/>
                    <a:gd name="T6" fmla="*/ 2147483647 w 64"/>
                    <a:gd name="T7" fmla="*/ 2147483647 h 48"/>
                    <a:gd name="T8" fmla="*/ 2147483647 w 64"/>
                    <a:gd name="T9" fmla="*/ 2147483647 h 48"/>
                    <a:gd name="T10" fmla="*/ 2147483647 w 64"/>
                    <a:gd name="T11" fmla="*/ 0 h 48"/>
                    <a:gd name="T12" fmla="*/ 2147483647 w 64"/>
                    <a:gd name="T13" fmla="*/ 2147483647 h 48"/>
                    <a:gd name="T14" fmla="*/ 2147483647 w 64"/>
                    <a:gd name="T15" fmla="*/ 2147483647 h 48"/>
                    <a:gd name="T16" fmla="*/ 2147483647 w 64"/>
                    <a:gd name="T17" fmla="*/ 2147483647 h 48"/>
                    <a:gd name="T18" fmla="*/ 2147483647 w 64"/>
                    <a:gd name="T19" fmla="*/ 2147483647 h 48"/>
                    <a:gd name="T20" fmla="*/ 2147483647 w 64"/>
                    <a:gd name="T21" fmla="*/ 2147483647 h 48"/>
                    <a:gd name="T22" fmla="*/ 2147483647 w 64"/>
                    <a:gd name="T23" fmla="*/ 2147483647 h 48"/>
                    <a:gd name="T24" fmla="*/ 2147483647 w 64"/>
                    <a:gd name="T25" fmla="*/ 2147483647 h 48"/>
                    <a:gd name="T26" fmla="*/ 0 w 64"/>
                    <a:gd name="T27" fmla="*/ 2147483647 h 48"/>
                    <a:gd name="T28" fmla="*/ 0 w 64"/>
                    <a:gd name="T29" fmla="*/ 2147483647 h 48"/>
                    <a:gd name="T30" fmla="*/ 2147483647 w 64"/>
                    <a:gd name="T31" fmla="*/ 2147483647 h 48"/>
                    <a:gd name="T32" fmla="*/ 2147483647 w 64"/>
                    <a:gd name="T33" fmla="*/ 2147483647 h 48"/>
                    <a:gd name="T34" fmla="*/ 2147483647 w 64"/>
                    <a:gd name="T35" fmla="*/ 2147483647 h 48"/>
                    <a:gd name="T36" fmla="*/ 2147483647 w 64"/>
                    <a:gd name="T37" fmla="*/ 2147483647 h 48"/>
                    <a:gd name="T38" fmla="*/ 2147483647 w 64"/>
                    <a:gd name="T39" fmla="*/ 2147483647 h 48"/>
                    <a:gd name="T40" fmla="*/ 2147483647 w 64"/>
                    <a:gd name="T41" fmla="*/ 2147483647 h 48"/>
                    <a:gd name="T42" fmla="*/ 2147483647 w 64"/>
                    <a:gd name="T43" fmla="*/ 2147483647 h 48"/>
                    <a:gd name="T44" fmla="*/ 2147483647 w 64"/>
                    <a:gd name="T45" fmla="*/ 2147483647 h 48"/>
                    <a:gd name="T46" fmla="*/ 2147483647 w 64"/>
                    <a:gd name="T47" fmla="*/ 2147483647 h 48"/>
                    <a:gd name="T48" fmla="*/ 2147483647 w 64"/>
                    <a:gd name="T49" fmla="*/ 2147483647 h 48"/>
                    <a:gd name="T50" fmla="*/ 2147483647 w 64"/>
                    <a:gd name="T51" fmla="*/ 2147483647 h 48"/>
                    <a:gd name="T52" fmla="*/ 2147483647 w 64"/>
                    <a:gd name="T53" fmla="*/ 2147483647 h 48"/>
                    <a:gd name="T54" fmla="*/ 2147483647 w 64"/>
                    <a:gd name="T55" fmla="*/ 2147483647 h 48"/>
                    <a:gd name="T56" fmla="*/ 2147483647 w 64"/>
                    <a:gd name="T57" fmla="*/ 2147483647 h 48"/>
                    <a:gd name="T58" fmla="*/ 2147483647 w 64"/>
                    <a:gd name="T59" fmla="*/ 2147483647 h 48"/>
                    <a:gd name="T60" fmla="*/ 2147483647 w 64"/>
                    <a:gd name="T61" fmla="*/ 2147483647 h 48"/>
                    <a:gd name="T62" fmla="*/ 2147483647 w 64"/>
                    <a:gd name="T63" fmla="*/ 2147483647 h 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64"/>
                    <a:gd name="T97" fmla="*/ 0 h 48"/>
                    <a:gd name="T98" fmla="*/ 64 w 64"/>
                    <a:gd name="T99" fmla="*/ 48 h 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64" h="48">
                      <a:moveTo>
                        <a:pt x="64" y="18"/>
                      </a:moveTo>
                      <a:lnTo>
                        <a:pt x="60" y="16"/>
                      </a:lnTo>
                      <a:lnTo>
                        <a:pt x="58" y="12"/>
                      </a:lnTo>
                      <a:lnTo>
                        <a:pt x="58" y="8"/>
                      </a:lnTo>
                      <a:lnTo>
                        <a:pt x="54" y="6"/>
                      </a:lnTo>
                      <a:lnTo>
                        <a:pt x="50" y="0"/>
                      </a:lnTo>
                      <a:lnTo>
                        <a:pt x="42" y="4"/>
                      </a:lnTo>
                      <a:lnTo>
                        <a:pt x="34" y="6"/>
                      </a:lnTo>
                      <a:lnTo>
                        <a:pt x="28" y="4"/>
                      </a:lnTo>
                      <a:lnTo>
                        <a:pt x="24" y="2"/>
                      </a:lnTo>
                      <a:lnTo>
                        <a:pt x="12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20"/>
                      </a:lnTo>
                      <a:lnTo>
                        <a:pt x="8" y="20"/>
                      </a:lnTo>
                      <a:lnTo>
                        <a:pt x="16" y="20"/>
                      </a:lnTo>
                      <a:lnTo>
                        <a:pt x="22" y="22"/>
                      </a:lnTo>
                      <a:lnTo>
                        <a:pt x="28" y="24"/>
                      </a:lnTo>
                      <a:lnTo>
                        <a:pt x="26" y="36"/>
                      </a:lnTo>
                      <a:lnTo>
                        <a:pt x="30" y="40"/>
                      </a:lnTo>
                      <a:lnTo>
                        <a:pt x="32" y="40"/>
                      </a:lnTo>
                      <a:lnTo>
                        <a:pt x="34" y="42"/>
                      </a:lnTo>
                      <a:lnTo>
                        <a:pt x="38" y="46"/>
                      </a:lnTo>
                      <a:lnTo>
                        <a:pt x="40" y="48"/>
                      </a:lnTo>
                      <a:lnTo>
                        <a:pt x="44" y="46"/>
                      </a:lnTo>
                      <a:lnTo>
                        <a:pt x="50" y="46"/>
                      </a:lnTo>
                      <a:lnTo>
                        <a:pt x="56" y="34"/>
                      </a:lnTo>
                      <a:lnTo>
                        <a:pt x="58" y="30"/>
                      </a:lnTo>
                      <a:lnTo>
                        <a:pt x="64" y="24"/>
                      </a:lnTo>
                      <a:lnTo>
                        <a:pt x="64" y="2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Freeform 177"/>
                <p:cNvSpPr/>
                <p:nvPr/>
              </p:nvSpPr>
              <p:spPr bwMode="auto">
                <a:xfrm>
                  <a:off x="5018348" y="2977364"/>
                  <a:ext cx="59962" cy="25221"/>
                </a:xfrm>
                <a:custGeom>
                  <a:avLst/>
                  <a:gdLst>
                    <a:gd name="T0" fmla="*/ 2147483647 w 40"/>
                    <a:gd name="T1" fmla="*/ 2147483647 h 16"/>
                    <a:gd name="T2" fmla="*/ 2147483647 w 40"/>
                    <a:gd name="T3" fmla="*/ 2147483647 h 16"/>
                    <a:gd name="T4" fmla="*/ 2147483647 w 40"/>
                    <a:gd name="T5" fmla="*/ 2147483647 h 16"/>
                    <a:gd name="T6" fmla="*/ 2147483647 w 40"/>
                    <a:gd name="T7" fmla="*/ 0 h 16"/>
                    <a:gd name="T8" fmla="*/ 2147483647 w 40"/>
                    <a:gd name="T9" fmla="*/ 0 h 16"/>
                    <a:gd name="T10" fmla="*/ 2147483647 w 40"/>
                    <a:gd name="T11" fmla="*/ 0 h 16"/>
                    <a:gd name="T12" fmla="*/ 2147483647 w 40"/>
                    <a:gd name="T13" fmla="*/ 2147483647 h 16"/>
                    <a:gd name="T14" fmla="*/ 2147483647 w 40"/>
                    <a:gd name="T15" fmla="*/ 2147483647 h 16"/>
                    <a:gd name="T16" fmla="*/ 2147483647 w 40"/>
                    <a:gd name="T17" fmla="*/ 2147483647 h 16"/>
                    <a:gd name="T18" fmla="*/ 2147483647 w 40"/>
                    <a:gd name="T19" fmla="*/ 2147483647 h 16"/>
                    <a:gd name="T20" fmla="*/ 0 w 40"/>
                    <a:gd name="T21" fmla="*/ 2147483647 h 16"/>
                    <a:gd name="T22" fmla="*/ 2147483647 w 40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16"/>
                    <a:gd name="T38" fmla="*/ 40 w 40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16">
                      <a:moveTo>
                        <a:pt x="38" y="16"/>
                      </a:moveTo>
                      <a:lnTo>
                        <a:pt x="40" y="4"/>
                      </a:lnTo>
                      <a:lnTo>
                        <a:pt x="34" y="2"/>
                      </a:lnTo>
                      <a:lnTo>
                        <a:pt x="28" y="0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3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Freeform 178"/>
                <p:cNvSpPr/>
                <p:nvPr/>
              </p:nvSpPr>
              <p:spPr bwMode="auto">
                <a:xfrm>
                  <a:off x="4429110" y="3354358"/>
                  <a:ext cx="59962" cy="142037"/>
                </a:xfrm>
                <a:custGeom>
                  <a:avLst/>
                  <a:gdLst>
                    <a:gd name="T0" fmla="*/ 2147483647 w 40"/>
                    <a:gd name="T1" fmla="*/ 2147483647 h 90"/>
                    <a:gd name="T2" fmla="*/ 2147483647 w 40"/>
                    <a:gd name="T3" fmla="*/ 2147483647 h 90"/>
                    <a:gd name="T4" fmla="*/ 2147483647 w 40"/>
                    <a:gd name="T5" fmla="*/ 2147483647 h 90"/>
                    <a:gd name="T6" fmla="*/ 2147483647 w 40"/>
                    <a:gd name="T7" fmla="*/ 2147483647 h 90"/>
                    <a:gd name="T8" fmla="*/ 2147483647 w 40"/>
                    <a:gd name="T9" fmla="*/ 2147483647 h 90"/>
                    <a:gd name="T10" fmla="*/ 2147483647 w 40"/>
                    <a:gd name="T11" fmla="*/ 2147483647 h 90"/>
                    <a:gd name="T12" fmla="*/ 2147483647 w 40"/>
                    <a:gd name="T13" fmla="*/ 2147483647 h 90"/>
                    <a:gd name="T14" fmla="*/ 2147483647 w 40"/>
                    <a:gd name="T15" fmla="*/ 2147483647 h 90"/>
                    <a:gd name="T16" fmla="*/ 0 w 40"/>
                    <a:gd name="T17" fmla="*/ 2147483647 h 90"/>
                    <a:gd name="T18" fmla="*/ 0 w 40"/>
                    <a:gd name="T19" fmla="*/ 2147483647 h 90"/>
                    <a:gd name="T20" fmla="*/ 0 w 40"/>
                    <a:gd name="T21" fmla="*/ 2147483647 h 90"/>
                    <a:gd name="T22" fmla="*/ 2147483647 w 40"/>
                    <a:gd name="T23" fmla="*/ 2147483647 h 90"/>
                    <a:gd name="T24" fmla="*/ 2147483647 w 40"/>
                    <a:gd name="T25" fmla="*/ 2147483647 h 90"/>
                    <a:gd name="T26" fmla="*/ 2147483647 w 40"/>
                    <a:gd name="T27" fmla="*/ 2147483647 h 90"/>
                    <a:gd name="T28" fmla="*/ 2147483647 w 40"/>
                    <a:gd name="T29" fmla="*/ 2147483647 h 90"/>
                    <a:gd name="T30" fmla="*/ 2147483647 w 40"/>
                    <a:gd name="T31" fmla="*/ 2147483647 h 90"/>
                    <a:gd name="T32" fmla="*/ 2147483647 w 40"/>
                    <a:gd name="T33" fmla="*/ 2147483647 h 90"/>
                    <a:gd name="T34" fmla="*/ 2147483647 w 40"/>
                    <a:gd name="T35" fmla="*/ 2147483647 h 90"/>
                    <a:gd name="T36" fmla="*/ 2147483647 w 40"/>
                    <a:gd name="T37" fmla="*/ 2147483647 h 90"/>
                    <a:gd name="T38" fmla="*/ 2147483647 w 40"/>
                    <a:gd name="T39" fmla="*/ 2147483647 h 90"/>
                    <a:gd name="T40" fmla="*/ 2147483647 w 40"/>
                    <a:gd name="T41" fmla="*/ 2147483647 h 90"/>
                    <a:gd name="T42" fmla="*/ 2147483647 w 40"/>
                    <a:gd name="T43" fmla="*/ 0 h 90"/>
                    <a:gd name="T44" fmla="*/ 2147483647 w 40"/>
                    <a:gd name="T45" fmla="*/ 2147483647 h 90"/>
                    <a:gd name="T46" fmla="*/ 2147483647 w 40"/>
                    <a:gd name="T47" fmla="*/ 2147483647 h 90"/>
                    <a:gd name="T48" fmla="*/ 2147483647 w 40"/>
                    <a:gd name="T49" fmla="*/ 2147483647 h 90"/>
                    <a:gd name="T50" fmla="*/ 2147483647 w 40"/>
                    <a:gd name="T51" fmla="*/ 2147483647 h 90"/>
                    <a:gd name="T52" fmla="*/ 2147483647 w 40"/>
                    <a:gd name="T53" fmla="*/ 2147483647 h 90"/>
                    <a:gd name="T54" fmla="*/ 2147483647 w 40"/>
                    <a:gd name="T55" fmla="*/ 2147483647 h 90"/>
                    <a:gd name="T56" fmla="*/ 2147483647 w 40"/>
                    <a:gd name="T57" fmla="*/ 2147483647 h 90"/>
                    <a:gd name="T58" fmla="*/ 2147483647 w 40"/>
                    <a:gd name="T59" fmla="*/ 2147483647 h 90"/>
                    <a:gd name="T60" fmla="*/ 2147483647 w 40"/>
                    <a:gd name="T61" fmla="*/ 2147483647 h 90"/>
                    <a:gd name="T62" fmla="*/ 2147483647 w 40"/>
                    <a:gd name="T63" fmla="*/ 2147483647 h 90"/>
                    <a:gd name="T64" fmla="*/ 2147483647 w 40"/>
                    <a:gd name="T65" fmla="*/ 2147483647 h 90"/>
                    <a:gd name="T66" fmla="*/ 2147483647 w 40"/>
                    <a:gd name="T67" fmla="*/ 2147483647 h 90"/>
                    <a:gd name="T68" fmla="*/ 2147483647 w 40"/>
                    <a:gd name="T69" fmla="*/ 2147483647 h 90"/>
                    <a:gd name="T70" fmla="*/ 2147483647 w 40"/>
                    <a:gd name="T71" fmla="*/ 2147483647 h 90"/>
                    <a:gd name="T72" fmla="*/ 2147483647 w 40"/>
                    <a:gd name="T73" fmla="*/ 2147483647 h 90"/>
                    <a:gd name="T74" fmla="*/ 2147483647 w 40"/>
                    <a:gd name="T75" fmla="*/ 2147483647 h 90"/>
                    <a:gd name="T76" fmla="*/ 2147483647 w 40"/>
                    <a:gd name="T77" fmla="*/ 2147483647 h 90"/>
                    <a:gd name="T78" fmla="*/ 2147483647 w 40"/>
                    <a:gd name="T79" fmla="*/ 2147483647 h 90"/>
                    <a:gd name="T80" fmla="*/ 2147483647 w 40"/>
                    <a:gd name="T81" fmla="*/ 2147483647 h 90"/>
                    <a:gd name="T82" fmla="*/ 2147483647 w 40"/>
                    <a:gd name="T83" fmla="*/ 2147483647 h 9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0"/>
                    <a:gd name="T127" fmla="*/ 0 h 90"/>
                    <a:gd name="T128" fmla="*/ 40 w 40"/>
                    <a:gd name="T129" fmla="*/ 90 h 9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0" h="90">
                      <a:moveTo>
                        <a:pt x="24" y="90"/>
                      </a:moveTo>
                      <a:lnTo>
                        <a:pt x="16" y="90"/>
                      </a:lnTo>
                      <a:lnTo>
                        <a:pt x="12" y="90"/>
                      </a:lnTo>
                      <a:lnTo>
                        <a:pt x="8" y="90"/>
                      </a:lnTo>
                      <a:lnTo>
                        <a:pt x="6" y="76"/>
                      </a:lnTo>
                      <a:lnTo>
                        <a:pt x="8" y="66"/>
                      </a:lnTo>
                      <a:lnTo>
                        <a:pt x="6" y="64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2"/>
                      </a:lnTo>
                      <a:lnTo>
                        <a:pt x="2" y="48"/>
                      </a:lnTo>
                      <a:lnTo>
                        <a:pt x="6" y="38"/>
                      </a:lnTo>
                      <a:lnTo>
                        <a:pt x="10" y="32"/>
                      </a:lnTo>
                      <a:lnTo>
                        <a:pt x="12" y="26"/>
                      </a:lnTo>
                      <a:lnTo>
                        <a:pt x="12" y="22"/>
                      </a:lnTo>
                      <a:lnTo>
                        <a:pt x="12" y="18"/>
                      </a:lnTo>
                      <a:lnTo>
                        <a:pt x="10" y="16"/>
                      </a:lnTo>
                      <a:lnTo>
                        <a:pt x="8" y="14"/>
                      </a:lnTo>
                      <a:lnTo>
                        <a:pt x="8" y="12"/>
                      </a:lnTo>
                      <a:lnTo>
                        <a:pt x="10" y="6"/>
                      </a:lnTo>
                      <a:lnTo>
                        <a:pt x="12" y="0"/>
                      </a:lnTo>
                      <a:lnTo>
                        <a:pt x="16" y="4"/>
                      </a:lnTo>
                      <a:lnTo>
                        <a:pt x="22" y="6"/>
                      </a:lnTo>
                      <a:lnTo>
                        <a:pt x="36" y="6"/>
                      </a:lnTo>
                      <a:lnTo>
                        <a:pt x="38" y="8"/>
                      </a:lnTo>
                      <a:lnTo>
                        <a:pt x="40" y="12"/>
                      </a:lnTo>
                      <a:lnTo>
                        <a:pt x="38" y="24"/>
                      </a:lnTo>
                      <a:lnTo>
                        <a:pt x="34" y="34"/>
                      </a:lnTo>
                      <a:lnTo>
                        <a:pt x="30" y="40"/>
                      </a:lnTo>
                      <a:lnTo>
                        <a:pt x="28" y="50"/>
                      </a:lnTo>
                      <a:lnTo>
                        <a:pt x="30" y="54"/>
                      </a:lnTo>
                      <a:lnTo>
                        <a:pt x="30" y="60"/>
                      </a:lnTo>
                      <a:lnTo>
                        <a:pt x="30" y="64"/>
                      </a:lnTo>
                      <a:lnTo>
                        <a:pt x="28" y="68"/>
                      </a:lnTo>
                      <a:lnTo>
                        <a:pt x="30" y="70"/>
                      </a:lnTo>
                      <a:lnTo>
                        <a:pt x="32" y="74"/>
                      </a:lnTo>
                      <a:lnTo>
                        <a:pt x="30" y="78"/>
                      </a:lnTo>
                      <a:lnTo>
                        <a:pt x="28" y="80"/>
                      </a:lnTo>
                      <a:lnTo>
                        <a:pt x="26" y="84"/>
                      </a:lnTo>
                      <a:lnTo>
                        <a:pt x="24" y="86"/>
                      </a:lnTo>
                      <a:lnTo>
                        <a:pt x="24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Freeform 179"/>
                <p:cNvSpPr/>
                <p:nvPr/>
              </p:nvSpPr>
              <p:spPr bwMode="auto">
                <a:xfrm>
                  <a:off x="4439488" y="3305243"/>
                  <a:ext cx="253684" cy="220355"/>
                </a:xfrm>
                <a:custGeom>
                  <a:avLst/>
                  <a:gdLst>
                    <a:gd name="T0" fmla="*/ 2147483647 w 174"/>
                    <a:gd name="T1" fmla="*/ 2147483647 h 140"/>
                    <a:gd name="T2" fmla="*/ 2147483647 w 174"/>
                    <a:gd name="T3" fmla="*/ 2147483647 h 140"/>
                    <a:gd name="T4" fmla="*/ 2147483647 w 174"/>
                    <a:gd name="T5" fmla="*/ 2147483647 h 140"/>
                    <a:gd name="T6" fmla="*/ 2147483647 w 174"/>
                    <a:gd name="T7" fmla="*/ 2147483647 h 140"/>
                    <a:gd name="T8" fmla="*/ 2147483647 w 174"/>
                    <a:gd name="T9" fmla="*/ 2147483647 h 140"/>
                    <a:gd name="T10" fmla="*/ 2147483647 w 174"/>
                    <a:gd name="T11" fmla="*/ 2147483647 h 140"/>
                    <a:gd name="T12" fmla="*/ 2147483647 w 174"/>
                    <a:gd name="T13" fmla="*/ 2147483647 h 140"/>
                    <a:gd name="T14" fmla="*/ 2147483647 w 174"/>
                    <a:gd name="T15" fmla="*/ 2147483647 h 140"/>
                    <a:gd name="T16" fmla="*/ 2147483647 w 174"/>
                    <a:gd name="T17" fmla="*/ 2147483647 h 140"/>
                    <a:gd name="T18" fmla="*/ 2147483647 w 174"/>
                    <a:gd name="T19" fmla="*/ 2147483647 h 140"/>
                    <a:gd name="T20" fmla="*/ 2147483647 w 174"/>
                    <a:gd name="T21" fmla="*/ 2147483647 h 140"/>
                    <a:gd name="T22" fmla="*/ 2147483647 w 174"/>
                    <a:gd name="T23" fmla="*/ 2147483647 h 140"/>
                    <a:gd name="T24" fmla="*/ 2147483647 w 174"/>
                    <a:gd name="T25" fmla="*/ 2147483647 h 140"/>
                    <a:gd name="T26" fmla="*/ 2147483647 w 174"/>
                    <a:gd name="T27" fmla="*/ 2147483647 h 140"/>
                    <a:gd name="T28" fmla="*/ 2147483647 w 174"/>
                    <a:gd name="T29" fmla="*/ 2147483647 h 140"/>
                    <a:gd name="T30" fmla="*/ 2147483647 w 174"/>
                    <a:gd name="T31" fmla="*/ 2147483647 h 140"/>
                    <a:gd name="T32" fmla="*/ 2147483647 w 174"/>
                    <a:gd name="T33" fmla="*/ 2147483647 h 140"/>
                    <a:gd name="T34" fmla="*/ 2147483647 w 174"/>
                    <a:gd name="T35" fmla="*/ 2147483647 h 140"/>
                    <a:gd name="T36" fmla="*/ 2147483647 w 174"/>
                    <a:gd name="T37" fmla="*/ 2147483647 h 140"/>
                    <a:gd name="T38" fmla="*/ 2147483647 w 174"/>
                    <a:gd name="T39" fmla="*/ 2147483647 h 140"/>
                    <a:gd name="T40" fmla="*/ 2147483647 w 174"/>
                    <a:gd name="T41" fmla="*/ 2147483647 h 140"/>
                    <a:gd name="T42" fmla="*/ 2147483647 w 174"/>
                    <a:gd name="T43" fmla="*/ 2147483647 h 140"/>
                    <a:gd name="T44" fmla="*/ 2147483647 w 174"/>
                    <a:gd name="T45" fmla="*/ 2147483647 h 140"/>
                    <a:gd name="T46" fmla="*/ 2147483647 w 174"/>
                    <a:gd name="T47" fmla="*/ 2147483647 h 140"/>
                    <a:gd name="T48" fmla="*/ 2147483647 w 174"/>
                    <a:gd name="T49" fmla="*/ 2147483647 h 140"/>
                    <a:gd name="T50" fmla="*/ 2147483647 w 174"/>
                    <a:gd name="T51" fmla="*/ 2147483647 h 140"/>
                    <a:gd name="T52" fmla="*/ 0 w 174"/>
                    <a:gd name="T53" fmla="*/ 2147483647 h 140"/>
                    <a:gd name="T54" fmla="*/ 0 w 174"/>
                    <a:gd name="T55" fmla="*/ 2147483647 h 140"/>
                    <a:gd name="T56" fmla="*/ 2147483647 w 174"/>
                    <a:gd name="T57" fmla="*/ 2147483647 h 140"/>
                    <a:gd name="T58" fmla="*/ 2147483647 w 174"/>
                    <a:gd name="T59" fmla="*/ 0 h 140"/>
                    <a:gd name="T60" fmla="*/ 2147483647 w 174"/>
                    <a:gd name="T61" fmla="*/ 2147483647 h 140"/>
                    <a:gd name="T62" fmla="*/ 2147483647 w 174"/>
                    <a:gd name="T63" fmla="*/ 2147483647 h 140"/>
                    <a:gd name="T64" fmla="*/ 2147483647 w 174"/>
                    <a:gd name="T65" fmla="*/ 2147483647 h 140"/>
                    <a:gd name="T66" fmla="*/ 2147483647 w 174"/>
                    <a:gd name="T67" fmla="*/ 2147483647 h 140"/>
                    <a:gd name="T68" fmla="*/ 2147483647 w 174"/>
                    <a:gd name="T69" fmla="*/ 2147483647 h 140"/>
                    <a:gd name="T70" fmla="*/ 2147483647 w 174"/>
                    <a:gd name="T71" fmla="*/ 2147483647 h 14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74"/>
                    <a:gd name="T109" fmla="*/ 0 h 140"/>
                    <a:gd name="T110" fmla="*/ 174 w 174"/>
                    <a:gd name="T111" fmla="*/ 140 h 14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74" h="140">
                      <a:moveTo>
                        <a:pt x="174" y="32"/>
                      </a:moveTo>
                      <a:lnTo>
                        <a:pt x="174" y="34"/>
                      </a:lnTo>
                      <a:lnTo>
                        <a:pt x="168" y="38"/>
                      </a:lnTo>
                      <a:lnTo>
                        <a:pt x="164" y="44"/>
                      </a:lnTo>
                      <a:lnTo>
                        <a:pt x="146" y="52"/>
                      </a:lnTo>
                      <a:lnTo>
                        <a:pt x="138" y="56"/>
                      </a:lnTo>
                      <a:lnTo>
                        <a:pt x="134" y="62"/>
                      </a:lnTo>
                      <a:lnTo>
                        <a:pt x="128" y="68"/>
                      </a:lnTo>
                      <a:lnTo>
                        <a:pt x="126" y="80"/>
                      </a:lnTo>
                      <a:lnTo>
                        <a:pt x="128" y="86"/>
                      </a:lnTo>
                      <a:lnTo>
                        <a:pt x="132" y="90"/>
                      </a:lnTo>
                      <a:lnTo>
                        <a:pt x="124" y="96"/>
                      </a:lnTo>
                      <a:lnTo>
                        <a:pt x="112" y="108"/>
                      </a:lnTo>
                      <a:lnTo>
                        <a:pt x="106" y="118"/>
                      </a:lnTo>
                      <a:lnTo>
                        <a:pt x="102" y="122"/>
                      </a:lnTo>
                      <a:lnTo>
                        <a:pt x="102" y="126"/>
                      </a:lnTo>
                      <a:lnTo>
                        <a:pt x="70" y="126"/>
                      </a:lnTo>
                      <a:lnTo>
                        <a:pt x="64" y="128"/>
                      </a:lnTo>
                      <a:lnTo>
                        <a:pt x="62" y="132"/>
                      </a:lnTo>
                      <a:lnTo>
                        <a:pt x="56" y="134"/>
                      </a:lnTo>
                      <a:lnTo>
                        <a:pt x="54" y="136"/>
                      </a:lnTo>
                      <a:lnTo>
                        <a:pt x="50" y="140"/>
                      </a:lnTo>
                      <a:lnTo>
                        <a:pt x="48" y="140"/>
                      </a:lnTo>
                      <a:lnTo>
                        <a:pt x="42" y="140"/>
                      </a:lnTo>
                      <a:lnTo>
                        <a:pt x="38" y="136"/>
                      </a:lnTo>
                      <a:lnTo>
                        <a:pt x="36" y="130"/>
                      </a:lnTo>
                      <a:lnTo>
                        <a:pt x="36" y="124"/>
                      </a:lnTo>
                      <a:lnTo>
                        <a:pt x="34" y="122"/>
                      </a:lnTo>
                      <a:lnTo>
                        <a:pt x="30" y="120"/>
                      </a:lnTo>
                      <a:lnTo>
                        <a:pt x="24" y="120"/>
                      </a:lnTo>
                      <a:lnTo>
                        <a:pt x="18" y="120"/>
                      </a:lnTo>
                      <a:lnTo>
                        <a:pt x="20" y="116"/>
                      </a:lnTo>
                      <a:lnTo>
                        <a:pt x="22" y="112"/>
                      </a:lnTo>
                      <a:lnTo>
                        <a:pt x="24" y="108"/>
                      </a:lnTo>
                      <a:lnTo>
                        <a:pt x="26" y="104"/>
                      </a:lnTo>
                      <a:lnTo>
                        <a:pt x="24" y="100"/>
                      </a:lnTo>
                      <a:lnTo>
                        <a:pt x="22" y="98"/>
                      </a:lnTo>
                      <a:lnTo>
                        <a:pt x="24" y="94"/>
                      </a:lnTo>
                      <a:lnTo>
                        <a:pt x="24" y="90"/>
                      </a:lnTo>
                      <a:lnTo>
                        <a:pt x="24" y="84"/>
                      </a:lnTo>
                      <a:lnTo>
                        <a:pt x="22" y="80"/>
                      </a:lnTo>
                      <a:lnTo>
                        <a:pt x="24" y="70"/>
                      </a:lnTo>
                      <a:lnTo>
                        <a:pt x="28" y="64"/>
                      </a:lnTo>
                      <a:lnTo>
                        <a:pt x="32" y="54"/>
                      </a:lnTo>
                      <a:lnTo>
                        <a:pt x="34" y="42"/>
                      </a:lnTo>
                      <a:lnTo>
                        <a:pt x="32" y="38"/>
                      </a:lnTo>
                      <a:lnTo>
                        <a:pt x="30" y="36"/>
                      </a:lnTo>
                      <a:lnTo>
                        <a:pt x="16" y="36"/>
                      </a:lnTo>
                      <a:lnTo>
                        <a:pt x="10" y="34"/>
                      </a:lnTo>
                      <a:lnTo>
                        <a:pt x="6" y="30"/>
                      </a:lnTo>
                      <a:lnTo>
                        <a:pt x="6" y="26"/>
                      </a:lnTo>
                      <a:lnTo>
                        <a:pt x="4" y="22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4" y="8"/>
                      </a:lnTo>
                      <a:lnTo>
                        <a:pt x="12" y="6"/>
                      </a:lnTo>
                      <a:lnTo>
                        <a:pt x="12" y="2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40" y="2"/>
                      </a:lnTo>
                      <a:lnTo>
                        <a:pt x="60" y="4"/>
                      </a:lnTo>
                      <a:lnTo>
                        <a:pt x="80" y="8"/>
                      </a:lnTo>
                      <a:lnTo>
                        <a:pt x="102" y="10"/>
                      </a:lnTo>
                      <a:lnTo>
                        <a:pt x="124" y="16"/>
                      </a:lnTo>
                      <a:lnTo>
                        <a:pt x="136" y="18"/>
                      </a:lnTo>
                      <a:lnTo>
                        <a:pt x="150" y="20"/>
                      </a:lnTo>
                      <a:lnTo>
                        <a:pt x="152" y="20"/>
                      </a:lnTo>
                      <a:lnTo>
                        <a:pt x="154" y="22"/>
                      </a:lnTo>
                      <a:lnTo>
                        <a:pt x="160" y="26"/>
                      </a:lnTo>
                      <a:lnTo>
                        <a:pt x="174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Freeform 180"/>
                <p:cNvSpPr/>
                <p:nvPr/>
              </p:nvSpPr>
              <p:spPr bwMode="auto">
                <a:xfrm>
                  <a:off x="4531736" y="3099489"/>
                  <a:ext cx="261756" cy="257523"/>
                </a:xfrm>
                <a:custGeom>
                  <a:avLst/>
                  <a:gdLst>
                    <a:gd name="T0" fmla="*/ 2147483647 w 178"/>
                    <a:gd name="T1" fmla="*/ 2147483647 h 162"/>
                    <a:gd name="T2" fmla="*/ 2147483647 w 178"/>
                    <a:gd name="T3" fmla="*/ 2147483647 h 162"/>
                    <a:gd name="T4" fmla="*/ 2147483647 w 178"/>
                    <a:gd name="T5" fmla="*/ 2147483647 h 162"/>
                    <a:gd name="T6" fmla="*/ 2147483647 w 178"/>
                    <a:gd name="T7" fmla="*/ 2147483647 h 162"/>
                    <a:gd name="T8" fmla="*/ 2147483647 w 178"/>
                    <a:gd name="T9" fmla="*/ 2147483647 h 162"/>
                    <a:gd name="T10" fmla="*/ 2147483647 w 178"/>
                    <a:gd name="T11" fmla="*/ 2147483647 h 162"/>
                    <a:gd name="T12" fmla="*/ 2147483647 w 178"/>
                    <a:gd name="T13" fmla="*/ 2147483647 h 162"/>
                    <a:gd name="T14" fmla="*/ 2147483647 w 178"/>
                    <a:gd name="T15" fmla="*/ 2147483647 h 162"/>
                    <a:gd name="T16" fmla="*/ 2147483647 w 178"/>
                    <a:gd name="T17" fmla="*/ 2147483647 h 162"/>
                    <a:gd name="T18" fmla="*/ 2147483647 w 178"/>
                    <a:gd name="T19" fmla="*/ 2147483647 h 162"/>
                    <a:gd name="T20" fmla="*/ 2147483647 w 178"/>
                    <a:gd name="T21" fmla="*/ 2147483647 h 162"/>
                    <a:gd name="T22" fmla="*/ 2147483647 w 178"/>
                    <a:gd name="T23" fmla="*/ 2147483647 h 162"/>
                    <a:gd name="T24" fmla="*/ 2147483647 w 178"/>
                    <a:gd name="T25" fmla="*/ 2147483647 h 162"/>
                    <a:gd name="T26" fmla="*/ 2147483647 w 178"/>
                    <a:gd name="T27" fmla="*/ 2147483647 h 162"/>
                    <a:gd name="T28" fmla="*/ 2147483647 w 178"/>
                    <a:gd name="T29" fmla="*/ 2147483647 h 162"/>
                    <a:gd name="T30" fmla="*/ 2147483647 w 178"/>
                    <a:gd name="T31" fmla="*/ 2147483647 h 162"/>
                    <a:gd name="T32" fmla="*/ 2147483647 w 178"/>
                    <a:gd name="T33" fmla="*/ 2147483647 h 162"/>
                    <a:gd name="T34" fmla="*/ 2147483647 w 178"/>
                    <a:gd name="T35" fmla="*/ 2147483647 h 162"/>
                    <a:gd name="T36" fmla="*/ 2147483647 w 178"/>
                    <a:gd name="T37" fmla="*/ 2147483647 h 162"/>
                    <a:gd name="T38" fmla="*/ 2147483647 w 178"/>
                    <a:gd name="T39" fmla="*/ 2147483647 h 162"/>
                    <a:gd name="T40" fmla="*/ 2147483647 w 178"/>
                    <a:gd name="T41" fmla="*/ 2147483647 h 162"/>
                    <a:gd name="T42" fmla="*/ 2147483647 w 178"/>
                    <a:gd name="T43" fmla="*/ 2147483647 h 162"/>
                    <a:gd name="T44" fmla="*/ 2147483647 w 178"/>
                    <a:gd name="T45" fmla="*/ 2147483647 h 162"/>
                    <a:gd name="T46" fmla="*/ 2147483647 w 178"/>
                    <a:gd name="T47" fmla="*/ 2147483647 h 162"/>
                    <a:gd name="T48" fmla="*/ 2147483647 w 178"/>
                    <a:gd name="T49" fmla="*/ 2147483647 h 162"/>
                    <a:gd name="T50" fmla="*/ 2147483647 w 178"/>
                    <a:gd name="T51" fmla="*/ 2147483647 h 162"/>
                    <a:gd name="T52" fmla="*/ 2147483647 w 178"/>
                    <a:gd name="T53" fmla="*/ 2147483647 h 162"/>
                    <a:gd name="T54" fmla="*/ 2147483647 w 178"/>
                    <a:gd name="T55" fmla="*/ 2147483647 h 162"/>
                    <a:gd name="T56" fmla="*/ 2147483647 w 178"/>
                    <a:gd name="T57" fmla="*/ 2147483647 h 162"/>
                    <a:gd name="T58" fmla="*/ 2147483647 w 178"/>
                    <a:gd name="T59" fmla="*/ 2147483647 h 162"/>
                    <a:gd name="T60" fmla="*/ 2147483647 w 178"/>
                    <a:gd name="T61" fmla="*/ 2147483647 h 162"/>
                    <a:gd name="T62" fmla="*/ 2147483647 w 178"/>
                    <a:gd name="T63" fmla="*/ 0 h 162"/>
                    <a:gd name="T64" fmla="*/ 2147483647 w 178"/>
                    <a:gd name="T65" fmla="*/ 2147483647 h 162"/>
                    <a:gd name="T66" fmla="*/ 2147483647 w 178"/>
                    <a:gd name="T67" fmla="*/ 2147483647 h 162"/>
                    <a:gd name="T68" fmla="*/ 2147483647 w 178"/>
                    <a:gd name="T69" fmla="*/ 2147483647 h 162"/>
                    <a:gd name="T70" fmla="*/ 2147483647 w 178"/>
                    <a:gd name="T71" fmla="*/ 2147483647 h 162"/>
                    <a:gd name="T72" fmla="*/ 2147483647 w 178"/>
                    <a:gd name="T73" fmla="*/ 2147483647 h 162"/>
                    <a:gd name="T74" fmla="*/ 2147483647 w 178"/>
                    <a:gd name="T75" fmla="*/ 2147483647 h 162"/>
                    <a:gd name="T76" fmla="*/ 2147483647 w 178"/>
                    <a:gd name="T77" fmla="*/ 2147483647 h 162"/>
                    <a:gd name="T78" fmla="*/ 2147483647 w 178"/>
                    <a:gd name="T79" fmla="*/ 2147483647 h 162"/>
                    <a:gd name="T80" fmla="*/ 2147483647 w 178"/>
                    <a:gd name="T81" fmla="*/ 2147483647 h 162"/>
                    <a:gd name="T82" fmla="*/ 2147483647 w 178"/>
                    <a:gd name="T83" fmla="*/ 2147483647 h 162"/>
                    <a:gd name="T84" fmla="*/ 2147483647 w 178"/>
                    <a:gd name="T85" fmla="*/ 2147483647 h 162"/>
                    <a:gd name="T86" fmla="*/ 2147483647 w 178"/>
                    <a:gd name="T87" fmla="*/ 2147483647 h 162"/>
                    <a:gd name="T88" fmla="*/ 2147483647 w 178"/>
                    <a:gd name="T89" fmla="*/ 2147483647 h 162"/>
                    <a:gd name="T90" fmla="*/ 2147483647 w 178"/>
                    <a:gd name="T91" fmla="*/ 2147483647 h 162"/>
                    <a:gd name="T92" fmla="*/ 2147483647 w 178"/>
                    <a:gd name="T93" fmla="*/ 2147483647 h 162"/>
                    <a:gd name="T94" fmla="*/ 2147483647 w 178"/>
                    <a:gd name="T95" fmla="*/ 2147483647 h 162"/>
                    <a:gd name="T96" fmla="*/ 2147483647 w 178"/>
                    <a:gd name="T97" fmla="*/ 2147483647 h 162"/>
                    <a:gd name="T98" fmla="*/ 2147483647 w 178"/>
                    <a:gd name="T99" fmla="*/ 2147483647 h 162"/>
                    <a:gd name="T100" fmla="*/ 2147483647 w 178"/>
                    <a:gd name="T101" fmla="*/ 2147483647 h 162"/>
                    <a:gd name="T102" fmla="*/ 2147483647 w 178"/>
                    <a:gd name="T103" fmla="*/ 2147483647 h 162"/>
                    <a:gd name="T104" fmla="*/ 2147483647 w 178"/>
                    <a:gd name="T105" fmla="*/ 2147483647 h 16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78"/>
                    <a:gd name="T160" fmla="*/ 0 h 162"/>
                    <a:gd name="T161" fmla="*/ 178 w 178"/>
                    <a:gd name="T162" fmla="*/ 162 h 16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78" h="162">
                      <a:moveTo>
                        <a:pt x="178" y="128"/>
                      </a:moveTo>
                      <a:lnTo>
                        <a:pt x="174" y="128"/>
                      </a:lnTo>
                      <a:lnTo>
                        <a:pt x="168" y="132"/>
                      </a:lnTo>
                      <a:lnTo>
                        <a:pt x="162" y="136"/>
                      </a:lnTo>
                      <a:lnTo>
                        <a:pt x="158" y="140"/>
                      </a:lnTo>
                      <a:lnTo>
                        <a:pt x="154" y="142"/>
                      </a:lnTo>
                      <a:lnTo>
                        <a:pt x="146" y="140"/>
                      </a:lnTo>
                      <a:lnTo>
                        <a:pt x="138" y="138"/>
                      </a:lnTo>
                      <a:lnTo>
                        <a:pt x="132" y="134"/>
                      </a:lnTo>
                      <a:lnTo>
                        <a:pt x="126" y="134"/>
                      </a:lnTo>
                      <a:lnTo>
                        <a:pt x="120" y="134"/>
                      </a:lnTo>
                      <a:lnTo>
                        <a:pt x="114" y="138"/>
                      </a:lnTo>
                      <a:lnTo>
                        <a:pt x="110" y="142"/>
                      </a:lnTo>
                      <a:lnTo>
                        <a:pt x="110" y="150"/>
                      </a:lnTo>
                      <a:lnTo>
                        <a:pt x="110" y="162"/>
                      </a:lnTo>
                      <a:lnTo>
                        <a:pt x="96" y="156"/>
                      </a:lnTo>
                      <a:lnTo>
                        <a:pt x="90" y="152"/>
                      </a:lnTo>
                      <a:lnTo>
                        <a:pt x="88" y="150"/>
                      </a:lnTo>
                      <a:lnTo>
                        <a:pt x="86" y="150"/>
                      </a:lnTo>
                      <a:lnTo>
                        <a:pt x="72" y="148"/>
                      </a:lnTo>
                      <a:lnTo>
                        <a:pt x="60" y="146"/>
                      </a:lnTo>
                      <a:lnTo>
                        <a:pt x="38" y="140"/>
                      </a:lnTo>
                      <a:lnTo>
                        <a:pt x="42" y="138"/>
                      </a:lnTo>
                      <a:lnTo>
                        <a:pt x="44" y="136"/>
                      </a:lnTo>
                      <a:lnTo>
                        <a:pt x="46" y="126"/>
                      </a:lnTo>
                      <a:lnTo>
                        <a:pt x="48" y="114"/>
                      </a:lnTo>
                      <a:lnTo>
                        <a:pt x="48" y="106"/>
                      </a:lnTo>
                      <a:lnTo>
                        <a:pt x="48" y="92"/>
                      </a:lnTo>
                      <a:lnTo>
                        <a:pt x="44" y="80"/>
                      </a:lnTo>
                      <a:lnTo>
                        <a:pt x="38" y="68"/>
                      </a:lnTo>
                      <a:lnTo>
                        <a:pt x="34" y="64"/>
                      </a:lnTo>
                      <a:lnTo>
                        <a:pt x="30" y="62"/>
                      </a:lnTo>
                      <a:lnTo>
                        <a:pt x="12" y="60"/>
                      </a:lnTo>
                      <a:lnTo>
                        <a:pt x="8" y="58"/>
                      </a:lnTo>
                      <a:lnTo>
                        <a:pt x="4" y="54"/>
                      </a:lnTo>
                      <a:lnTo>
                        <a:pt x="2" y="50"/>
                      </a:lnTo>
                      <a:lnTo>
                        <a:pt x="0" y="44"/>
                      </a:lnTo>
                      <a:lnTo>
                        <a:pt x="6" y="42"/>
                      </a:lnTo>
                      <a:lnTo>
                        <a:pt x="12" y="40"/>
                      </a:lnTo>
                      <a:lnTo>
                        <a:pt x="16" y="36"/>
                      </a:lnTo>
                      <a:lnTo>
                        <a:pt x="20" y="36"/>
                      </a:lnTo>
                      <a:lnTo>
                        <a:pt x="24" y="36"/>
                      </a:lnTo>
                      <a:lnTo>
                        <a:pt x="28" y="38"/>
                      </a:lnTo>
                      <a:lnTo>
                        <a:pt x="32" y="40"/>
                      </a:lnTo>
                      <a:lnTo>
                        <a:pt x="38" y="42"/>
                      </a:lnTo>
                      <a:lnTo>
                        <a:pt x="42" y="42"/>
                      </a:lnTo>
                      <a:lnTo>
                        <a:pt x="44" y="40"/>
                      </a:lnTo>
                      <a:lnTo>
                        <a:pt x="44" y="36"/>
                      </a:lnTo>
                      <a:lnTo>
                        <a:pt x="44" y="34"/>
                      </a:lnTo>
                      <a:lnTo>
                        <a:pt x="40" y="32"/>
                      </a:lnTo>
                      <a:lnTo>
                        <a:pt x="40" y="26"/>
                      </a:lnTo>
                      <a:lnTo>
                        <a:pt x="46" y="26"/>
                      </a:lnTo>
                      <a:lnTo>
                        <a:pt x="50" y="28"/>
                      </a:lnTo>
                      <a:lnTo>
                        <a:pt x="56" y="30"/>
                      </a:lnTo>
                      <a:lnTo>
                        <a:pt x="62" y="30"/>
                      </a:lnTo>
                      <a:lnTo>
                        <a:pt x="66" y="30"/>
                      </a:lnTo>
                      <a:lnTo>
                        <a:pt x="66" y="28"/>
                      </a:lnTo>
                      <a:lnTo>
                        <a:pt x="68" y="22"/>
                      </a:lnTo>
                      <a:lnTo>
                        <a:pt x="72" y="18"/>
                      </a:lnTo>
                      <a:lnTo>
                        <a:pt x="80" y="14"/>
                      </a:lnTo>
                      <a:lnTo>
                        <a:pt x="86" y="10"/>
                      </a:lnTo>
                      <a:lnTo>
                        <a:pt x="86" y="6"/>
                      </a:lnTo>
                      <a:lnTo>
                        <a:pt x="88" y="2"/>
                      </a:lnTo>
                      <a:lnTo>
                        <a:pt x="98" y="0"/>
                      </a:lnTo>
                      <a:lnTo>
                        <a:pt x="100" y="4"/>
                      </a:lnTo>
                      <a:lnTo>
                        <a:pt x="106" y="8"/>
                      </a:lnTo>
                      <a:lnTo>
                        <a:pt x="112" y="10"/>
                      </a:lnTo>
                      <a:lnTo>
                        <a:pt x="120" y="12"/>
                      </a:lnTo>
                      <a:lnTo>
                        <a:pt x="120" y="16"/>
                      </a:lnTo>
                      <a:lnTo>
                        <a:pt x="122" y="18"/>
                      </a:lnTo>
                      <a:lnTo>
                        <a:pt x="126" y="20"/>
                      </a:lnTo>
                      <a:lnTo>
                        <a:pt x="130" y="20"/>
                      </a:lnTo>
                      <a:lnTo>
                        <a:pt x="130" y="22"/>
                      </a:lnTo>
                      <a:lnTo>
                        <a:pt x="132" y="22"/>
                      </a:lnTo>
                      <a:lnTo>
                        <a:pt x="136" y="26"/>
                      </a:lnTo>
                      <a:lnTo>
                        <a:pt x="140" y="28"/>
                      </a:lnTo>
                      <a:lnTo>
                        <a:pt x="150" y="28"/>
                      </a:lnTo>
                      <a:lnTo>
                        <a:pt x="154" y="30"/>
                      </a:lnTo>
                      <a:lnTo>
                        <a:pt x="160" y="32"/>
                      </a:lnTo>
                      <a:lnTo>
                        <a:pt x="168" y="34"/>
                      </a:lnTo>
                      <a:lnTo>
                        <a:pt x="176" y="36"/>
                      </a:lnTo>
                      <a:lnTo>
                        <a:pt x="174" y="44"/>
                      </a:lnTo>
                      <a:lnTo>
                        <a:pt x="172" y="54"/>
                      </a:lnTo>
                      <a:lnTo>
                        <a:pt x="168" y="60"/>
                      </a:lnTo>
                      <a:lnTo>
                        <a:pt x="166" y="62"/>
                      </a:lnTo>
                      <a:lnTo>
                        <a:pt x="164" y="64"/>
                      </a:lnTo>
                      <a:lnTo>
                        <a:pt x="162" y="68"/>
                      </a:lnTo>
                      <a:lnTo>
                        <a:pt x="158" y="70"/>
                      </a:lnTo>
                      <a:lnTo>
                        <a:pt x="154" y="74"/>
                      </a:lnTo>
                      <a:lnTo>
                        <a:pt x="150" y="82"/>
                      </a:lnTo>
                      <a:lnTo>
                        <a:pt x="150" y="88"/>
                      </a:lnTo>
                      <a:lnTo>
                        <a:pt x="154" y="88"/>
                      </a:lnTo>
                      <a:lnTo>
                        <a:pt x="154" y="86"/>
                      </a:lnTo>
                      <a:lnTo>
                        <a:pt x="154" y="84"/>
                      </a:lnTo>
                      <a:lnTo>
                        <a:pt x="158" y="86"/>
                      </a:lnTo>
                      <a:lnTo>
                        <a:pt x="160" y="84"/>
                      </a:lnTo>
                      <a:lnTo>
                        <a:pt x="162" y="94"/>
                      </a:lnTo>
                      <a:lnTo>
                        <a:pt x="162" y="96"/>
                      </a:lnTo>
                      <a:lnTo>
                        <a:pt x="164" y="98"/>
                      </a:lnTo>
                      <a:lnTo>
                        <a:pt x="166" y="100"/>
                      </a:lnTo>
                      <a:lnTo>
                        <a:pt x="166" y="102"/>
                      </a:lnTo>
                      <a:lnTo>
                        <a:pt x="158" y="108"/>
                      </a:lnTo>
                      <a:lnTo>
                        <a:pt x="166" y="118"/>
                      </a:lnTo>
                      <a:lnTo>
                        <a:pt x="170" y="124"/>
                      </a:lnTo>
                      <a:lnTo>
                        <a:pt x="176" y="128"/>
                      </a:lnTo>
                      <a:lnTo>
                        <a:pt x="178" y="1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Freeform 181"/>
                <p:cNvSpPr/>
                <p:nvPr/>
              </p:nvSpPr>
              <p:spPr bwMode="auto">
                <a:xfrm>
                  <a:off x="4673569" y="3091525"/>
                  <a:ext cx="80718" cy="53098"/>
                </a:xfrm>
                <a:custGeom>
                  <a:avLst/>
                  <a:gdLst>
                    <a:gd name="T0" fmla="*/ 2147483647 w 54"/>
                    <a:gd name="T1" fmla="*/ 2147483647 h 34"/>
                    <a:gd name="T2" fmla="*/ 2147483647 w 54"/>
                    <a:gd name="T3" fmla="*/ 2147483647 h 34"/>
                    <a:gd name="T4" fmla="*/ 2147483647 w 54"/>
                    <a:gd name="T5" fmla="*/ 2147483647 h 34"/>
                    <a:gd name="T6" fmla="*/ 2147483647 w 54"/>
                    <a:gd name="T7" fmla="*/ 2147483647 h 34"/>
                    <a:gd name="T8" fmla="*/ 2147483647 w 54"/>
                    <a:gd name="T9" fmla="*/ 2147483647 h 34"/>
                    <a:gd name="T10" fmla="*/ 2147483647 w 54"/>
                    <a:gd name="T11" fmla="*/ 2147483647 h 34"/>
                    <a:gd name="T12" fmla="*/ 2147483647 w 54"/>
                    <a:gd name="T13" fmla="*/ 2147483647 h 34"/>
                    <a:gd name="T14" fmla="*/ 2147483647 w 54"/>
                    <a:gd name="T15" fmla="*/ 2147483647 h 34"/>
                    <a:gd name="T16" fmla="*/ 2147483647 w 54"/>
                    <a:gd name="T17" fmla="*/ 2147483647 h 34"/>
                    <a:gd name="T18" fmla="*/ 2147483647 w 54"/>
                    <a:gd name="T19" fmla="*/ 2147483647 h 34"/>
                    <a:gd name="T20" fmla="*/ 2147483647 w 54"/>
                    <a:gd name="T21" fmla="*/ 2147483647 h 34"/>
                    <a:gd name="T22" fmla="*/ 2147483647 w 54"/>
                    <a:gd name="T23" fmla="*/ 0 h 34"/>
                    <a:gd name="T24" fmla="*/ 2147483647 w 54"/>
                    <a:gd name="T25" fmla="*/ 2147483647 h 34"/>
                    <a:gd name="T26" fmla="*/ 2147483647 w 54"/>
                    <a:gd name="T27" fmla="*/ 2147483647 h 34"/>
                    <a:gd name="T28" fmla="*/ 2147483647 w 54"/>
                    <a:gd name="T29" fmla="*/ 0 h 34"/>
                    <a:gd name="T30" fmla="*/ 0 w 54"/>
                    <a:gd name="T31" fmla="*/ 2147483647 h 34"/>
                    <a:gd name="T32" fmla="*/ 2147483647 w 54"/>
                    <a:gd name="T33" fmla="*/ 2147483647 h 34"/>
                    <a:gd name="T34" fmla="*/ 2147483647 w 54"/>
                    <a:gd name="T35" fmla="*/ 2147483647 h 34"/>
                    <a:gd name="T36" fmla="*/ 2147483647 w 54"/>
                    <a:gd name="T37" fmla="*/ 2147483647 h 34"/>
                    <a:gd name="T38" fmla="*/ 2147483647 w 54"/>
                    <a:gd name="T39" fmla="*/ 2147483647 h 34"/>
                    <a:gd name="T40" fmla="*/ 2147483647 w 54"/>
                    <a:gd name="T41" fmla="*/ 2147483647 h 34"/>
                    <a:gd name="T42" fmla="*/ 2147483647 w 54"/>
                    <a:gd name="T43" fmla="*/ 2147483647 h 34"/>
                    <a:gd name="T44" fmla="*/ 2147483647 w 54"/>
                    <a:gd name="T45" fmla="*/ 2147483647 h 34"/>
                    <a:gd name="T46" fmla="*/ 2147483647 w 54"/>
                    <a:gd name="T47" fmla="*/ 2147483647 h 34"/>
                    <a:gd name="T48" fmla="*/ 2147483647 w 54"/>
                    <a:gd name="T49" fmla="*/ 2147483647 h 34"/>
                    <a:gd name="T50" fmla="*/ 2147483647 w 54"/>
                    <a:gd name="T51" fmla="*/ 2147483647 h 34"/>
                    <a:gd name="T52" fmla="*/ 2147483647 w 54"/>
                    <a:gd name="T53" fmla="*/ 2147483647 h 34"/>
                    <a:gd name="T54" fmla="*/ 2147483647 w 54"/>
                    <a:gd name="T55" fmla="*/ 2147483647 h 34"/>
                    <a:gd name="T56" fmla="*/ 2147483647 w 54"/>
                    <a:gd name="T57" fmla="*/ 2147483647 h 3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54"/>
                    <a:gd name="T88" fmla="*/ 0 h 34"/>
                    <a:gd name="T89" fmla="*/ 54 w 54"/>
                    <a:gd name="T90" fmla="*/ 34 h 3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54" h="34">
                      <a:moveTo>
                        <a:pt x="46" y="34"/>
                      </a:moveTo>
                      <a:lnTo>
                        <a:pt x="46" y="32"/>
                      </a:lnTo>
                      <a:lnTo>
                        <a:pt x="46" y="30"/>
                      </a:lnTo>
                      <a:lnTo>
                        <a:pt x="44" y="28"/>
                      </a:lnTo>
                      <a:lnTo>
                        <a:pt x="46" y="26"/>
                      </a:lnTo>
                      <a:lnTo>
                        <a:pt x="48" y="22"/>
                      </a:lnTo>
                      <a:lnTo>
                        <a:pt x="52" y="20"/>
                      </a:lnTo>
                      <a:lnTo>
                        <a:pt x="54" y="16"/>
                      </a:lnTo>
                      <a:lnTo>
                        <a:pt x="52" y="12"/>
                      </a:lnTo>
                      <a:lnTo>
                        <a:pt x="50" y="10"/>
                      </a:lnTo>
                      <a:lnTo>
                        <a:pt x="44" y="6"/>
                      </a:lnTo>
                      <a:lnTo>
                        <a:pt x="30" y="0"/>
                      </a:lnTo>
                      <a:lnTo>
                        <a:pt x="16" y="4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8" y="14"/>
                      </a:lnTo>
                      <a:lnTo>
                        <a:pt x="14" y="16"/>
                      </a:lnTo>
                      <a:lnTo>
                        <a:pt x="22" y="18"/>
                      </a:lnTo>
                      <a:lnTo>
                        <a:pt x="22" y="22"/>
                      </a:lnTo>
                      <a:lnTo>
                        <a:pt x="24" y="24"/>
                      </a:lnTo>
                      <a:lnTo>
                        <a:pt x="28" y="26"/>
                      </a:lnTo>
                      <a:lnTo>
                        <a:pt x="32" y="26"/>
                      </a:lnTo>
                      <a:lnTo>
                        <a:pt x="32" y="28"/>
                      </a:lnTo>
                      <a:lnTo>
                        <a:pt x="34" y="28"/>
                      </a:lnTo>
                      <a:lnTo>
                        <a:pt x="38" y="32"/>
                      </a:lnTo>
                      <a:lnTo>
                        <a:pt x="42" y="34"/>
                      </a:lnTo>
                      <a:lnTo>
                        <a:pt x="4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Freeform 182"/>
                <p:cNvSpPr/>
                <p:nvPr/>
              </p:nvSpPr>
              <p:spPr bwMode="auto">
                <a:xfrm>
                  <a:off x="4690866" y="3022498"/>
                  <a:ext cx="71493" cy="79646"/>
                </a:xfrm>
                <a:custGeom>
                  <a:avLst/>
                  <a:gdLst>
                    <a:gd name="T0" fmla="*/ 2147483647 w 50"/>
                    <a:gd name="T1" fmla="*/ 0 h 50"/>
                    <a:gd name="T2" fmla="*/ 2147483647 w 50"/>
                    <a:gd name="T3" fmla="*/ 2147483647 h 50"/>
                    <a:gd name="T4" fmla="*/ 2147483647 w 50"/>
                    <a:gd name="T5" fmla="*/ 2147483647 h 50"/>
                    <a:gd name="T6" fmla="*/ 2147483647 w 50"/>
                    <a:gd name="T7" fmla="*/ 2147483647 h 50"/>
                    <a:gd name="T8" fmla="*/ 2147483647 w 50"/>
                    <a:gd name="T9" fmla="*/ 2147483647 h 50"/>
                    <a:gd name="T10" fmla="*/ 2147483647 w 50"/>
                    <a:gd name="T11" fmla="*/ 2147483647 h 50"/>
                    <a:gd name="T12" fmla="*/ 2147483647 w 50"/>
                    <a:gd name="T13" fmla="*/ 2147483647 h 50"/>
                    <a:gd name="T14" fmla="*/ 2147483647 w 50"/>
                    <a:gd name="T15" fmla="*/ 2147483647 h 50"/>
                    <a:gd name="T16" fmla="*/ 2147483647 w 50"/>
                    <a:gd name="T17" fmla="*/ 2147483647 h 50"/>
                    <a:gd name="T18" fmla="*/ 2147483647 w 50"/>
                    <a:gd name="T19" fmla="*/ 2147483647 h 50"/>
                    <a:gd name="T20" fmla="*/ 2147483647 w 50"/>
                    <a:gd name="T21" fmla="*/ 2147483647 h 50"/>
                    <a:gd name="T22" fmla="*/ 2147483647 w 50"/>
                    <a:gd name="T23" fmla="*/ 2147483647 h 50"/>
                    <a:gd name="T24" fmla="*/ 2147483647 w 50"/>
                    <a:gd name="T25" fmla="*/ 2147483647 h 50"/>
                    <a:gd name="T26" fmla="*/ 2147483647 w 50"/>
                    <a:gd name="T27" fmla="*/ 2147483647 h 50"/>
                    <a:gd name="T28" fmla="*/ 2147483647 w 50"/>
                    <a:gd name="T29" fmla="*/ 2147483647 h 50"/>
                    <a:gd name="T30" fmla="*/ 0 w 50"/>
                    <a:gd name="T31" fmla="*/ 2147483647 h 50"/>
                    <a:gd name="T32" fmla="*/ 2147483647 w 50"/>
                    <a:gd name="T33" fmla="*/ 2147483647 h 50"/>
                    <a:gd name="T34" fmla="*/ 2147483647 w 50"/>
                    <a:gd name="T35" fmla="*/ 2147483647 h 50"/>
                    <a:gd name="T36" fmla="*/ 2147483647 w 50"/>
                    <a:gd name="T37" fmla="*/ 2147483647 h 50"/>
                    <a:gd name="T38" fmla="*/ 2147483647 w 50"/>
                    <a:gd name="T39" fmla="*/ 2147483647 h 50"/>
                    <a:gd name="T40" fmla="*/ 2147483647 w 50"/>
                    <a:gd name="T41" fmla="*/ 2147483647 h 50"/>
                    <a:gd name="T42" fmla="*/ 2147483647 w 50"/>
                    <a:gd name="T43" fmla="*/ 2147483647 h 50"/>
                    <a:gd name="T44" fmla="*/ 2147483647 w 50"/>
                    <a:gd name="T45" fmla="*/ 2147483647 h 50"/>
                    <a:gd name="T46" fmla="*/ 2147483647 w 50"/>
                    <a:gd name="T47" fmla="*/ 2147483647 h 50"/>
                    <a:gd name="T48" fmla="*/ 2147483647 w 50"/>
                    <a:gd name="T49" fmla="*/ 2147483647 h 50"/>
                    <a:gd name="T50" fmla="*/ 2147483647 w 50"/>
                    <a:gd name="T51" fmla="*/ 0 h 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0"/>
                    <a:gd name="T79" fmla="*/ 0 h 50"/>
                    <a:gd name="T80" fmla="*/ 50 w 50"/>
                    <a:gd name="T81" fmla="*/ 50 h 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0" h="50">
                      <a:moveTo>
                        <a:pt x="50" y="0"/>
                      </a:moveTo>
                      <a:lnTo>
                        <a:pt x="50" y="10"/>
                      </a:lnTo>
                      <a:lnTo>
                        <a:pt x="48" y="18"/>
                      </a:lnTo>
                      <a:lnTo>
                        <a:pt x="48" y="24"/>
                      </a:lnTo>
                      <a:lnTo>
                        <a:pt x="50" y="24"/>
                      </a:lnTo>
                      <a:lnTo>
                        <a:pt x="46" y="30"/>
                      </a:lnTo>
                      <a:lnTo>
                        <a:pt x="44" y="34"/>
                      </a:lnTo>
                      <a:lnTo>
                        <a:pt x="42" y="38"/>
                      </a:lnTo>
                      <a:lnTo>
                        <a:pt x="40" y="44"/>
                      </a:lnTo>
                      <a:lnTo>
                        <a:pt x="38" y="48"/>
                      </a:lnTo>
                      <a:lnTo>
                        <a:pt x="36" y="50"/>
                      </a:lnTo>
                      <a:lnTo>
                        <a:pt x="26" y="46"/>
                      </a:lnTo>
                      <a:lnTo>
                        <a:pt x="20" y="42"/>
                      </a:lnTo>
                      <a:lnTo>
                        <a:pt x="6" y="46"/>
                      </a:lnTo>
                      <a:lnTo>
                        <a:pt x="2" y="44"/>
                      </a:lnTo>
                      <a:lnTo>
                        <a:pt x="0" y="42"/>
                      </a:lnTo>
                      <a:lnTo>
                        <a:pt x="10" y="36"/>
                      </a:lnTo>
                      <a:lnTo>
                        <a:pt x="14" y="30"/>
                      </a:lnTo>
                      <a:lnTo>
                        <a:pt x="18" y="24"/>
                      </a:lnTo>
                      <a:lnTo>
                        <a:pt x="20" y="18"/>
                      </a:lnTo>
                      <a:lnTo>
                        <a:pt x="22" y="14"/>
                      </a:lnTo>
                      <a:lnTo>
                        <a:pt x="28" y="14"/>
                      </a:lnTo>
                      <a:lnTo>
                        <a:pt x="32" y="6"/>
                      </a:lnTo>
                      <a:lnTo>
                        <a:pt x="38" y="4"/>
                      </a:lnTo>
                      <a:lnTo>
                        <a:pt x="42" y="2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Freeform 183"/>
                <p:cNvSpPr/>
                <p:nvPr/>
              </p:nvSpPr>
              <p:spPr bwMode="auto">
                <a:xfrm>
                  <a:off x="4787727" y="2913647"/>
                  <a:ext cx="44971" cy="80974"/>
                </a:xfrm>
                <a:custGeom>
                  <a:avLst/>
                  <a:gdLst>
                    <a:gd name="T0" fmla="*/ 2147483647 w 32"/>
                    <a:gd name="T1" fmla="*/ 2147483647 h 52"/>
                    <a:gd name="T2" fmla="*/ 2147483647 w 32"/>
                    <a:gd name="T3" fmla="*/ 2147483647 h 52"/>
                    <a:gd name="T4" fmla="*/ 2147483647 w 32"/>
                    <a:gd name="T5" fmla="*/ 2147483647 h 52"/>
                    <a:gd name="T6" fmla="*/ 2147483647 w 32"/>
                    <a:gd name="T7" fmla="*/ 2147483647 h 52"/>
                    <a:gd name="T8" fmla="*/ 2147483647 w 32"/>
                    <a:gd name="T9" fmla="*/ 2147483647 h 52"/>
                    <a:gd name="T10" fmla="*/ 2147483647 w 32"/>
                    <a:gd name="T11" fmla="*/ 2147483647 h 52"/>
                    <a:gd name="T12" fmla="*/ 2147483647 w 32"/>
                    <a:gd name="T13" fmla="*/ 2147483647 h 52"/>
                    <a:gd name="T14" fmla="*/ 2147483647 w 32"/>
                    <a:gd name="T15" fmla="*/ 2147483647 h 52"/>
                    <a:gd name="T16" fmla="*/ 0 w 32"/>
                    <a:gd name="T17" fmla="*/ 2147483647 h 52"/>
                    <a:gd name="T18" fmla="*/ 2147483647 w 32"/>
                    <a:gd name="T19" fmla="*/ 2147483647 h 52"/>
                    <a:gd name="T20" fmla="*/ 2147483647 w 32"/>
                    <a:gd name="T21" fmla="*/ 2147483647 h 52"/>
                    <a:gd name="T22" fmla="*/ 2147483647 w 32"/>
                    <a:gd name="T23" fmla="*/ 2147483647 h 52"/>
                    <a:gd name="T24" fmla="*/ 2147483647 w 32"/>
                    <a:gd name="T25" fmla="*/ 0 h 52"/>
                    <a:gd name="T26" fmla="*/ 2147483647 w 32"/>
                    <a:gd name="T27" fmla="*/ 2147483647 h 52"/>
                    <a:gd name="T28" fmla="*/ 2147483647 w 32"/>
                    <a:gd name="T29" fmla="*/ 2147483647 h 52"/>
                    <a:gd name="T30" fmla="*/ 2147483647 w 32"/>
                    <a:gd name="T31" fmla="*/ 2147483647 h 52"/>
                    <a:gd name="T32" fmla="*/ 2147483647 w 32"/>
                    <a:gd name="T33" fmla="*/ 2147483647 h 52"/>
                    <a:gd name="T34" fmla="*/ 2147483647 w 32"/>
                    <a:gd name="T35" fmla="*/ 2147483647 h 52"/>
                    <a:gd name="T36" fmla="*/ 2147483647 w 32"/>
                    <a:gd name="T37" fmla="*/ 2147483647 h 52"/>
                    <a:gd name="T38" fmla="*/ 2147483647 w 32"/>
                    <a:gd name="T39" fmla="*/ 2147483647 h 52"/>
                    <a:gd name="T40" fmla="*/ 2147483647 w 32"/>
                    <a:gd name="T41" fmla="*/ 2147483647 h 52"/>
                    <a:gd name="T42" fmla="*/ 2147483647 w 32"/>
                    <a:gd name="T43" fmla="*/ 2147483647 h 52"/>
                    <a:gd name="T44" fmla="*/ 2147483647 w 32"/>
                    <a:gd name="T45" fmla="*/ 2147483647 h 52"/>
                    <a:gd name="T46" fmla="*/ 2147483647 w 32"/>
                    <a:gd name="T47" fmla="*/ 2147483647 h 52"/>
                    <a:gd name="T48" fmla="*/ 2147483647 w 32"/>
                    <a:gd name="T49" fmla="*/ 2147483647 h 5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2"/>
                    <a:gd name="T76" fmla="*/ 0 h 52"/>
                    <a:gd name="T77" fmla="*/ 32 w 32"/>
                    <a:gd name="T78" fmla="*/ 52 h 5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2" h="52">
                      <a:moveTo>
                        <a:pt x="22" y="52"/>
                      </a:moveTo>
                      <a:lnTo>
                        <a:pt x="8" y="52"/>
                      </a:lnTo>
                      <a:lnTo>
                        <a:pt x="10" y="52"/>
                      </a:lnTo>
                      <a:lnTo>
                        <a:pt x="12" y="50"/>
                      </a:lnTo>
                      <a:lnTo>
                        <a:pt x="6" y="50"/>
                      </a:lnTo>
                      <a:lnTo>
                        <a:pt x="6" y="42"/>
                      </a:lnTo>
                      <a:lnTo>
                        <a:pt x="4" y="38"/>
                      </a:lnTo>
                      <a:lnTo>
                        <a:pt x="2" y="32"/>
                      </a:lnTo>
                      <a:lnTo>
                        <a:pt x="0" y="26"/>
                      </a:lnTo>
                      <a:lnTo>
                        <a:pt x="2" y="22"/>
                      </a:lnTo>
                      <a:lnTo>
                        <a:pt x="4" y="18"/>
                      </a:lnTo>
                      <a:lnTo>
                        <a:pt x="12" y="12"/>
                      </a:lnTo>
                      <a:lnTo>
                        <a:pt x="28" y="0"/>
                      </a:lnTo>
                      <a:lnTo>
                        <a:pt x="28" y="14"/>
                      </a:lnTo>
                      <a:lnTo>
                        <a:pt x="26" y="16"/>
                      </a:lnTo>
                      <a:lnTo>
                        <a:pt x="28" y="18"/>
                      </a:lnTo>
                      <a:lnTo>
                        <a:pt x="32" y="20"/>
                      </a:lnTo>
                      <a:lnTo>
                        <a:pt x="30" y="24"/>
                      </a:lnTo>
                      <a:lnTo>
                        <a:pt x="28" y="28"/>
                      </a:lnTo>
                      <a:lnTo>
                        <a:pt x="26" y="28"/>
                      </a:lnTo>
                      <a:lnTo>
                        <a:pt x="22" y="30"/>
                      </a:lnTo>
                      <a:lnTo>
                        <a:pt x="24" y="36"/>
                      </a:lnTo>
                      <a:lnTo>
                        <a:pt x="28" y="40"/>
                      </a:lnTo>
                      <a:lnTo>
                        <a:pt x="22" y="40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Freeform 184"/>
                <p:cNvSpPr/>
                <p:nvPr/>
              </p:nvSpPr>
              <p:spPr bwMode="auto">
                <a:xfrm>
                  <a:off x="4741603" y="2994621"/>
                  <a:ext cx="186804" cy="207081"/>
                </a:xfrm>
                <a:custGeom>
                  <a:avLst/>
                  <a:gdLst>
                    <a:gd name="T0" fmla="*/ 2147483647 w 127"/>
                    <a:gd name="T1" fmla="*/ 2147483647 h 130"/>
                    <a:gd name="T2" fmla="*/ 2147483647 w 127"/>
                    <a:gd name="T3" fmla="*/ 2147483647 h 130"/>
                    <a:gd name="T4" fmla="*/ 2147483647 w 127"/>
                    <a:gd name="T5" fmla="*/ 2147483647 h 130"/>
                    <a:gd name="T6" fmla="*/ 2147483647 w 127"/>
                    <a:gd name="T7" fmla="*/ 2147483647 h 130"/>
                    <a:gd name="T8" fmla="*/ 2147483647 w 127"/>
                    <a:gd name="T9" fmla="*/ 2147483647 h 130"/>
                    <a:gd name="T10" fmla="*/ 2147483647 w 127"/>
                    <a:gd name="T11" fmla="*/ 2147483647 h 130"/>
                    <a:gd name="T12" fmla="*/ 2147483647 w 127"/>
                    <a:gd name="T13" fmla="*/ 2147483647 h 130"/>
                    <a:gd name="T14" fmla="*/ 2147483647 w 127"/>
                    <a:gd name="T15" fmla="*/ 2147483647 h 130"/>
                    <a:gd name="T16" fmla="*/ 2147483647 w 127"/>
                    <a:gd name="T17" fmla="*/ 2147483647 h 130"/>
                    <a:gd name="T18" fmla="*/ 2147483647 w 127"/>
                    <a:gd name="T19" fmla="*/ 2147483647 h 130"/>
                    <a:gd name="T20" fmla="*/ 2147483647 w 127"/>
                    <a:gd name="T21" fmla="*/ 2147483647 h 130"/>
                    <a:gd name="T22" fmla="*/ 2147483647 w 127"/>
                    <a:gd name="T23" fmla="*/ 2147483647 h 130"/>
                    <a:gd name="T24" fmla="*/ 2147483647 w 127"/>
                    <a:gd name="T25" fmla="*/ 2147483647 h 130"/>
                    <a:gd name="T26" fmla="*/ 2147483647 w 127"/>
                    <a:gd name="T27" fmla="*/ 2147483647 h 130"/>
                    <a:gd name="T28" fmla="*/ 2147483647 w 127"/>
                    <a:gd name="T29" fmla="*/ 2147483647 h 130"/>
                    <a:gd name="T30" fmla="*/ 2147483647 w 127"/>
                    <a:gd name="T31" fmla="*/ 2147483647 h 130"/>
                    <a:gd name="T32" fmla="*/ 2147483647 w 127"/>
                    <a:gd name="T33" fmla="*/ 2147483647 h 130"/>
                    <a:gd name="T34" fmla="*/ 2147483647 w 127"/>
                    <a:gd name="T35" fmla="*/ 2147483647 h 130"/>
                    <a:gd name="T36" fmla="*/ 2147483647 w 127"/>
                    <a:gd name="T37" fmla="*/ 2147483647 h 130"/>
                    <a:gd name="T38" fmla="*/ 2147483647 w 127"/>
                    <a:gd name="T39" fmla="*/ 0 h 130"/>
                    <a:gd name="T40" fmla="*/ 2147483647 w 127"/>
                    <a:gd name="T41" fmla="*/ 2147483647 h 130"/>
                    <a:gd name="T42" fmla="*/ 2147483647 w 127"/>
                    <a:gd name="T43" fmla="*/ 2147483647 h 130"/>
                    <a:gd name="T44" fmla="*/ 2147483647 w 127"/>
                    <a:gd name="T45" fmla="*/ 2147483647 h 130"/>
                    <a:gd name="T46" fmla="*/ 2147483647 w 127"/>
                    <a:gd name="T47" fmla="*/ 2147483647 h 130"/>
                    <a:gd name="T48" fmla="*/ 2147483647 w 127"/>
                    <a:gd name="T49" fmla="*/ 2147483647 h 130"/>
                    <a:gd name="T50" fmla="*/ 2147483647 w 127"/>
                    <a:gd name="T51" fmla="*/ 2147483647 h 130"/>
                    <a:gd name="T52" fmla="*/ 2147483647 w 127"/>
                    <a:gd name="T53" fmla="*/ 2147483647 h 130"/>
                    <a:gd name="T54" fmla="*/ 2147483647 w 127"/>
                    <a:gd name="T55" fmla="*/ 2147483647 h 130"/>
                    <a:gd name="T56" fmla="*/ 2147483647 w 127"/>
                    <a:gd name="T57" fmla="*/ 2147483647 h 130"/>
                    <a:gd name="T58" fmla="*/ 2147483647 w 127"/>
                    <a:gd name="T59" fmla="*/ 2147483647 h 130"/>
                    <a:gd name="T60" fmla="*/ 2147483647 w 127"/>
                    <a:gd name="T61" fmla="*/ 2147483647 h 130"/>
                    <a:gd name="T62" fmla="*/ 0 w 127"/>
                    <a:gd name="T63" fmla="*/ 2147483647 h 130"/>
                    <a:gd name="T64" fmla="*/ 2147483647 w 127"/>
                    <a:gd name="T65" fmla="*/ 2147483647 h 130"/>
                    <a:gd name="T66" fmla="*/ 2147483647 w 127"/>
                    <a:gd name="T67" fmla="*/ 2147483647 h 130"/>
                    <a:gd name="T68" fmla="*/ 2147483647 w 127"/>
                    <a:gd name="T69" fmla="*/ 2147483647 h 130"/>
                    <a:gd name="T70" fmla="*/ 2147483647 w 127"/>
                    <a:gd name="T71" fmla="*/ 2147483647 h 130"/>
                    <a:gd name="T72" fmla="*/ 2147483647 w 127"/>
                    <a:gd name="T73" fmla="*/ 2147483647 h 130"/>
                    <a:gd name="T74" fmla="*/ 2147483647 w 127"/>
                    <a:gd name="T75" fmla="*/ 2147483647 h 130"/>
                    <a:gd name="T76" fmla="*/ 2147483647 w 127"/>
                    <a:gd name="T77" fmla="*/ 2147483647 h 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7"/>
                    <a:gd name="T118" fmla="*/ 0 h 130"/>
                    <a:gd name="T119" fmla="*/ 127 w 127"/>
                    <a:gd name="T120" fmla="*/ 130 h 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7" h="130">
                      <a:moveTo>
                        <a:pt x="24" y="128"/>
                      </a:moveTo>
                      <a:lnTo>
                        <a:pt x="22" y="128"/>
                      </a:lnTo>
                      <a:lnTo>
                        <a:pt x="32" y="126"/>
                      </a:lnTo>
                      <a:lnTo>
                        <a:pt x="40" y="126"/>
                      </a:lnTo>
                      <a:lnTo>
                        <a:pt x="48" y="128"/>
                      </a:lnTo>
                      <a:lnTo>
                        <a:pt x="52" y="130"/>
                      </a:lnTo>
                      <a:lnTo>
                        <a:pt x="58" y="130"/>
                      </a:lnTo>
                      <a:lnTo>
                        <a:pt x="62" y="130"/>
                      </a:lnTo>
                      <a:lnTo>
                        <a:pt x="74" y="130"/>
                      </a:lnTo>
                      <a:lnTo>
                        <a:pt x="80" y="130"/>
                      </a:lnTo>
                      <a:lnTo>
                        <a:pt x="88" y="126"/>
                      </a:lnTo>
                      <a:lnTo>
                        <a:pt x="102" y="126"/>
                      </a:lnTo>
                      <a:lnTo>
                        <a:pt x="100" y="122"/>
                      </a:lnTo>
                      <a:lnTo>
                        <a:pt x="102" y="116"/>
                      </a:lnTo>
                      <a:lnTo>
                        <a:pt x="106" y="114"/>
                      </a:lnTo>
                      <a:lnTo>
                        <a:pt x="110" y="110"/>
                      </a:lnTo>
                      <a:lnTo>
                        <a:pt x="114" y="108"/>
                      </a:lnTo>
                      <a:lnTo>
                        <a:pt x="108" y="102"/>
                      </a:lnTo>
                      <a:lnTo>
                        <a:pt x="100" y="96"/>
                      </a:lnTo>
                      <a:lnTo>
                        <a:pt x="92" y="90"/>
                      </a:lnTo>
                      <a:lnTo>
                        <a:pt x="92" y="84"/>
                      </a:lnTo>
                      <a:lnTo>
                        <a:pt x="90" y="80"/>
                      </a:lnTo>
                      <a:lnTo>
                        <a:pt x="119" y="70"/>
                      </a:lnTo>
                      <a:lnTo>
                        <a:pt x="121" y="70"/>
                      </a:lnTo>
                      <a:lnTo>
                        <a:pt x="127" y="70"/>
                      </a:lnTo>
                      <a:lnTo>
                        <a:pt x="127" y="60"/>
                      </a:lnTo>
                      <a:lnTo>
                        <a:pt x="121" y="46"/>
                      </a:lnTo>
                      <a:lnTo>
                        <a:pt x="114" y="34"/>
                      </a:lnTo>
                      <a:lnTo>
                        <a:pt x="114" y="16"/>
                      </a:lnTo>
                      <a:lnTo>
                        <a:pt x="110" y="12"/>
                      </a:lnTo>
                      <a:lnTo>
                        <a:pt x="108" y="8"/>
                      </a:lnTo>
                      <a:lnTo>
                        <a:pt x="102" y="6"/>
                      </a:lnTo>
                      <a:lnTo>
                        <a:pt x="96" y="4"/>
                      </a:lnTo>
                      <a:lnTo>
                        <a:pt x="92" y="4"/>
                      </a:lnTo>
                      <a:lnTo>
                        <a:pt x="86" y="8"/>
                      </a:lnTo>
                      <a:lnTo>
                        <a:pt x="80" y="10"/>
                      </a:lnTo>
                      <a:lnTo>
                        <a:pt x="76" y="16"/>
                      </a:lnTo>
                      <a:lnTo>
                        <a:pt x="70" y="12"/>
                      </a:lnTo>
                      <a:lnTo>
                        <a:pt x="66" y="8"/>
                      </a:lnTo>
                      <a:lnTo>
                        <a:pt x="52" y="0"/>
                      </a:lnTo>
                      <a:lnTo>
                        <a:pt x="38" y="0"/>
                      </a:lnTo>
                      <a:lnTo>
                        <a:pt x="40" y="8"/>
                      </a:lnTo>
                      <a:lnTo>
                        <a:pt x="42" y="12"/>
                      </a:lnTo>
                      <a:lnTo>
                        <a:pt x="50" y="20"/>
                      </a:lnTo>
                      <a:lnTo>
                        <a:pt x="46" y="20"/>
                      </a:lnTo>
                      <a:lnTo>
                        <a:pt x="42" y="16"/>
                      </a:lnTo>
                      <a:lnTo>
                        <a:pt x="38" y="16"/>
                      </a:lnTo>
                      <a:lnTo>
                        <a:pt x="38" y="18"/>
                      </a:lnTo>
                      <a:lnTo>
                        <a:pt x="36" y="20"/>
                      </a:lnTo>
                      <a:lnTo>
                        <a:pt x="34" y="20"/>
                      </a:lnTo>
                      <a:lnTo>
                        <a:pt x="30" y="18"/>
                      </a:lnTo>
                      <a:lnTo>
                        <a:pt x="26" y="18"/>
                      </a:lnTo>
                      <a:lnTo>
                        <a:pt x="22" y="16"/>
                      </a:lnTo>
                      <a:lnTo>
                        <a:pt x="14" y="18"/>
                      </a:lnTo>
                      <a:lnTo>
                        <a:pt x="14" y="28"/>
                      </a:lnTo>
                      <a:lnTo>
                        <a:pt x="12" y="36"/>
                      </a:lnTo>
                      <a:lnTo>
                        <a:pt x="12" y="42"/>
                      </a:lnTo>
                      <a:lnTo>
                        <a:pt x="14" y="42"/>
                      </a:lnTo>
                      <a:lnTo>
                        <a:pt x="10" y="48"/>
                      </a:lnTo>
                      <a:lnTo>
                        <a:pt x="8" y="52"/>
                      </a:lnTo>
                      <a:lnTo>
                        <a:pt x="6" y="56"/>
                      </a:lnTo>
                      <a:lnTo>
                        <a:pt x="4" y="62"/>
                      </a:lnTo>
                      <a:lnTo>
                        <a:pt x="2" y="66"/>
                      </a:lnTo>
                      <a:lnTo>
                        <a:pt x="0" y="68"/>
                      </a:lnTo>
                      <a:lnTo>
                        <a:pt x="4" y="72"/>
                      </a:lnTo>
                      <a:lnTo>
                        <a:pt x="8" y="76"/>
                      </a:lnTo>
                      <a:lnTo>
                        <a:pt x="6" y="78"/>
                      </a:lnTo>
                      <a:lnTo>
                        <a:pt x="6" y="80"/>
                      </a:lnTo>
                      <a:lnTo>
                        <a:pt x="10" y="88"/>
                      </a:lnTo>
                      <a:lnTo>
                        <a:pt x="10" y="92"/>
                      </a:lnTo>
                      <a:lnTo>
                        <a:pt x="10" y="94"/>
                      </a:lnTo>
                      <a:lnTo>
                        <a:pt x="10" y="96"/>
                      </a:lnTo>
                      <a:lnTo>
                        <a:pt x="20" y="98"/>
                      </a:lnTo>
                      <a:lnTo>
                        <a:pt x="24" y="100"/>
                      </a:lnTo>
                      <a:lnTo>
                        <a:pt x="32" y="102"/>
                      </a:lnTo>
                      <a:lnTo>
                        <a:pt x="30" y="112"/>
                      </a:lnTo>
                      <a:lnTo>
                        <a:pt x="28" y="120"/>
                      </a:lnTo>
                      <a:lnTo>
                        <a:pt x="24" y="126"/>
                      </a:lnTo>
                      <a:lnTo>
                        <a:pt x="24" y="1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4" name="Freeform 185"/>
                <p:cNvSpPr/>
                <p:nvPr/>
              </p:nvSpPr>
              <p:spPr bwMode="auto">
                <a:xfrm>
                  <a:off x="4751980" y="3195066"/>
                  <a:ext cx="86483" cy="46460"/>
                </a:xfrm>
                <a:custGeom>
                  <a:avLst/>
                  <a:gdLst>
                    <a:gd name="T0" fmla="*/ 2147483647 w 60"/>
                    <a:gd name="T1" fmla="*/ 2147483647 h 30"/>
                    <a:gd name="T2" fmla="*/ 2147483647 w 60"/>
                    <a:gd name="T3" fmla="*/ 2147483647 h 30"/>
                    <a:gd name="T4" fmla="*/ 2147483647 w 60"/>
                    <a:gd name="T5" fmla="*/ 0 h 30"/>
                    <a:gd name="T6" fmla="*/ 2147483647 w 60"/>
                    <a:gd name="T7" fmla="*/ 0 h 30"/>
                    <a:gd name="T8" fmla="*/ 2147483647 w 60"/>
                    <a:gd name="T9" fmla="*/ 2147483647 h 30"/>
                    <a:gd name="T10" fmla="*/ 2147483647 w 60"/>
                    <a:gd name="T11" fmla="*/ 2147483647 h 30"/>
                    <a:gd name="T12" fmla="*/ 2147483647 w 60"/>
                    <a:gd name="T13" fmla="*/ 0 h 30"/>
                    <a:gd name="T14" fmla="*/ 2147483647 w 60"/>
                    <a:gd name="T15" fmla="*/ 2147483647 h 30"/>
                    <a:gd name="T16" fmla="*/ 2147483647 w 60"/>
                    <a:gd name="T17" fmla="*/ 2147483647 h 30"/>
                    <a:gd name="T18" fmla="*/ 2147483647 w 60"/>
                    <a:gd name="T19" fmla="*/ 2147483647 h 30"/>
                    <a:gd name="T20" fmla="*/ 2147483647 w 60"/>
                    <a:gd name="T21" fmla="*/ 2147483647 h 30"/>
                    <a:gd name="T22" fmla="*/ 2147483647 w 60"/>
                    <a:gd name="T23" fmla="*/ 2147483647 h 30"/>
                    <a:gd name="T24" fmla="*/ 0 w 60"/>
                    <a:gd name="T25" fmla="*/ 2147483647 h 30"/>
                    <a:gd name="T26" fmla="*/ 0 w 60"/>
                    <a:gd name="T27" fmla="*/ 2147483647 h 30"/>
                    <a:gd name="T28" fmla="*/ 2147483647 w 60"/>
                    <a:gd name="T29" fmla="*/ 2147483647 h 30"/>
                    <a:gd name="T30" fmla="*/ 2147483647 w 60"/>
                    <a:gd name="T31" fmla="*/ 2147483647 h 30"/>
                    <a:gd name="T32" fmla="*/ 2147483647 w 60"/>
                    <a:gd name="T33" fmla="*/ 2147483647 h 30"/>
                    <a:gd name="T34" fmla="*/ 2147483647 w 60"/>
                    <a:gd name="T35" fmla="*/ 2147483647 h 30"/>
                    <a:gd name="T36" fmla="*/ 2147483647 w 60"/>
                    <a:gd name="T37" fmla="*/ 2147483647 h 30"/>
                    <a:gd name="T38" fmla="*/ 2147483647 w 60"/>
                    <a:gd name="T39" fmla="*/ 2147483647 h 30"/>
                    <a:gd name="T40" fmla="*/ 2147483647 w 60"/>
                    <a:gd name="T41" fmla="*/ 2147483647 h 30"/>
                    <a:gd name="T42" fmla="*/ 2147483647 w 60"/>
                    <a:gd name="T43" fmla="*/ 2147483647 h 30"/>
                    <a:gd name="T44" fmla="*/ 2147483647 w 60"/>
                    <a:gd name="T45" fmla="*/ 2147483647 h 30"/>
                    <a:gd name="T46" fmla="*/ 2147483647 w 60"/>
                    <a:gd name="T47" fmla="*/ 2147483647 h 30"/>
                    <a:gd name="T48" fmla="*/ 2147483647 w 60"/>
                    <a:gd name="T49" fmla="*/ 2147483647 h 30"/>
                    <a:gd name="T50" fmla="*/ 2147483647 w 60"/>
                    <a:gd name="T51" fmla="*/ 2147483647 h 30"/>
                    <a:gd name="T52" fmla="*/ 2147483647 w 60"/>
                    <a:gd name="T53" fmla="*/ 2147483647 h 30"/>
                    <a:gd name="T54" fmla="*/ 2147483647 w 60"/>
                    <a:gd name="T55" fmla="*/ 2147483647 h 30"/>
                    <a:gd name="T56" fmla="*/ 2147483647 w 60"/>
                    <a:gd name="T57" fmla="*/ 2147483647 h 30"/>
                    <a:gd name="T58" fmla="*/ 2147483647 w 60"/>
                    <a:gd name="T59" fmla="*/ 2147483647 h 30"/>
                    <a:gd name="T60" fmla="*/ 2147483647 w 60"/>
                    <a:gd name="T61" fmla="*/ 2147483647 h 30"/>
                    <a:gd name="T62" fmla="*/ 2147483647 w 60"/>
                    <a:gd name="T63" fmla="*/ 2147483647 h 30"/>
                    <a:gd name="T64" fmla="*/ 2147483647 w 60"/>
                    <a:gd name="T65" fmla="*/ 2147483647 h 30"/>
                    <a:gd name="T66" fmla="*/ 2147483647 w 60"/>
                    <a:gd name="T67" fmla="*/ 2147483647 h 30"/>
                    <a:gd name="T68" fmla="*/ 2147483647 w 60"/>
                    <a:gd name="T69" fmla="*/ 2147483647 h 30"/>
                    <a:gd name="T70" fmla="*/ 2147483647 w 60"/>
                    <a:gd name="T71" fmla="*/ 2147483647 h 3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0"/>
                    <a:gd name="T109" fmla="*/ 0 h 30"/>
                    <a:gd name="T110" fmla="*/ 60 w 60"/>
                    <a:gd name="T111" fmla="*/ 30 h 3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0" h="30">
                      <a:moveTo>
                        <a:pt x="50" y="4"/>
                      </a:move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12" y="8"/>
                      </a:lnTo>
                      <a:lnTo>
                        <a:pt x="8" y="10"/>
                      </a:lnTo>
                      <a:lnTo>
                        <a:pt x="4" y="14"/>
                      </a:lnTo>
                      <a:lnTo>
                        <a:pt x="0" y="22"/>
                      </a:lnTo>
                      <a:lnTo>
                        <a:pt x="0" y="28"/>
                      </a:lnTo>
                      <a:lnTo>
                        <a:pt x="4" y="28"/>
                      </a:lnTo>
                      <a:lnTo>
                        <a:pt x="4" y="26"/>
                      </a:lnTo>
                      <a:lnTo>
                        <a:pt x="4" y="24"/>
                      </a:lnTo>
                      <a:lnTo>
                        <a:pt x="8" y="26"/>
                      </a:lnTo>
                      <a:lnTo>
                        <a:pt x="10" y="24"/>
                      </a:lnTo>
                      <a:lnTo>
                        <a:pt x="12" y="30"/>
                      </a:lnTo>
                      <a:lnTo>
                        <a:pt x="26" y="30"/>
                      </a:lnTo>
                      <a:lnTo>
                        <a:pt x="28" y="28"/>
                      </a:lnTo>
                      <a:lnTo>
                        <a:pt x="30" y="26"/>
                      </a:lnTo>
                      <a:lnTo>
                        <a:pt x="32" y="26"/>
                      </a:lnTo>
                      <a:lnTo>
                        <a:pt x="36" y="28"/>
                      </a:lnTo>
                      <a:lnTo>
                        <a:pt x="40" y="30"/>
                      </a:lnTo>
                      <a:lnTo>
                        <a:pt x="44" y="30"/>
                      </a:lnTo>
                      <a:lnTo>
                        <a:pt x="44" y="26"/>
                      </a:lnTo>
                      <a:lnTo>
                        <a:pt x="48" y="24"/>
                      </a:lnTo>
                      <a:lnTo>
                        <a:pt x="54" y="22"/>
                      </a:lnTo>
                      <a:lnTo>
                        <a:pt x="60" y="20"/>
                      </a:lnTo>
                      <a:lnTo>
                        <a:pt x="60" y="14"/>
                      </a:lnTo>
                      <a:lnTo>
                        <a:pt x="58" y="14"/>
                      </a:lnTo>
                      <a:lnTo>
                        <a:pt x="54" y="12"/>
                      </a:lnTo>
                      <a:lnTo>
                        <a:pt x="50" y="8"/>
                      </a:lnTo>
                      <a:lnTo>
                        <a:pt x="5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Freeform 186"/>
                <p:cNvSpPr/>
                <p:nvPr/>
              </p:nvSpPr>
              <p:spPr bwMode="auto">
                <a:xfrm>
                  <a:off x="4824626" y="3156569"/>
                  <a:ext cx="156823" cy="71682"/>
                </a:xfrm>
                <a:custGeom>
                  <a:avLst/>
                  <a:gdLst>
                    <a:gd name="T0" fmla="*/ 2147483647 w 107"/>
                    <a:gd name="T1" fmla="*/ 2147483647 h 46"/>
                    <a:gd name="T2" fmla="*/ 2147483647 w 107"/>
                    <a:gd name="T3" fmla="*/ 2147483647 h 46"/>
                    <a:gd name="T4" fmla="*/ 2147483647 w 107"/>
                    <a:gd name="T5" fmla="*/ 2147483647 h 46"/>
                    <a:gd name="T6" fmla="*/ 2147483647 w 107"/>
                    <a:gd name="T7" fmla="*/ 2147483647 h 46"/>
                    <a:gd name="T8" fmla="*/ 2147483647 w 107"/>
                    <a:gd name="T9" fmla="*/ 0 h 46"/>
                    <a:gd name="T10" fmla="*/ 2147483647 w 107"/>
                    <a:gd name="T11" fmla="*/ 2147483647 h 46"/>
                    <a:gd name="T12" fmla="*/ 2147483647 w 107"/>
                    <a:gd name="T13" fmla="*/ 2147483647 h 46"/>
                    <a:gd name="T14" fmla="*/ 2147483647 w 107"/>
                    <a:gd name="T15" fmla="*/ 2147483647 h 46"/>
                    <a:gd name="T16" fmla="*/ 2147483647 w 107"/>
                    <a:gd name="T17" fmla="*/ 2147483647 h 46"/>
                    <a:gd name="T18" fmla="*/ 2147483647 w 107"/>
                    <a:gd name="T19" fmla="*/ 2147483647 h 46"/>
                    <a:gd name="T20" fmla="*/ 2147483647 w 107"/>
                    <a:gd name="T21" fmla="*/ 2147483647 h 46"/>
                    <a:gd name="T22" fmla="*/ 2147483647 w 107"/>
                    <a:gd name="T23" fmla="*/ 2147483647 h 46"/>
                    <a:gd name="T24" fmla="*/ 2147483647 w 107"/>
                    <a:gd name="T25" fmla="*/ 2147483647 h 46"/>
                    <a:gd name="T26" fmla="*/ 2147483647 w 107"/>
                    <a:gd name="T27" fmla="*/ 2147483647 h 46"/>
                    <a:gd name="T28" fmla="*/ 2147483647 w 107"/>
                    <a:gd name="T29" fmla="*/ 2147483647 h 46"/>
                    <a:gd name="T30" fmla="*/ 2147483647 w 107"/>
                    <a:gd name="T31" fmla="*/ 2147483647 h 46"/>
                    <a:gd name="T32" fmla="*/ 2147483647 w 107"/>
                    <a:gd name="T33" fmla="*/ 2147483647 h 46"/>
                    <a:gd name="T34" fmla="*/ 2147483647 w 107"/>
                    <a:gd name="T35" fmla="*/ 2147483647 h 46"/>
                    <a:gd name="T36" fmla="*/ 2147483647 w 107"/>
                    <a:gd name="T37" fmla="*/ 2147483647 h 46"/>
                    <a:gd name="T38" fmla="*/ 2147483647 w 107"/>
                    <a:gd name="T39" fmla="*/ 2147483647 h 46"/>
                    <a:gd name="T40" fmla="*/ 2147483647 w 107"/>
                    <a:gd name="T41" fmla="*/ 2147483647 h 46"/>
                    <a:gd name="T42" fmla="*/ 2147483647 w 107"/>
                    <a:gd name="T43" fmla="*/ 2147483647 h 46"/>
                    <a:gd name="T44" fmla="*/ 2147483647 w 107"/>
                    <a:gd name="T45" fmla="*/ 2147483647 h 46"/>
                    <a:gd name="T46" fmla="*/ 2147483647 w 107"/>
                    <a:gd name="T47" fmla="*/ 2147483647 h 46"/>
                    <a:gd name="T48" fmla="*/ 2147483647 w 107"/>
                    <a:gd name="T49" fmla="*/ 2147483647 h 46"/>
                    <a:gd name="T50" fmla="*/ 2147483647 w 107"/>
                    <a:gd name="T51" fmla="*/ 2147483647 h 46"/>
                    <a:gd name="T52" fmla="*/ 2147483647 w 107"/>
                    <a:gd name="T53" fmla="*/ 2147483647 h 46"/>
                    <a:gd name="T54" fmla="*/ 2147483647 w 107"/>
                    <a:gd name="T55" fmla="*/ 2147483647 h 46"/>
                    <a:gd name="T56" fmla="*/ 0 w 107"/>
                    <a:gd name="T57" fmla="*/ 2147483647 h 46"/>
                    <a:gd name="T58" fmla="*/ 0 w 107"/>
                    <a:gd name="T59" fmla="*/ 2147483647 h 46"/>
                    <a:gd name="T60" fmla="*/ 2147483647 w 107"/>
                    <a:gd name="T61" fmla="*/ 2147483647 h 46"/>
                    <a:gd name="T62" fmla="*/ 2147483647 w 107"/>
                    <a:gd name="T63" fmla="*/ 2147483647 h 46"/>
                    <a:gd name="T64" fmla="*/ 2147483647 w 107"/>
                    <a:gd name="T65" fmla="*/ 2147483647 h 46"/>
                    <a:gd name="T66" fmla="*/ 2147483647 w 107"/>
                    <a:gd name="T67" fmla="*/ 2147483647 h 46"/>
                    <a:gd name="T68" fmla="*/ 2147483647 w 107"/>
                    <a:gd name="T69" fmla="*/ 2147483647 h 46"/>
                    <a:gd name="T70" fmla="*/ 2147483647 w 107"/>
                    <a:gd name="T71" fmla="*/ 2147483647 h 46"/>
                    <a:gd name="T72" fmla="*/ 2147483647 w 107"/>
                    <a:gd name="T73" fmla="*/ 2147483647 h 46"/>
                    <a:gd name="T74" fmla="*/ 2147483647 w 107"/>
                    <a:gd name="T75" fmla="*/ 2147483647 h 46"/>
                    <a:gd name="T76" fmla="*/ 2147483647 w 107"/>
                    <a:gd name="T77" fmla="*/ 2147483647 h 46"/>
                    <a:gd name="T78" fmla="*/ 2147483647 w 107"/>
                    <a:gd name="T79" fmla="*/ 2147483647 h 46"/>
                    <a:gd name="T80" fmla="*/ 2147483647 w 107"/>
                    <a:gd name="T81" fmla="*/ 2147483647 h 46"/>
                    <a:gd name="T82" fmla="*/ 2147483647 w 107"/>
                    <a:gd name="T83" fmla="*/ 2147483647 h 4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07"/>
                    <a:gd name="T127" fmla="*/ 0 h 46"/>
                    <a:gd name="T128" fmla="*/ 107 w 107"/>
                    <a:gd name="T129" fmla="*/ 46 h 4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07" h="46">
                      <a:moveTo>
                        <a:pt x="65" y="8"/>
                      </a:moveTo>
                      <a:lnTo>
                        <a:pt x="69" y="6"/>
                      </a:lnTo>
                      <a:lnTo>
                        <a:pt x="71" y="4"/>
                      </a:lnTo>
                      <a:lnTo>
                        <a:pt x="75" y="2"/>
                      </a:lnTo>
                      <a:lnTo>
                        <a:pt x="79" y="0"/>
                      </a:lnTo>
                      <a:lnTo>
                        <a:pt x="85" y="2"/>
                      </a:lnTo>
                      <a:lnTo>
                        <a:pt x="91" y="4"/>
                      </a:lnTo>
                      <a:lnTo>
                        <a:pt x="95" y="6"/>
                      </a:lnTo>
                      <a:lnTo>
                        <a:pt x="101" y="6"/>
                      </a:lnTo>
                      <a:lnTo>
                        <a:pt x="103" y="14"/>
                      </a:lnTo>
                      <a:lnTo>
                        <a:pt x="107" y="18"/>
                      </a:lnTo>
                      <a:lnTo>
                        <a:pt x="101" y="24"/>
                      </a:lnTo>
                      <a:lnTo>
                        <a:pt x="99" y="30"/>
                      </a:lnTo>
                      <a:lnTo>
                        <a:pt x="95" y="38"/>
                      </a:lnTo>
                      <a:lnTo>
                        <a:pt x="93" y="40"/>
                      </a:lnTo>
                      <a:lnTo>
                        <a:pt x="79" y="42"/>
                      </a:lnTo>
                      <a:lnTo>
                        <a:pt x="75" y="44"/>
                      </a:lnTo>
                      <a:lnTo>
                        <a:pt x="73" y="44"/>
                      </a:lnTo>
                      <a:lnTo>
                        <a:pt x="65" y="46"/>
                      </a:lnTo>
                      <a:lnTo>
                        <a:pt x="52" y="44"/>
                      </a:lnTo>
                      <a:lnTo>
                        <a:pt x="42" y="40"/>
                      </a:lnTo>
                      <a:lnTo>
                        <a:pt x="36" y="38"/>
                      </a:lnTo>
                      <a:lnTo>
                        <a:pt x="26" y="36"/>
                      </a:lnTo>
                      <a:lnTo>
                        <a:pt x="22" y="36"/>
                      </a:lnTo>
                      <a:lnTo>
                        <a:pt x="22" y="38"/>
                      </a:lnTo>
                      <a:lnTo>
                        <a:pt x="10" y="38"/>
                      </a:lnTo>
                      <a:lnTo>
                        <a:pt x="8" y="38"/>
                      </a:lnTo>
                      <a:lnTo>
                        <a:pt x="4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6" y="28"/>
                      </a:lnTo>
                      <a:lnTo>
                        <a:pt x="18" y="28"/>
                      </a:lnTo>
                      <a:lnTo>
                        <a:pt x="24" y="28"/>
                      </a:lnTo>
                      <a:lnTo>
                        <a:pt x="32" y="24"/>
                      </a:lnTo>
                      <a:lnTo>
                        <a:pt x="46" y="24"/>
                      </a:lnTo>
                      <a:lnTo>
                        <a:pt x="44" y="20"/>
                      </a:lnTo>
                      <a:lnTo>
                        <a:pt x="46" y="14"/>
                      </a:lnTo>
                      <a:lnTo>
                        <a:pt x="50" y="12"/>
                      </a:lnTo>
                      <a:lnTo>
                        <a:pt x="54" y="8"/>
                      </a:lnTo>
                      <a:lnTo>
                        <a:pt x="58" y="6"/>
                      </a:lnTo>
                      <a:lnTo>
                        <a:pt x="56" y="6"/>
                      </a:lnTo>
                      <a:lnTo>
                        <a:pt x="65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Freeform 187"/>
                <p:cNvSpPr/>
                <p:nvPr/>
              </p:nvSpPr>
              <p:spPr bwMode="auto">
                <a:xfrm>
                  <a:off x="4762358" y="3212322"/>
                  <a:ext cx="270981" cy="258851"/>
                </a:xfrm>
                <a:custGeom>
                  <a:avLst/>
                  <a:gdLst>
                    <a:gd name="T0" fmla="*/ 2147483647 w 185"/>
                    <a:gd name="T1" fmla="*/ 2147483647 h 162"/>
                    <a:gd name="T2" fmla="*/ 0 w 185"/>
                    <a:gd name="T3" fmla="*/ 2147483647 h 162"/>
                    <a:gd name="T4" fmla="*/ 2147483647 w 185"/>
                    <a:gd name="T5" fmla="*/ 2147483647 h 162"/>
                    <a:gd name="T6" fmla="*/ 2147483647 w 185"/>
                    <a:gd name="T7" fmla="*/ 2147483647 h 162"/>
                    <a:gd name="T8" fmla="*/ 2147483647 w 185"/>
                    <a:gd name="T9" fmla="*/ 2147483647 h 162"/>
                    <a:gd name="T10" fmla="*/ 2147483647 w 185"/>
                    <a:gd name="T11" fmla="*/ 2147483647 h 162"/>
                    <a:gd name="T12" fmla="*/ 2147483647 w 185"/>
                    <a:gd name="T13" fmla="*/ 2147483647 h 162"/>
                    <a:gd name="T14" fmla="*/ 2147483647 w 185"/>
                    <a:gd name="T15" fmla="*/ 2147483647 h 162"/>
                    <a:gd name="T16" fmla="*/ 2147483647 w 185"/>
                    <a:gd name="T17" fmla="*/ 2147483647 h 162"/>
                    <a:gd name="T18" fmla="*/ 2147483647 w 185"/>
                    <a:gd name="T19" fmla="*/ 2147483647 h 162"/>
                    <a:gd name="T20" fmla="*/ 2147483647 w 185"/>
                    <a:gd name="T21" fmla="*/ 2147483647 h 162"/>
                    <a:gd name="T22" fmla="*/ 2147483647 w 185"/>
                    <a:gd name="T23" fmla="*/ 0 h 162"/>
                    <a:gd name="T24" fmla="*/ 2147483647 w 185"/>
                    <a:gd name="T25" fmla="*/ 2147483647 h 162"/>
                    <a:gd name="T26" fmla="*/ 2147483647 w 185"/>
                    <a:gd name="T27" fmla="*/ 2147483647 h 162"/>
                    <a:gd name="T28" fmla="*/ 2147483647 w 185"/>
                    <a:gd name="T29" fmla="*/ 2147483647 h 162"/>
                    <a:gd name="T30" fmla="*/ 2147483647 w 185"/>
                    <a:gd name="T31" fmla="*/ 2147483647 h 162"/>
                    <a:gd name="T32" fmla="*/ 2147483647 w 185"/>
                    <a:gd name="T33" fmla="*/ 2147483647 h 162"/>
                    <a:gd name="T34" fmla="*/ 2147483647 w 185"/>
                    <a:gd name="T35" fmla="*/ 2147483647 h 162"/>
                    <a:gd name="T36" fmla="*/ 2147483647 w 185"/>
                    <a:gd name="T37" fmla="*/ 2147483647 h 162"/>
                    <a:gd name="T38" fmla="*/ 2147483647 w 185"/>
                    <a:gd name="T39" fmla="*/ 2147483647 h 162"/>
                    <a:gd name="T40" fmla="*/ 2147483647 w 185"/>
                    <a:gd name="T41" fmla="*/ 2147483647 h 162"/>
                    <a:gd name="T42" fmla="*/ 2147483647 w 185"/>
                    <a:gd name="T43" fmla="*/ 2147483647 h 162"/>
                    <a:gd name="T44" fmla="*/ 2147483647 w 185"/>
                    <a:gd name="T45" fmla="*/ 2147483647 h 162"/>
                    <a:gd name="T46" fmla="*/ 2147483647 w 185"/>
                    <a:gd name="T47" fmla="*/ 2147483647 h 162"/>
                    <a:gd name="T48" fmla="*/ 2147483647 w 185"/>
                    <a:gd name="T49" fmla="*/ 2147483647 h 162"/>
                    <a:gd name="T50" fmla="*/ 2147483647 w 185"/>
                    <a:gd name="T51" fmla="*/ 2147483647 h 162"/>
                    <a:gd name="T52" fmla="*/ 2147483647 w 185"/>
                    <a:gd name="T53" fmla="*/ 2147483647 h 162"/>
                    <a:gd name="T54" fmla="*/ 2147483647 w 185"/>
                    <a:gd name="T55" fmla="*/ 2147483647 h 162"/>
                    <a:gd name="T56" fmla="*/ 2147483647 w 185"/>
                    <a:gd name="T57" fmla="*/ 2147483647 h 162"/>
                    <a:gd name="T58" fmla="*/ 2147483647 w 185"/>
                    <a:gd name="T59" fmla="*/ 2147483647 h 162"/>
                    <a:gd name="T60" fmla="*/ 2147483647 w 185"/>
                    <a:gd name="T61" fmla="*/ 2147483647 h 162"/>
                    <a:gd name="T62" fmla="*/ 2147483647 w 185"/>
                    <a:gd name="T63" fmla="*/ 2147483647 h 162"/>
                    <a:gd name="T64" fmla="*/ 2147483647 w 185"/>
                    <a:gd name="T65" fmla="*/ 2147483647 h 162"/>
                    <a:gd name="T66" fmla="*/ 2147483647 w 185"/>
                    <a:gd name="T67" fmla="*/ 2147483647 h 162"/>
                    <a:gd name="T68" fmla="*/ 2147483647 w 185"/>
                    <a:gd name="T69" fmla="*/ 2147483647 h 162"/>
                    <a:gd name="T70" fmla="*/ 2147483647 w 185"/>
                    <a:gd name="T71" fmla="*/ 2147483647 h 162"/>
                    <a:gd name="T72" fmla="*/ 2147483647 w 185"/>
                    <a:gd name="T73" fmla="*/ 2147483647 h 162"/>
                    <a:gd name="T74" fmla="*/ 2147483647 w 185"/>
                    <a:gd name="T75" fmla="*/ 2147483647 h 162"/>
                    <a:gd name="T76" fmla="*/ 2147483647 w 185"/>
                    <a:gd name="T77" fmla="*/ 2147483647 h 162"/>
                    <a:gd name="T78" fmla="*/ 2147483647 w 185"/>
                    <a:gd name="T79" fmla="*/ 2147483647 h 162"/>
                    <a:gd name="T80" fmla="*/ 2147483647 w 185"/>
                    <a:gd name="T81" fmla="*/ 2147483647 h 162"/>
                    <a:gd name="T82" fmla="*/ 2147483647 w 185"/>
                    <a:gd name="T83" fmla="*/ 2147483647 h 162"/>
                    <a:gd name="T84" fmla="*/ 2147483647 w 185"/>
                    <a:gd name="T85" fmla="*/ 2147483647 h 162"/>
                    <a:gd name="T86" fmla="*/ 2147483647 w 185"/>
                    <a:gd name="T87" fmla="*/ 2147483647 h 162"/>
                    <a:gd name="T88" fmla="*/ 2147483647 w 185"/>
                    <a:gd name="T89" fmla="*/ 2147483647 h 162"/>
                    <a:gd name="T90" fmla="*/ 2147483647 w 185"/>
                    <a:gd name="T91" fmla="*/ 2147483647 h 162"/>
                    <a:gd name="T92" fmla="*/ 2147483647 w 185"/>
                    <a:gd name="T93" fmla="*/ 2147483647 h 162"/>
                    <a:gd name="T94" fmla="*/ 2147483647 w 185"/>
                    <a:gd name="T95" fmla="*/ 2147483647 h 162"/>
                    <a:gd name="T96" fmla="*/ 2147483647 w 185"/>
                    <a:gd name="T97" fmla="*/ 2147483647 h 16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85"/>
                    <a:gd name="T148" fmla="*/ 0 h 162"/>
                    <a:gd name="T149" fmla="*/ 185 w 185"/>
                    <a:gd name="T150" fmla="*/ 162 h 16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85" h="162">
                      <a:moveTo>
                        <a:pt x="18" y="56"/>
                      </a:moveTo>
                      <a:lnTo>
                        <a:pt x="12" y="52"/>
                      </a:lnTo>
                      <a:lnTo>
                        <a:pt x="8" y="46"/>
                      </a:lnTo>
                      <a:lnTo>
                        <a:pt x="0" y="36"/>
                      </a:lnTo>
                      <a:lnTo>
                        <a:pt x="8" y="30"/>
                      </a:lnTo>
                      <a:lnTo>
                        <a:pt x="8" y="28"/>
                      </a:lnTo>
                      <a:lnTo>
                        <a:pt x="6" y="26"/>
                      </a:lnTo>
                      <a:lnTo>
                        <a:pt x="4" y="24"/>
                      </a:lnTo>
                      <a:lnTo>
                        <a:pt x="4" y="22"/>
                      </a:lnTo>
                      <a:lnTo>
                        <a:pt x="4" y="18"/>
                      </a:lnTo>
                      <a:lnTo>
                        <a:pt x="18" y="18"/>
                      </a:lnTo>
                      <a:lnTo>
                        <a:pt x="20" y="16"/>
                      </a:lnTo>
                      <a:lnTo>
                        <a:pt x="22" y="14"/>
                      </a:lnTo>
                      <a:lnTo>
                        <a:pt x="24" y="14"/>
                      </a:lnTo>
                      <a:lnTo>
                        <a:pt x="28" y="16"/>
                      </a:lnTo>
                      <a:lnTo>
                        <a:pt x="32" y="18"/>
                      </a:lnTo>
                      <a:lnTo>
                        <a:pt x="36" y="18"/>
                      </a:lnTo>
                      <a:lnTo>
                        <a:pt x="36" y="14"/>
                      </a:lnTo>
                      <a:lnTo>
                        <a:pt x="40" y="12"/>
                      </a:lnTo>
                      <a:lnTo>
                        <a:pt x="46" y="10"/>
                      </a:lnTo>
                      <a:lnTo>
                        <a:pt x="52" y="8"/>
                      </a:lnTo>
                      <a:lnTo>
                        <a:pt x="52" y="2"/>
                      </a:lnTo>
                      <a:lnTo>
                        <a:pt x="64" y="2"/>
                      </a:lnTo>
                      <a:lnTo>
                        <a:pt x="64" y="0"/>
                      </a:lnTo>
                      <a:lnTo>
                        <a:pt x="68" y="0"/>
                      </a:lnTo>
                      <a:lnTo>
                        <a:pt x="74" y="2"/>
                      </a:lnTo>
                      <a:lnTo>
                        <a:pt x="80" y="2"/>
                      </a:lnTo>
                      <a:lnTo>
                        <a:pt x="94" y="8"/>
                      </a:lnTo>
                      <a:lnTo>
                        <a:pt x="96" y="8"/>
                      </a:lnTo>
                      <a:lnTo>
                        <a:pt x="96" y="16"/>
                      </a:lnTo>
                      <a:lnTo>
                        <a:pt x="88" y="24"/>
                      </a:lnTo>
                      <a:lnTo>
                        <a:pt x="86" y="28"/>
                      </a:lnTo>
                      <a:lnTo>
                        <a:pt x="86" y="32"/>
                      </a:lnTo>
                      <a:lnTo>
                        <a:pt x="84" y="38"/>
                      </a:lnTo>
                      <a:lnTo>
                        <a:pt x="84" y="44"/>
                      </a:lnTo>
                      <a:lnTo>
                        <a:pt x="84" y="48"/>
                      </a:lnTo>
                      <a:lnTo>
                        <a:pt x="88" y="52"/>
                      </a:lnTo>
                      <a:lnTo>
                        <a:pt x="96" y="58"/>
                      </a:lnTo>
                      <a:lnTo>
                        <a:pt x="107" y="62"/>
                      </a:lnTo>
                      <a:lnTo>
                        <a:pt x="109" y="64"/>
                      </a:lnTo>
                      <a:lnTo>
                        <a:pt x="115" y="68"/>
                      </a:lnTo>
                      <a:lnTo>
                        <a:pt x="119" y="72"/>
                      </a:lnTo>
                      <a:lnTo>
                        <a:pt x="121" y="80"/>
                      </a:lnTo>
                      <a:lnTo>
                        <a:pt x="125" y="86"/>
                      </a:lnTo>
                      <a:lnTo>
                        <a:pt x="131" y="90"/>
                      </a:lnTo>
                      <a:lnTo>
                        <a:pt x="135" y="92"/>
                      </a:lnTo>
                      <a:lnTo>
                        <a:pt x="137" y="92"/>
                      </a:lnTo>
                      <a:lnTo>
                        <a:pt x="139" y="90"/>
                      </a:lnTo>
                      <a:lnTo>
                        <a:pt x="141" y="94"/>
                      </a:lnTo>
                      <a:lnTo>
                        <a:pt x="145" y="98"/>
                      </a:lnTo>
                      <a:lnTo>
                        <a:pt x="149" y="102"/>
                      </a:lnTo>
                      <a:lnTo>
                        <a:pt x="161" y="108"/>
                      </a:lnTo>
                      <a:lnTo>
                        <a:pt x="173" y="114"/>
                      </a:lnTo>
                      <a:lnTo>
                        <a:pt x="179" y="120"/>
                      </a:lnTo>
                      <a:lnTo>
                        <a:pt x="185" y="124"/>
                      </a:lnTo>
                      <a:lnTo>
                        <a:pt x="179" y="124"/>
                      </a:lnTo>
                      <a:lnTo>
                        <a:pt x="173" y="124"/>
                      </a:lnTo>
                      <a:lnTo>
                        <a:pt x="169" y="122"/>
                      </a:lnTo>
                      <a:lnTo>
                        <a:pt x="163" y="118"/>
                      </a:lnTo>
                      <a:lnTo>
                        <a:pt x="159" y="118"/>
                      </a:lnTo>
                      <a:lnTo>
                        <a:pt x="153" y="120"/>
                      </a:lnTo>
                      <a:lnTo>
                        <a:pt x="153" y="124"/>
                      </a:lnTo>
                      <a:lnTo>
                        <a:pt x="153" y="126"/>
                      </a:lnTo>
                      <a:lnTo>
                        <a:pt x="155" y="128"/>
                      </a:lnTo>
                      <a:lnTo>
                        <a:pt x="159" y="132"/>
                      </a:lnTo>
                      <a:lnTo>
                        <a:pt x="161" y="136"/>
                      </a:lnTo>
                      <a:lnTo>
                        <a:pt x="163" y="138"/>
                      </a:lnTo>
                      <a:lnTo>
                        <a:pt x="163" y="140"/>
                      </a:lnTo>
                      <a:lnTo>
                        <a:pt x="163" y="144"/>
                      </a:lnTo>
                      <a:lnTo>
                        <a:pt x="161" y="146"/>
                      </a:lnTo>
                      <a:lnTo>
                        <a:pt x="155" y="144"/>
                      </a:lnTo>
                      <a:lnTo>
                        <a:pt x="155" y="152"/>
                      </a:lnTo>
                      <a:lnTo>
                        <a:pt x="155" y="154"/>
                      </a:lnTo>
                      <a:lnTo>
                        <a:pt x="151" y="158"/>
                      </a:lnTo>
                      <a:lnTo>
                        <a:pt x="147" y="162"/>
                      </a:lnTo>
                      <a:lnTo>
                        <a:pt x="141" y="162"/>
                      </a:lnTo>
                      <a:lnTo>
                        <a:pt x="141" y="156"/>
                      </a:lnTo>
                      <a:lnTo>
                        <a:pt x="145" y="152"/>
                      </a:lnTo>
                      <a:lnTo>
                        <a:pt x="147" y="148"/>
                      </a:lnTo>
                      <a:lnTo>
                        <a:pt x="147" y="142"/>
                      </a:lnTo>
                      <a:lnTo>
                        <a:pt x="147" y="136"/>
                      </a:lnTo>
                      <a:lnTo>
                        <a:pt x="145" y="132"/>
                      </a:lnTo>
                      <a:lnTo>
                        <a:pt x="141" y="126"/>
                      </a:lnTo>
                      <a:lnTo>
                        <a:pt x="135" y="124"/>
                      </a:lnTo>
                      <a:lnTo>
                        <a:pt x="129" y="120"/>
                      </a:lnTo>
                      <a:lnTo>
                        <a:pt x="119" y="112"/>
                      </a:lnTo>
                      <a:lnTo>
                        <a:pt x="107" y="104"/>
                      </a:lnTo>
                      <a:lnTo>
                        <a:pt x="84" y="92"/>
                      </a:lnTo>
                      <a:lnTo>
                        <a:pt x="74" y="84"/>
                      </a:lnTo>
                      <a:lnTo>
                        <a:pt x="64" y="74"/>
                      </a:lnTo>
                      <a:lnTo>
                        <a:pt x="56" y="64"/>
                      </a:lnTo>
                      <a:lnTo>
                        <a:pt x="52" y="50"/>
                      </a:lnTo>
                      <a:lnTo>
                        <a:pt x="42" y="48"/>
                      </a:lnTo>
                      <a:lnTo>
                        <a:pt x="36" y="44"/>
                      </a:lnTo>
                      <a:lnTo>
                        <a:pt x="30" y="46"/>
                      </a:lnTo>
                      <a:lnTo>
                        <a:pt x="28" y="50"/>
                      </a:lnTo>
                      <a:lnTo>
                        <a:pt x="24" y="54"/>
                      </a:lnTo>
                      <a:lnTo>
                        <a:pt x="20" y="56"/>
                      </a:lnTo>
                      <a:lnTo>
                        <a:pt x="18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7" name="Freeform 188"/>
                <p:cNvSpPr/>
                <p:nvPr/>
              </p:nvSpPr>
              <p:spPr bwMode="auto">
                <a:xfrm>
                  <a:off x="4908803" y="2991966"/>
                  <a:ext cx="206407" cy="157966"/>
                </a:xfrm>
                <a:custGeom>
                  <a:avLst/>
                  <a:gdLst>
                    <a:gd name="T0" fmla="*/ 2147483647 w 141"/>
                    <a:gd name="T1" fmla="*/ 2147483647 h 100"/>
                    <a:gd name="T2" fmla="*/ 2147483647 w 141"/>
                    <a:gd name="T3" fmla="*/ 2147483647 h 100"/>
                    <a:gd name="T4" fmla="*/ 2147483647 w 141"/>
                    <a:gd name="T5" fmla="*/ 2147483647 h 100"/>
                    <a:gd name="T6" fmla="*/ 2147483647 w 141"/>
                    <a:gd name="T7" fmla="*/ 2147483647 h 100"/>
                    <a:gd name="T8" fmla="*/ 2147483647 w 141"/>
                    <a:gd name="T9" fmla="*/ 2147483647 h 100"/>
                    <a:gd name="T10" fmla="*/ 2147483647 w 141"/>
                    <a:gd name="T11" fmla="*/ 2147483647 h 100"/>
                    <a:gd name="T12" fmla="*/ 2147483647 w 141"/>
                    <a:gd name="T13" fmla="*/ 2147483647 h 100"/>
                    <a:gd name="T14" fmla="*/ 2147483647 w 141"/>
                    <a:gd name="T15" fmla="*/ 2147483647 h 100"/>
                    <a:gd name="T16" fmla="*/ 2147483647 w 141"/>
                    <a:gd name="T17" fmla="*/ 2147483647 h 100"/>
                    <a:gd name="T18" fmla="*/ 2147483647 w 141"/>
                    <a:gd name="T19" fmla="*/ 2147483647 h 100"/>
                    <a:gd name="T20" fmla="*/ 2147483647 w 141"/>
                    <a:gd name="T21" fmla="*/ 2147483647 h 100"/>
                    <a:gd name="T22" fmla="*/ 2147483647 w 141"/>
                    <a:gd name="T23" fmla="*/ 2147483647 h 100"/>
                    <a:gd name="T24" fmla="*/ 2147483647 w 141"/>
                    <a:gd name="T25" fmla="*/ 2147483647 h 100"/>
                    <a:gd name="T26" fmla="*/ 2147483647 w 141"/>
                    <a:gd name="T27" fmla="*/ 2147483647 h 100"/>
                    <a:gd name="T28" fmla="*/ 2147483647 w 141"/>
                    <a:gd name="T29" fmla="*/ 2147483647 h 100"/>
                    <a:gd name="T30" fmla="*/ 2147483647 w 141"/>
                    <a:gd name="T31" fmla="*/ 2147483647 h 100"/>
                    <a:gd name="T32" fmla="*/ 2147483647 w 141"/>
                    <a:gd name="T33" fmla="*/ 2147483647 h 100"/>
                    <a:gd name="T34" fmla="*/ 2147483647 w 141"/>
                    <a:gd name="T35" fmla="*/ 2147483647 h 100"/>
                    <a:gd name="T36" fmla="*/ 2147483647 w 141"/>
                    <a:gd name="T37" fmla="*/ 2147483647 h 100"/>
                    <a:gd name="T38" fmla="*/ 2147483647 w 141"/>
                    <a:gd name="T39" fmla="*/ 2147483647 h 100"/>
                    <a:gd name="T40" fmla="*/ 2147483647 w 141"/>
                    <a:gd name="T41" fmla="*/ 2147483647 h 100"/>
                    <a:gd name="T42" fmla="*/ 2147483647 w 141"/>
                    <a:gd name="T43" fmla="*/ 2147483647 h 100"/>
                    <a:gd name="T44" fmla="*/ 2147483647 w 141"/>
                    <a:gd name="T45" fmla="*/ 2147483647 h 100"/>
                    <a:gd name="T46" fmla="*/ 2147483647 w 141"/>
                    <a:gd name="T47" fmla="*/ 2147483647 h 100"/>
                    <a:gd name="T48" fmla="*/ 0 w 141"/>
                    <a:gd name="T49" fmla="*/ 2147483647 h 100"/>
                    <a:gd name="T50" fmla="*/ 0 w 141"/>
                    <a:gd name="T51" fmla="*/ 2147483647 h 100"/>
                    <a:gd name="T52" fmla="*/ 2147483647 w 141"/>
                    <a:gd name="T53" fmla="*/ 2147483647 h 100"/>
                    <a:gd name="T54" fmla="*/ 2147483647 w 141"/>
                    <a:gd name="T55" fmla="*/ 2147483647 h 100"/>
                    <a:gd name="T56" fmla="*/ 2147483647 w 141"/>
                    <a:gd name="T57" fmla="*/ 2147483647 h 100"/>
                    <a:gd name="T58" fmla="*/ 2147483647 w 141"/>
                    <a:gd name="T59" fmla="*/ 0 h 100"/>
                    <a:gd name="T60" fmla="*/ 2147483647 w 141"/>
                    <a:gd name="T61" fmla="*/ 0 h 100"/>
                    <a:gd name="T62" fmla="*/ 2147483647 w 141"/>
                    <a:gd name="T63" fmla="*/ 2147483647 h 100"/>
                    <a:gd name="T64" fmla="*/ 2147483647 w 141"/>
                    <a:gd name="T65" fmla="*/ 2147483647 h 100"/>
                    <a:gd name="T66" fmla="*/ 2147483647 w 141"/>
                    <a:gd name="T67" fmla="*/ 2147483647 h 100"/>
                    <a:gd name="T68" fmla="*/ 2147483647 w 141"/>
                    <a:gd name="T69" fmla="*/ 2147483647 h 100"/>
                    <a:gd name="T70" fmla="*/ 2147483647 w 141"/>
                    <a:gd name="T71" fmla="*/ 2147483647 h 100"/>
                    <a:gd name="T72" fmla="*/ 2147483647 w 141"/>
                    <a:gd name="T73" fmla="*/ 2147483647 h 100"/>
                    <a:gd name="T74" fmla="*/ 2147483647 w 141"/>
                    <a:gd name="T75" fmla="*/ 2147483647 h 100"/>
                    <a:gd name="T76" fmla="*/ 2147483647 w 141"/>
                    <a:gd name="T77" fmla="*/ 2147483647 h 100"/>
                    <a:gd name="T78" fmla="*/ 2147483647 w 141"/>
                    <a:gd name="T79" fmla="*/ 2147483647 h 100"/>
                    <a:gd name="T80" fmla="*/ 2147483647 w 141"/>
                    <a:gd name="T81" fmla="*/ 2147483647 h 100"/>
                    <a:gd name="T82" fmla="*/ 2147483647 w 141"/>
                    <a:gd name="T83" fmla="*/ 2147483647 h 100"/>
                    <a:gd name="T84" fmla="*/ 2147483647 w 141"/>
                    <a:gd name="T85" fmla="*/ 2147483647 h 100"/>
                    <a:gd name="T86" fmla="*/ 2147483647 w 141"/>
                    <a:gd name="T87" fmla="*/ 2147483647 h 100"/>
                    <a:gd name="T88" fmla="*/ 2147483647 w 141"/>
                    <a:gd name="T89" fmla="*/ 2147483647 h 100"/>
                    <a:gd name="T90" fmla="*/ 2147483647 w 141"/>
                    <a:gd name="T91" fmla="*/ 2147483647 h 100"/>
                    <a:gd name="T92" fmla="*/ 2147483647 w 141"/>
                    <a:gd name="T93" fmla="*/ 2147483647 h 100"/>
                    <a:gd name="T94" fmla="*/ 2147483647 w 141"/>
                    <a:gd name="T95" fmla="*/ 2147483647 h 100"/>
                    <a:gd name="T96" fmla="*/ 2147483647 w 141"/>
                    <a:gd name="T97" fmla="*/ 2147483647 h 100"/>
                    <a:gd name="T98" fmla="*/ 2147483647 w 141"/>
                    <a:gd name="T99" fmla="*/ 2147483647 h 100"/>
                    <a:gd name="T100" fmla="*/ 2147483647 w 141"/>
                    <a:gd name="T101" fmla="*/ 2147483647 h 100"/>
                    <a:gd name="T102" fmla="*/ 2147483647 w 141"/>
                    <a:gd name="T103" fmla="*/ 2147483647 h 100"/>
                    <a:gd name="T104" fmla="*/ 2147483647 w 141"/>
                    <a:gd name="T105" fmla="*/ 2147483647 h 100"/>
                    <a:gd name="T106" fmla="*/ 2147483647 w 141"/>
                    <a:gd name="T107" fmla="*/ 2147483647 h 100"/>
                    <a:gd name="T108" fmla="*/ 2147483647 w 141"/>
                    <a:gd name="T109" fmla="*/ 2147483647 h 1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41"/>
                    <a:gd name="T166" fmla="*/ 0 h 100"/>
                    <a:gd name="T167" fmla="*/ 141 w 141"/>
                    <a:gd name="T168" fmla="*/ 100 h 1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41" h="100">
                      <a:moveTo>
                        <a:pt x="121" y="100"/>
                      </a:moveTo>
                      <a:lnTo>
                        <a:pt x="117" y="100"/>
                      </a:lnTo>
                      <a:lnTo>
                        <a:pt x="111" y="100"/>
                      </a:lnTo>
                      <a:lnTo>
                        <a:pt x="101" y="98"/>
                      </a:lnTo>
                      <a:lnTo>
                        <a:pt x="91" y="100"/>
                      </a:lnTo>
                      <a:lnTo>
                        <a:pt x="85" y="100"/>
                      </a:lnTo>
                      <a:lnTo>
                        <a:pt x="83" y="100"/>
                      </a:lnTo>
                      <a:lnTo>
                        <a:pt x="81" y="96"/>
                      </a:lnTo>
                      <a:lnTo>
                        <a:pt x="75" y="96"/>
                      </a:lnTo>
                      <a:lnTo>
                        <a:pt x="71" y="96"/>
                      </a:lnTo>
                      <a:lnTo>
                        <a:pt x="69" y="96"/>
                      </a:lnTo>
                      <a:lnTo>
                        <a:pt x="67" y="94"/>
                      </a:lnTo>
                      <a:lnTo>
                        <a:pt x="65" y="88"/>
                      </a:lnTo>
                      <a:lnTo>
                        <a:pt x="61" y="86"/>
                      </a:lnTo>
                      <a:lnTo>
                        <a:pt x="55" y="84"/>
                      </a:lnTo>
                      <a:lnTo>
                        <a:pt x="47" y="82"/>
                      </a:lnTo>
                      <a:lnTo>
                        <a:pt x="43" y="78"/>
                      </a:lnTo>
                      <a:lnTo>
                        <a:pt x="41" y="82"/>
                      </a:lnTo>
                      <a:lnTo>
                        <a:pt x="37" y="82"/>
                      </a:lnTo>
                      <a:lnTo>
                        <a:pt x="35" y="82"/>
                      </a:lnTo>
                      <a:lnTo>
                        <a:pt x="35" y="78"/>
                      </a:lnTo>
                      <a:lnTo>
                        <a:pt x="13" y="72"/>
                      </a:lnTo>
                      <a:lnTo>
                        <a:pt x="13" y="62"/>
                      </a:lnTo>
                      <a:lnTo>
                        <a:pt x="7" y="48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5" y="18"/>
                      </a:lnTo>
                      <a:lnTo>
                        <a:pt x="13" y="16"/>
                      </a:lnTo>
                      <a:lnTo>
                        <a:pt x="25" y="10"/>
                      </a:lnTo>
                      <a:lnTo>
                        <a:pt x="41" y="0"/>
                      </a:lnTo>
                      <a:lnTo>
                        <a:pt x="59" y="0"/>
                      </a:lnTo>
                      <a:lnTo>
                        <a:pt x="61" y="4"/>
                      </a:lnTo>
                      <a:lnTo>
                        <a:pt x="61" y="6"/>
                      </a:lnTo>
                      <a:lnTo>
                        <a:pt x="65" y="8"/>
                      </a:lnTo>
                      <a:lnTo>
                        <a:pt x="75" y="6"/>
                      </a:lnTo>
                      <a:lnTo>
                        <a:pt x="113" y="6"/>
                      </a:lnTo>
                      <a:lnTo>
                        <a:pt x="117" y="10"/>
                      </a:lnTo>
                      <a:lnTo>
                        <a:pt x="119" y="12"/>
                      </a:lnTo>
                      <a:lnTo>
                        <a:pt x="123" y="14"/>
                      </a:lnTo>
                      <a:lnTo>
                        <a:pt x="125" y="16"/>
                      </a:lnTo>
                      <a:lnTo>
                        <a:pt x="129" y="22"/>
                      </a:lnTo>
                      <a:lnTo>
                        <a:pt x="131" y="28"/>
                      </a:lnTo>
                      <a:lnTo>
                        <a:pt x="131" y="34"/>
                      </a:lnTo>
                      <a:lnTo>
                        <a:pt x="135" y="40"/>
                      </a:lnTo>
                      <a:lnTo>
                        <a:pt x="129" y="44"/>
                      </a:lnTo>
                      <a:lnTo>
                        <a:pt x="127" y="46"/>
                      </a:lnTo>
                      <a:lnTo>
                        <a:pt x="125" y="46"/>
                      </a:lnTo>
                      <a:lnTo>
                        <a:pt x="125" y="50"/>
                      </a:lnTo>
                      <a:lnTo>
                        <a:pt x="127" y="54"/>
                      </a:lnTo>
                      <a:lnTo>
                        <a:pt x="133" y="62"/>
                      </a:lnTo>
                      <a:lnTo>
                        <a:pt x="141" y="76"/>
                      </a:lnTo>
                      <a:lnTo>
                        <a:pt x="135" y="80"/>
                      </a:lnTo>
                      <a:lnTo>
                        <a:pt x="131" y="88"/>
                      </a:lnTo>
                      <a:lnTo>
                        <a:pt x="121" y="98"/>
                      </a:lnTo>
                      <a:lnTo>
                        <a:pt x="121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8" name="Freeform 189"/>
                <p:cNvSpPr/>
                <p:nvPr/>
              </p:nvSpPr>
              <p:spPr bwMode="auto">
                <a:xfrm>
                  <a:off x="5039105" y="3341084"/>
                  <a:ext cx="41512" cy="82301"/>
                </a:xfrm>
                <a:custGeom>
                  <a:avLst/>
                  <a:gdLst>
                    <a:gd name="T0" fmla="*/ 2147483647 w 28"/>
                    <a:gd name="T1" fmla="*/ 2147483647 h 52"/>
                    <a:gd name="T2" fmla="*/ 2147483647 w 28"/>
                    <a:gd name="T3" fmla="*/ 2147483647 h 52"/>
                    <a:gd name="T4" fmla="*/ 2147483647 w 28"/>
                    <a:gd name="T5" fmla="*/ 2147483647 h 52"/>
                    <a:gd name="T6" fmla="*/ 2147483647 w 28"/>
                    <a:gd name="T7" fmla="*/ 2147483647 h 52"/>
                    <a:gd name="T8" fmla="*/ 2147483647 w 28"/>
                    <a:gd name="T9" fmla="*/ 2147483647 h 52"/>
                    <a:gd name="T10" fmla="*/ 2147483647 w 28"/>
                    <a:gd name="T11" fmla="*/ 2147483647 h 52"/>
                    <a:gd name="T12" fmla="*/ 2147483647 w 28"/>
                    <a:gd name="T13" fmla="*/ 2147483647 h 52"/>
                    <a:gd name="T14" fmla="*/ 2147483647 w 28"/>
                    <a:gd name="T15" fmla="*/ 2147483647 h 52"/>
                    <a:gd name="T16" fmla="*/ 2147483647 w 28"/>
                    <a:gd name="T17" fmla="*/ 2147483647 h 52"/>
                    <a:gd name="T18" fmla="*/ 0 w 28"/>
                    <a:gd name="T19" fmla="*/ 2147483647 h 52"/>
                    <a:gd name="T20" fmla="*/ 2147483647 w 28"/>
                    <a:gd name="T21" fmla="*/ 2147483647 h 52"/>
                    <a:gd name="T22" fmla="*/ 2147483647 w 28"/>
                    <a:gd name="T23" fmla="*/ 2147483647 h 52"/>
                    <a:gd name="T24" fmla="*/ 2147483647 w 28"/>
                    <a:gd name="T25" fmla="*/ 0 h 52"/>
                    <a:gd name="T26" fmla="*/ 2147483647 w 28"/>
                    <a:gd name="T27" fmla="*/ 0 h 52"/>
                    <a:gd name="T28" fmla="*/ 2147483647 w 28"/>
                    <a:gd name="T29" fmla="*/ 0 h 52"/>
                    <a:gd name="T30" fmla="*/ 2147483647 w 28"/>
                    <a:gd name="T31" fmla="*/ 2147483647 h 52"/>
                    <a:gd name="T32" fmla="*/ 2147483647 w 28"/>
                    <a:gd name="T33" fmla="*/ 2147483647 h 52"/>
                    <a:gd name="T34" fmla="*/ 2147483647 w 28"/>
                    <a:gd name="T35" fmla="*/ 2147483647 h 52"/>
                    <a:gd name="T36" fmla="*/ 2147483647 w 28"/>
                    <a:gd name="T37" fmla="*/ 2147483647 h 52"/>
                    <a:gd name="T38" fmla="*/ 2147483647 w 28"/>
                    <a:gd name="T39" fmla="*/ 2147483647 h 52"/>
                    <a:gd name="T40" fmla="*/ 2147483647 w 28"/>
                    <a:gd name="T41" fmla="*/ 2147483647 h 52"/>
                    <a:gd name="T42" fmla="*/ 2147483647 w 28"/>
                    <a:gd name="T43" fmla="*/ 2147483647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8"/>
                    <a:gd name="T67" fmla="*/ 0 h 52"/>
                    <a:gd name="T68" fmla="*/ 28 w 2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8" h="52">
                      <a:moveTo>
                        <a:pt x="28" y="30"/>
                      </a:moveTo>
                      <a:lnTo>
                        <a:pt x="28" y="38"/>
                      </a:lnTo>
                      <a:lnTo>
                        <a:pt x="24" y="42"/>
                      </a:lnTo>
                      <a:lnTo>
                        <a:pt x="20" y="46"/>
                      </a:lnTo>
                      <a:lnTo>
                        <a:pt x="16" y="52"/>
                      </a:lnTo>
                      <a:lnTo>
                        <a:pt x="12" y="46"/>
                      </a:lnTo>
                      <a:lnTo>
                        <a:pt x="8" y="42"/>
                      </a:lnTo>
                      <a:lnTo>
                        <a:pt x="6" y="26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8" y="8"/>
                      </a:lnTo>
                      <a:lnTo>
                        <a:pt x="18" y="16"/>
                      </a:lnTo>
                      <a:lnTo>
                        <a:pt x="18" y="22"/>
                      </a:lnTo>
                      <a:lnTo>
                        <a:pt x="22" y="28"/>
                      </a:lnTo>
                      <a:lnTo>
                        <a:pt x="26" y="28"/>
                      </a:lnTo>
                      <a:lnTo>
                        <a:pt x="28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9" name="Freeform 190"/>
                <p:cNvSpPr/>
                <p:nvPr/>
              </p:nvSpPr>
              <p:spPr bwMode="auto">
                <a:xfrm>
                  <a:off x="5062167" y="3364977"/>
                  <a:ext cx="138373" cy="155311"/>
                </a:xfrm>
                <a:custGeom>
                  <a:avLst/>
                  <a:gdLst>
                    <a:gd name="T0" fmla="*/ 2147483647 w 94"/>
                    <a:gd name="T1" fmla="*/ 2147483647 h 98"/>
                    <a:gd name="T2" fmla="*/ 2147483647 w 94"/>
                    <a:gd name="T3" fmla="*/ 2147483647 h 98"/>
                    <a:gd name="T4" fmla="*/ 2147483647 w 94"/>
                    <a:gd name="T5" fmla="*/ 2147483647 h 98"/>
                    <a:gd name="T6" fmla="*/ 2147483647 w 94"/>
                    <a:gd name="T7" fmla="*/ 2147483647 h 98"/>
                    <a:gd name="T8" fmla="*/ 2147483647 w 94"/>
                    <a:gd name="T9" fmla="*/ 2147483647 h 98"/>
                    <a:gd name="T10" fmla="*/ 2147483647 w 94"/>
                    <a:gd name="T11" fmla="*/ 2147483647 h 98"/>
                    <a:gd name="T12" fmla="*/ 2147483647 w 94"/>
                    <a:gd name="T13" fmla="*/ 2147483647 h 98"/>
                    <a:gd name="T14" fmla="*/ 2147483647 w 94"/>
                    <a:gd name="T15" fmla="*/ 2147483647 h 98"/>
                    <a:gd name="T16" fmla="*/ 2147483647 w 94"/>
                    <a:gd name="T17" fmla="*/ 2147483647 h 98"/>
                    <a:gd name="T18" fmla="*/ 2147483647 w 94"/>
                    <a:gd name="T19" fmla="*/ 0 h 98"/>
                    <a:gd name="T20" fmla="*/ 2147483647 w 94"/>
                    <a:gd name="T21" fmla="*/ 2147483647 h 98"/>
                    <a:gd name="T22" fmla="*/ 2147483647 w 94"/>
                    <a:gd name="T23" fmla="*/ 2147483647 h 98"/>
                    <a:gd name="T24" fmla="*/ 2147483647 w 94"/>
                    <a:gd name="T25" fmla="*/ 2147483647 h 98"/>
                    <a:gd name="T26" fmla="*/ 2147483647 w 94"/>
                    <a:gd name="T27" fmla="*/ 2147483647 h 98"/>
                    <a:gd name="T28" fmla="*/ 2147483647 w 94"/>
                    <a:gd name="T29" fmla="*/ 2147483647 h 98"/>
                    <a:gd name="T30" fmla="*/ 2147483647 w 94"/>
                    <a:gd name="T31" fmla="*/ 2147483647 h 98"/>
                    <a:gd name="T32" fmla="*/ 2147483647 w 94"/>
                    <a:gd name="T33" fmla="*/ 2147483647 h 98"/>
                    <a:gd name="T34" fmla="*/ 2147483647 w 94"/>
                    <a:gd name="T35" fmla="*/ 2147483647 h 98"/>
                    <a:gd name="T36" fmla="*/ 2147483647 w 94"/>
                    <a:gd name="T37" fmla="*/ 2147483647 h 98"/>
                    <a:gd name="T38" fmla="*/ 2147483647 w 94"/>
                    <a:gd name="T39" fmla="*/ 2147483647 h 98"/>
                    <a:gd name="T40" fmla="*/ 2147483647 w 94"/>
                    <a:gd name="T41" fmla="*/ 2147483647 h 98"/>
                    <a:gd name="T42" fmla="*/ 2147483647 w 94"/>
                    <a:gd name="T43" fmla="*/ 2147483647 h 98"/>
                    <a:gd name="T44" fmla="*/ 2147483647 w 94"/>
                    <a:gd name="T45" fmla="*/ 2147483647 h 98"/>
                    <a:gd name="T46" fmla="*/ 2147483647 w 94"/>
                    <a:gd name="T47" fmla="*/ 2147483647 h 98"/>
                    <a:gd name="T48" fmla="*/ 2147483647 w 94"/>
                    <a:gd name="T49" fmla="*/ 2147483647 h 98"/>
                    <a:gd name="T50" fmla="*/ 2147483647 w 94"/>
                    <a:gd name="T51" fmla="*/ 2147483647 h 98"/>
                    <a:gd name="T52" fmla="*/ 2147483647 w 94"/>
                    <a:gd name="T53" fmla="*/ 2147483647 h 98"/>
                    <a:gd name="T54" fmla="*/ 2147483647 w 94"/>
                    <a:gd name="T55" fmla="*/ 2147483647 h 98"/>
                    <a:gd name="T56" fmla="*/ 2147483647 w 94"/>
                    <a:gd name="T57" fmla="*/ 2147483647 h 98"/>
                    <a:gd name="T58" fmla="*/ 2147483647 w 94"/>
                    <a:gd name="T59" fmla="*/ 2147483647 h 98"/>
                    <a:gd name="T60" fmla="*/ 2147483647 w 94"/>
                    <a:gd name="T61" fmla="*/ 2147483647 h 98"/>
                    <a:gd name="T62" fmla="*/ 2147483647 w 94"/>
                    <a:gd name="T63" fmla="*/ 2147483647 h 98"/>
                    <a:gd name="T64" fmla="*/ 2147483647 w 94"/>
                    <a:gd name="T65" fmla="*/ 2147483647 h 98"/>
                    <a:gd name="T66" fmla="*/ 2147483647 w 94"/>
                    <a:gd name="T67" fmla="*/ 2147483647 h 98"/>
                    <a:gd name="T68" fmla="*/ 2147483647 w 94"/>
                    <a:gd name="T69" fmla="*/ 2147483647 h 98"/>
                    <a:gd name="T70" fmla="*/ 2147483647 w 94"/>
                    <a:gd name="T71" fmla="*/ 2147483647 h 9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4"/>
                    <a:gd name="T109" fmla="*/ 0 h 98"/>
                    <a:gd name="T110" fmla="*/ 94 w 94"/>
                    <a:gd name="T111" fmla="*/ 98 h 9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4" h="98">
                      <a:moveTo>
                        <a:pt x="12" y="14"/>
                      </a:moveTo>
                      <a:lnTo>
                        <a:pt x="20" y="12"/>
                      </a:lnTo>
                      <a:lnTo>
                        <a:pt x="30" y="10"/>
                      </a:lnTo>
                      <a:lnTo>
                        <a:pt x="36" y="8"/>
                      </a:lnTo>
                      <a:lnTo>
                        <a:pt x="38" y="6"/>
                      </a:lnTo>
                      <a:lnTo>
                        <a:pt x="38" y="2"/>
                      </a:lnTo>
                      <a:lnTo>
                        <a:pt x="38" y="4"/>
                      </a:lnTo>
                      <a:lnTo>
                        <a:pt x="42" y="4"/>
                      </a:lnTo>
                      <a:lnTo>
                        <a:pt x="48" y="4"/>
                      </a:lnTo>
                      <a:lnTo>
                        <a:pt x="54" y="2"/>
                      </a:lnTo>
                      <a:lnTo>
                        <a:pt x="60" y="0"/>
                      </a:lnTo>
                      <a:lnTo>
                        <a:pt x="64" y="2"/>
                      </a:lnTo>
                      <a:lnTo>
                        <a:pt x="66" y="4"/>
                      </a:lnTo>
                      <a:lnTo>
                        <a:pt x="70" y="6"/>
                      </a:lnTo>
                      <a:lnTo>
                        <a:pt x="76" y="6"/>
                      </a:lnTo>
                      <a:lnTo>
                        <a:pt x="78" y="6"/>
                      </a:lnTo>
                      <a:lnTo>
                        <a:pt x="80" y="4"/>
                      </a:lnTo>
                      <a:lnTo>
                        <a:pt x="84" y="4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90" y="2"/>
                      </a:lnTo>
                      <a:lnTo>
                        <a:pt x="90" y="4"/>
                      </a:lnTo>
                      <a:lnTo>
                        <a:pt x="94" y="6"/>
                      </a:lnTo>
                      <a:lnTo>
                        <a:pt x="94" y="16"/>
                      </a:lnTo>
                      <a:lnTo>
                        <a:pt x="58" y="16"/>
                      </a:lnTo>
                      <a:lnTo>
                        <a:pt x="60" y="20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56" y="26"/>
                      </a:lnTo>
                      <a:lnTo>
                        <a:pt x="56" y="28"/>
                      </a:lnTo>
                      <a:lnTo>
                        <a:pt x="50" y="28"/>
                      </a:lnTo>
                      <a:lnTo>
                        <a:pt x="46" y="26"/>
                      </a:lnTo>
                      <a:lnTo>
                        <a:pt x="40" y="20"/>
                      </a:lnTo>
                      <a:lnTo>
                        <a:pt x="38" y="22"/>
                      </a:lnTo>
                      <a:lnTo>
                        <a:pt x="38" y="24"/>
                      </a:lnTo>
                      <a:lnTo>
                        <a:pt x="40" y="28"/>
                      </a:lnTo>
                      <a:lnTo>
                        <a:pt x="40" y="32"/>
                      </a:lnTo>
                      <a:lnTo>
                        <a:pt x="44" y="38"/>
                      </a:lnTo>
                      <a:lnTo>
                        <a:pt x="48" y="44"/>
                      </a:lnTo>
                      <a:lnTo>
                        <a:pt x="54" y="48"/>
                      </a:lnTo>
                      <a:lnTo>
                        <a:pt x="66" y="56"/>
                      </a:lnTo>
                      <a:lnTo>
                        <a:pt x="70" y="60"/>
                      </a:lnTo>
                      <a:lnTo>
                        <a:pt x="74" y="64"/>
                      </a:lnTo>
                      <a:lnTo>
                        <a:pt x="66" y="64"/>
                      </a:lnTo>
                      <a:lnTo>
                        <a:pt x="64" y="68"/>
                      </a:lnTo>
                      <a:lnTo>
                        <a:pt x="60" y="68"/>
                      </a:lnTo>
                      <a:lnTo>
                        <a:pt x="56" y="66"/>
                      </a:lnTo>
                      <a:lnTo>
                        <a:pt x="52" y="64"/>
                      </a:lnTo>
                      <a:lnTo>
                        <a:pt x="54" y="70"/>
                      </a:lnTo>
                      <a:lnTo>
                        <a:pt x="58" y="74"/>
                      </a:lnTo>
                      <a:lnTo>
                        <a:pt x="52" y="76"/>
                      </a:lnTo>
                      <a:lnTo>
                        <a:pt x="46" y="74"/>
                      </a:lnTo>
                      <a:lnTo>
                        <a:pt x="48" y="82"/>
                      </a:lnTo>
                      <a:lnTo>
                        <a:pt x="50" y="84"/>
                      </a:lnTo>
                      <a:lnTo>
                        <a:pt x="52" y="90"/>
                      </a:lnTo>
                      <a:lnTo>
                        <a:pt x="54" y="98"/>
                      </a:lnTo>
                      <a:lnTo>
                        <a:pt x="48" y="92"/>
                      </a:lnTo>
                      <a:lnTo>
                        <a:pt x="42" y="90"/>
                      </a:lnTo>
                      <a:lnTo>
                        <a:pt x="38" y="88"/>
                      </a:lnTo>
                      <a:lnTo>
                        <a:pt x="38" y="84"/>
                      </a:lnTo>
                      <a:lnTo>
                        <a:pt x="34" y="84"/>
                      </a:lnTo>
                      <a:lnTo>
                        <a:pt x="30" y="82"/>
                      </a:lnTo>
                      <a:lnTo>
                        <a:pt x="26" y="82"/>
                      </a:lnTo>
                      <a:lnTo>
                        <a:pt x="24" y="78"/>
                      </a:lnTo>
                      <a:lnTo>
                        <a:pt x="20" y="68"/>
                      </a:lnTo>
                      <a:lnTo>
                        <a:pt x="18" y="58"/>
                      </a:lnTo>
                      <a:lnTo>
                        <a:pt x="14" y="48"/>
                      </a:lnTo>
                      <a:lnTo>
                        <a:pt x="12" y="46"/>
                      </a:lnTo>
                      <a:lnTo>
                        <a:pt x="0" y="36"/>
                      </a:lnTo>
                      <a:lnTo>
                        <a:pt x="4" y="30"/>
                      </a:lnTo>
                      <a:lnTo>
                        <a:pt x="8" y="26"/>
                      </a:lnTo>
                      <a:lnTo>
                        <a:pt x="12" y="22"/>
                      </a:lnTo>
                      <a:lnTo>
                        <a:pt x="12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Freeform 191"/>
                <p:cNvSpPr/>
                <p:nvPr/>
              </p:nvSpPr>
              <p:spPr bwMode="auto">
                <a:xfrm>
                  <a:off x="4972224" y="3132675"/>
                  <a:ext cx="114157" cy="62390"/>
                </a:xfrm>
                <a:custGeom>
                  <a:avLst/>
                  <a:gdLst>
                    <a:gd name="T0" fmla="*/ 2147483647 w 78"/>
                    <a:gd name="T1" fmla="*/ 0 h 40"/>
                    <a:gd name="T2" fmla="*/ 2147483647 w 78"/>
                    <a:gd name="T3" fmla="*/ 2147483647 h 40"/>
                    <a:gd name="T4" fmla="*/ 2147483647 w 78"/>
                    <a:gd name="T5" fmla="*/ 2147483647 h 40"/>
                    <a:gd name="T6" fmla="*/ 2147483647 w 78"/>
                    <a:gd name="T7" fmla="*/ 2147483647 h 40"/>
                    <a:gd name="T8" fmla="*/ 2147483647 w 78"/>
                    <a:gd name="T9" fmla="*/ 2147483647 h 40"/>
                    <a:gd name="T10" fmla="*/ 2147483647 w 78"/>
                    <a:gd name="T11" fmla="*/ 2147483647 h 40"/>
                    <a:gd name="T12" fmla="*/ 2147483647 w 78"/>
                    <a:gd name="T13" fmla="*/ 2147483647 h 40"/>
                    <a:gd name="T14" fmla="*/ 2147483647 w 78"/>
                    <a:gd name="T15" fmla="*/ 2147483647 h 40"/>
                    <a:gd name="T16" fmla="*/ 2147483647 w 78"/>
                    <a:gd name="T17" fmla="*/ 2147483647 h 40"/>
                    <a:gd name="T18" fmla="*/ 2147483647 w 78"/>
                    <a:gd name="T19" fmla="*/ 2147483647 h 40"/>
                    <a:gd name="T20" fmla="*/ 2147483647 w 78"/>
                    <a:gd name="T21" fmla="*/ 2147483647 h 40"/>
                    <a:gd name="T22" fmla="*/ 2147483647 w 78"/>
                    <a:gd name="T23" fmla="*/ 2147483647 h 40"/>
                    <a:gd name="T24" fmla="*/ 2147483647 w 78"/>
                    <a:gd name="T25" fmla="*/ 2147483647 h 40"/>
                    <a:gd name="T26" fmla="*/ 2147483647 w 78"/>
                    <a:gd name="T27" fmla="*/ 2147483647 h 40"/>
                    <a:gd name="T28" fmla="*/ 2147483647 w 78"/>
                    <a:gd name="T29" fmla="*/ 2147483647 h 40"/>
                    <a:gd name="T30" fmla="*/ 2147483647 w 78"/>
                    <a:gd name="T31" fmla="*/ 2147483647 h 40"/>
                    <a:gd name="T32" fmla="*/ 2147483647 w 78"/>
                    <a:gd name="T33" fmla="*/ 2147483647 h 40"/>
                    <a:gd name="T34" fmla="*/ 2147483647 w 78"/>
                    <a:gd name="T35" fmla="*/ 2147483647 h 40"/>
                    <a:gd name="T36" fmla="*/ 2147483647 w 78"/>
                    <a:gd name="T37" fmla="*/ 2147483647 h 40"/>
                    <a:gd name="T38" fmla="*/ 2147483647 w 78"/>
                    <a:gd name="T39" fmla="*/ 2147483647 h 40"/>
                    <a:gd name="T40" fmla="*/ 2147483647 w 78"/>
                    <a:gd name="T41" fmla="*/ 2147483647 h 40"/>
                    <a:gd name="T42" fmla="*/ 2147483647 w 78"/>
                    <a:gd name="T43" fmla="*/ 2147483647 h 40"/>
                    <a:gd name="T44" fmla="*/ 2147483647 w 78"/>
                    <a:gd name="T45" fmla="*/ 2147483647 h 40"/>
                    <a:gd name="T46" fmla="*/ 2147483647 w 78"/>
                    <a:gd name="T47" fmla="*/ 2147483647 h 40"/>
                    <a:gd name="T48" fmla="*/ 2147483647 w 78"/>
                    <a:gd name="T49" fmla="*/ 2147483647 h 40"/>
                    <a:gd name="T50" fmla="*/ 2147483647 w 78"/>
                    <a:gd name="T51" fmla="*/ 2147483647 h 40"/>
                    <a:gd name="T52" fmla="*/ 2147483647 w 78"/>
                    <a:gd name="T53" fmla="*/ 2147483647 h 40"/>
                    <a:gd name="T54" fmla="*/ 0 w 78"/>
                    <a:gd name="T55" fmla="*/ 2147483647 h 40"/>
                    <a:gd name="T56" fmla="*/ 2147483647 w 78"/>
                    <a:gd name="T57" fmla="*/ 2147483647 h 40"/>
                    <a:gd name="T58" fmla="*/ 2147483647 w 78"/>
                    <a:gd name="T59" fmla="*/ 2147483647 h 40"/>
                    <a:gd name="T60" fmla="*/ 2147483647 w 78"/>
                    <a:gd name="T61" fmla="*/ 2147483647 h 40"/>
                    <a:gd name="T62" fmla="*/ 2147483647 w 78"/>
                    <a:gd name="T63" fmla="*/ 2147483647 h 40"/>
                    <a:gd name="T64" fmla="*/ 2147483647 w 78"/>
                    <a:gd name="T65" fmla="*/ 2147483647 h 40"/>
                    <a:gd name="T66" fmla="*/ 2147483647 w 78"/>
                    <a:gd name="T67" fmla="*/ 2147483647 h 40"/>
                    <a:gd name="T68" fmla="*/ 2147483647 w 78"/>
                    <a:gd name="T69" fmla="*/ 0 h 4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8"/>
                    <a:gd name="T106" fmla="*/ 0 h 40"/>
                    <a:gd name="T107" fmla="*/ 78 w 78"/>
                    <a:gd name="T108" fmla="*/ 40 h 4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8" h="40">
                      <a:moveTo>
                        <a:pt x="22" y="0"/>
                      </a:moveTo>
                      <a:lnTo>
                        <a:pt x="24" y="6"/>
                      </a:lnTo>
                      <a:lnTo>
                        <a:pt x="26" y="8"/>
                      </a:lnTo>
                      <a:lnTo>
                        <a:pt x="28" y="8"/>
                      </a:lnTo>
                      <a:lnTo>
                        <a:pt x="32" y="8"/>
                      </a:lnTo>
                      <a:lnTo>
                        <a:pt x="38" y="8"/>
                      </a:lnTo>
                      <a:lnTo>
                        <a:pt x="40" y="12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8" y="10"/>
                      </a:lnTo>
                      <a:lnTo>
                        <a:pt x="68" y="12"/>
                      </a:lnTo>
                      <a:lnTo>
                        <a:pt x="74" y="12"/>
                      </a:lnTo>
                      <a:lnTo>
                        <a:pt x="78" y="12"/>
                      </a:lnTo>
                      <a:lnTo>
                        <a:pt x="78" y="16"/>
                      </a:lnTo>
                      <a:lnTo>
                        <a:pt x="76" y="24"/>
                      </a:lnTo>
                      <a:lnTo>
                        <a:pt x="76" y="26"/>
                      </a:lnTo>
                      <a:lnTo>
                        <a:pt x="72" y="26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52" y="24"/>
                      </a:lnTo>
                      <a:lnTo>
                        <a:pt x="50" y="26"/>
                      </a:lnTo>
                      <a:lnTo>
                        <a:pt x="46" y="30"/>
                      </a:lnTo>
                      <a:lnTo>
                        <a:pt x="36" y="34"/>
                      </a:lnTo>
                      <a:lnTo>
                        <a:pt x="20" y="40"/>
                      </a:lnTo>
                      <a:lnTo>
                        <a:pt x="12" y="38"/>
                      </a:lnTo>
                      <a:lnTo>
                        <a:pt x="6" y="34"/>
                      </a:lnTo>
                      <a:lnTo>
                        <a:pt x="2" y="30"/>
                      </a:lnTo>
                      <a:lnTo>
                        <a:pt x="0" y="22"/>
                      </a:lnTo>
                      <a:lnTo>
                        <a:pt x="6" y="16"/>
                      </a:lnTo>
                      <a:lnTo>
                        <a:pt x="12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8" y="6"/>
                      </a:lnTo>
                      <a:lnTo>
                        <a:pt x="20" y="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 192"/>
                <p:cNvSpPr/>
                <p:nvPr/>
              </p:nvSpPr>
              <p:spPr bwMode="auto">
                <a:xfrm>
                  <a:off x="4873056" y="3107454"/>
                  <a:ext cx="131455" cy="62390"/>
                </a:xfrm>
                <a:custGeom>
                  <a:avLst/>
                  <a:gdLst>
                    <a:gd name="T0" fmla="*/ 2147483647 w 89"/>
                    <a:gd name="T1" fmla="*/ 2147483647 h 40"/>
                    <a:gd name="T2" fmla="*/ 2147483647 w 89"/>
                    <a:gd name="T3" fmla="*/ 2147483647 h 40"/>
                    <a:gd name="T4" fmla="*/ 2147483647 w 89"/>
                    <a:gd name="T5" fmla="*/ 2147483647 h 40"/>
                    <a:gd name="T6" fmla="*/ 2147483647 w 89"/>
                    <a:gd name="T7" fmla="*/ 2147483647 h 40"/>
                    <a:gd name="T8" fmla="*/ 2147483647 w 89"/>
                    <a:gd name="T9" fmla="*/ 2147483647 h 40"/>
                    <a:gd name="T10" fmla="*/ 2147483647 w 89"/>
                    <a:gd name="T11" fmla="*/ 2147483647 h 40"/>
                    <a:gd name="T12" fmla="*/ 2147483647 w 89"/>
                    <a:gd name="T13" fmla="*/ 2147483647 h 40"/>
                    <a:gd name="T14" fmla="*/ 2147483647 w 89"/>
                    <a:gd name="T15" fmla="*/ 2147483647 h 40"/>
                    <a:gd name="T16" fmla="*/ 2147483647 w 89"/>
                    <a:gd name="T17" fmla="*/ 2147483647 h 40"/>
                    <a:gd name="T18" fmla="*/ 2147483647 w 89"/>
                    <a:gd name="T19" fmla="*/ 0 h 40"/>
                    <a:gd name="T20" fmla="*/ 2147483647 w 89"/>
                    <a:gd name="T21" fmla="*/ 0 h 40"/>
                    <a:gd name="T22" fmla="*/ 2147483647 w 89"/>
                    <a:gd name="T23" fmla="*/ 0 h 40"/>
                    <a:gd name="T24" fmla="*/ 0 w 89"/>
                    <a:gd name="T25" fmla="*/ 2147483647 h 40"/>
                    <a:gd name="T26" fmla="*/ 2147483647 w 89"/>
                    <a:gd name="T27" fmla="*/ 2147483647 h 40"/>
                    <a:gd name="T28" fmla="*/ 2147483647 w 89"/>
                    <a:gd name="T29" fmla="*/ 2147483647 h 40"/>
                    <a:gd name="T30" fmla="*/ 2147483647 w 89"/>
                    <a:gd name="T31" fmla="*/ 2147483647 h 40"/>
                    <a:gd name="T32" fmla="*/ 2147483647 w 89"/>
                    <a:gd name="T33" fmla="*/ 2147483647 h 40"/>
                    <a:gd name="T34" fmla="*/ 2147483647 w 89"/>
                    <a:gd name="T35" fmla="*/ 2147483647 h 40"/>
                    <a:gd name="T36" fmla="*/ 2147483647 w 89"/>
                    <a:gd name="T37" fmla="*/ 2147483647 h 40"/>
                    <a:gd name="T38" fmla="*/ 2147483647 w 89"/>
                    <a:gd name="T39" fmla="*/ 2147483647 h 40"/>
                    <a:gd name="T40" fmla="*/ 2147483647 w 89"/>
                    <a:gd name="T41" fmla="*/ 2147483647 h 40"/>
                    <a:gd name="T42" fmla="*/ 2147483647 w 89"/>
                    <a:gd name="T43" fmla="*/ 2147483647 h 40"/>
                    <a:gd name="T44" fmla="*/ 2147483647 w 89"/>
                    <a:gd name="T45" fmla="*/ 2147483647 h 40"/>
                    <a:gd name="T46" fmla="*/ 2147483647 w 89"/>
                    <a:gd name="T47" fmla="*/ 2147483647 h 40"/>
                    <a:gd name="T48" fmla="*/ 2147483647 w 89"/>
                    <a:gd name="T49" fmla="*/ 2147483647 h 40"/>
                    <a:gd name="T50" fmla="*/ 2147483647 w 89"/>
                    <a:gd name="T51" fmla="*/ 2147483647 h 40"/>
                    <a:gd name="T52" fmla="*/ 2147483647 w 89"/>
                    <a:gd name="T53" fmla="*/ 2147483647 h 40"/>
                    <a:gd name="T54" fmla="*/ 2147483647 w 89"/>
                    <a:gd name="T55" fmla="*/ 2147483647 h 40"/>
                    <a:gd name="T56" fmla="*/ 2147483647 w 89"/>
                    <a:gd name="T57" fmla="*/ 2147483647 h 40"/>
                    <a:gd name="T58" fmla="*/ 2147483647 w 89"/>
                    <a:gd name="T59" fmla="*/ 2147483647 h 40"/>
                    <a:gd name="T60" fmla="*/ 2147483647 w 89"/>
                    <a:gd name="T61" fmla="*/ 2147483647 h 40"/>
                    <a:gd name="T62" fmla="*/ 2147483647 w 89"/>
                    <a:gd name="T63" fmla="*/ 2147483647 h 40"/>
                    <a:gd name="T64" fmla="*/ 2147483647 w 89"/>
                    <a:gd name="T65" fmla="*/ 2147483647 h 40"/>
                    <a:gd name="T66" fmla="*/ 2147483647 w 89"/>
                    <a:gd name="T67" fmla="*/ 2147483647 h 40"/>
                    <a:gd name="T68" fmla="*/ 2147483647 w 89"/>
                    <a:gd name="T69" fmla="*/ 2147483647 h 4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9"/>
                    <a:gd name="T106" fmla="*/ 0 h 40"/>
                    <a:gd name="T107" fmla="*/ 89 w 89"/>
                    <a:gd name="T108" fmla="*/ 40 h 4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9" h="40">
                      <a:moveTo>
                        <a:pt x="89" y="16"/>
                      </a:moveTo>
                      <a:lnTo>
                        <a:pt x="85" y="14"/>
                      </a:lnTo>
                      <a:lnTo>
                        <a:pt x="79" y="12"/>
                      </a:lnTo>
                      <a:lnTo>
                        <a:pt x="71" y="10"/>
                      </a:lnTo>
                      <a:lnTo>
                        <a:pt x="67" y="6"/>
                      </a:lnTo>
                      <a:lnTo>
                        <a:pt x="65" y="10"/>
                      </a:lnTo>
                      <a:lnTo>
                        <a:pt x="61" y="10"/>
                      </a:lnTo>
                      <a:lnTo>
                        <a:pt x="59" y="10"/>
                      </a:lnTo>
                      <a:lnTo>
                        <a:pt x="59" y="6"/>
                      </a:lnTo>
                      <a:lnTo>
                        <a:pt x="37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0" y="10"/>
                      </a:lnTo>
                      <a:lnTo>
                        <a:pt x="2" y="14"/>
                      </a:lnTo>
                      <a:lnTo>
                        <a:pt x="2" y="20"/>
                      </a:lnTo>
                      <a:lnTo>
                        <a:pt x="10" y="26"/>
                      </a:lnTo>
                      <a:lnTo>
                        <a:pt x="18" y="32"/>
                      </a:lnTo>
                      <a:lnTo>
                        <a:pt x="24" y="38"/>
                      </a:lnTo>
                      <a:lnTo>
                        <a:pt x="31" y="40"/>
                      </a:lnTo>
                      <a:lnTo>
                        <a:pt x="35" y="38"/>
                      </a:lnTo>
                      <a:lnTo>
                        <a:pt x="37" y="36"/>
                      </a:lnTo>
                      <a:lnTo>
                        <a:pt x="41" y="34"/>
                      </a:lnTo>
                      <a:lnTo>
                        <a:pt x="45" y="32"/>
                      </a:lnTo>
                      <a:lnTo>
                        <a:pt x="51" y="34"/>
                      </a:lnTo>
                      <a:lnTo>
                        <a:pt x="55" y="36"/>
                      </a:lnTo>
                      <a:lnTo>
                        <a:pt x="61" y="38"/>
                      </a:lnTo>
                      <a:lnTo>
                        <a:pt x="65" y="38"/>
                      </a:lnTo>
                      <a:lnTo>
                        <a:pt x="67" y="38"/>
                      </a:lnTo>
                      <a:lnTo>
                        <a:pt x="73" y="32"/>
                      </a:lnTo>
                      <a:lnTo>
                        <a:pt x="79" y="30"/>
                      </a:lnTo>
                      <a:lnTo>
                        <a:pt x="85" y="28"/>
                      </a:lnTo>
                      <a:lnTo>
                        <a:pt x="85" y="26"/>
                      </a:lnTo>
                      <a:lnTo>
                        <a:pt x="85" y="22"/>
                      </a:lnTo>
                      <a:lnTo>
                        <a:pt x="87" y="22"/>
                      </a:lnTo>
                      <a:lnTo>
                        <a:pt x="8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" name="Freeform 193"/>
                <p:cNvSpPr/>
                <p:nvPr/>
              </p:nvSpPr>
              <p:spPr bwMode="auto">
                <a:xfrm>
                  <a:off x="5179783" y="3165861"/>
                  <a:ext cx="72646" cy="78319"/>
                </a:xfrm>
                <a:custGeom>
                  <a:avLst/>
                  <a:gdLst>
                    <a:gd name="T0" fmla="*/ 2147483647 w 50"/>
                    <a:gd name="T1" fmla="*/ 2147483647 h 50"/>
                    <a:gd name="T2" fmla="*/ 2147483647 w 50"/>
                    <a:gd name="T3" fmla="*/ 2147483647 h 50"/>
                    <a:gd name="T4" fmla="*/ 2147483647 w 50"/>
                    <a:gd name="T5" fmla="*/ 2147483647 h 50"/>
                    <a:gd name="T6" fmla="*/ 2147483647 w 50"/>
                    <a:gd name="T7" fmla="*/ 2147483647 h 50"/>
                    <a:gd name="T8" fmla="*/ 2147483647 w 50"/>
                    <a:gd name="T9" fmla="*/ 2147483647 h 50"/>
                    <a:gd name="T10" fmla="*/ 0 w 50"/>
                    <a:gd name="T11" fmla="*/ 2147483647 h 50"/>
                    <a:gd name="T12" fmla="*/ 2147483647 w 50"/>
                    <a:gd name="T13" fmla="*/ 0 h 50"/>
                    <a:gd name="T14" fmla="*/ 2147483647 w 50"/>
                    <a:gd name="T15" fmla="*/ 2147483647 h 50"/>
                    <a:gd name="T16" fmla="*/ 2147483647 w 50"/>
                    <a:gd name="T17" fmla="*/ 2147483647 h 50"/>
                    <a:gd name="T18" fmla="*/ 2147483647 w 50"/>
                    <a:gd name="T19" fmla="*/ 2147483647 h 50"/>
                    <a:gd name="T20" fmla="*/ 2147483647 w 50"/>
                    <a:gd name="T21" fmla="*/ 2147483647 h 50"/>
                    <a:gd name="T22" fmla="*/ 2147483647 w 50"/>
                    <a:gd name="T23" fmla="*/ 2147483647 h 50"/>
                    <a:gd name="T24" fmla="*/ 2147483647 w 50"/>
                    <a:gd name="T25" fmla="*/ 2147483647 h 50"/>
                    <a:gd name="T26" fmla="*/ 2147483647 w 50"/>
                    <a:gd name="T27" fmla="*/ 2147483647 h 50"/>
                    <a:gd name="T28" fmla="*/ 2147483647 w 50"/>
                    <a:gd name="T29" fmla="*/ 2147483647 h 50"/>
                    <a:gd name="T30" fmla="*/ 2147483647 w 50"/>
                    <a:gd name="T31" fmla="*/ 2147483647 h 5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0"/>
                    <a:gd name="T49" fmla="*/ 0 h 50"/>
                    <a:gd name="T50" fmla="*/ 50 w 50"/>
                    <a:gd name="T51" fmla="*/ 50 h 5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0" h="50">
                      <a:moveTo>
                        <a:pt x="26" y="50"/>
                      </a:moveTo>
                      <a:lnTo>
                        <a:pt x="22" y="34"/>
                      </a:lnTo>
                      <a:lnTo>
                        <a:pt x="18" y="24"/>
                      </a:lnTo>
                      <a:lnTo>
                        <a:pt x="14" y="16"/>
                      </a:lnTo>
                      <a:lnTo>
                        <a:pt x="8" y="10"/>
                      </a:ln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24" y="2"/>
                      </a:lnTo>
                      <a:lnTo>
                        <a:pt x="32" y="6"/>
                      </a:lnTo>
                      <a:lnTo>
                        <a:pt x="40" y="18"/>
                      </a:lnTo>
                      <a:lnTo>
                        <a:pt x="44" y="24"/>
                      </a:lnTo>
                      <a:lnTo>
                        <a:pt x="50" y="36"/>
                      </a:lnTo>
                      <a:lnTo>
                        <a:pt x="34" y="34"/>
                      </a:lnTo>
                      <a:lnTo>
                        <a:pt x="34" y="44"/>
                      </a:lnTo>
                      <a:lnTo>
                        <a:pt x="26" y="48"/>
                      </a:lnTo>
                      <a:lnTo>
                        <a:pt x="26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Freeform 194"/>
                <p:cNvSpPr/>
                <p:nvPr/>
              </p:nvSpPr>
              <p:spPr bwMode="auto">
                <a:xfrm>
                  <a:off x="4960693" y="3169843"/>
                  <a:ext cx="140680" cy="79646"/>
                </a:xfrm>
                <a:custGeom>
                  <a:avLst/>
                  <a:gdLst>
                    <a:gd name="T0" fmla="*/ 2147483647 w 96"/>
                    <a:gd name="T1" fmla="*/ 2147483647 h 50"/>
                    <a:gd name="T2" fmla="*/ 2147483647 w 96"/>
                    <a:gd name="T3" fmla="*/ 2147483647 h 50"/>
                    <a:gd name="T4" fmla="*/ 2147483647 w 96"/>
                    <a:gd name="T5" fmla="*/ 2147483647 h 50"/>
                    <a:gd name="T6" fmla="*/ 2147483647 w 96"/>
                    <a:gd name="T7" fmla="*/ 2147483647 h 50"/>
                    <a:gd name="T8" fmla="*/ 2147483647 w 96"/>
                    <a:gd name="T9" fmla="*/ 2147483647 h 50"/>
                    <a:gd name="T10" fmla="*/ 2147483647 w 96"/>
                    <a:gd name="T11" fmla="*/ 2147483647 h 50"/>
                    <a:gd name="T12" fmla="*/ 2147483647 w 96"/>
                    <a:gd name="T13" fmla="*/ 2147483647 h 50"/>
                    <a:gd name="T14" fmla="*/ 2147483647 w 96"/>
                    <a:gd name="T15" fmla="*/ 2147483647 h 50"/>
                    <a:gd name="T16" fmla="*/ 2147483647 w 96"/>
                    <a:gd name="T17" fmla="*/ 2147483647 h 50"/>
                    <a:gd name="T18" fmla="*/ 2147483647 w 96"/>
                    <a:gd name="T19" fmla="*/ 2147483647 h 50"/>
                    <a:gd name="T20" fmla="*/ 0 w 96"/>
                    <a:gd name="T21" fmla="*/ 2147483647 h 50"/>
                    <a:gd name="T22" fmla="*/ 2147483647 w 96"/>
                    <a:gd name="T23" fmla="*/ 2147483647 h 50"/>
                    <a:gd name="T24" fmla="*/ 2147483647 w 96"/>
                    <a:gd name="T25" fmla="*/ 2147483647 h 50"/>
                    <a:gd name="T26" fmla="*/ 2147483647 w 96"/>
                    <a:gd name="T27" fmla="*/ 2147483647 h 50"/>
                    <a:gd name="T28" fmla="*/ 2147483647 w 96"/>
                    <a:gd name="T29" fmla="*/ 2147483647 h 50"/>
                    <a:gd name="T30" fmla="*/ 2147483647 w 96"/>
                    <a:gd name="T31" fmla="*/ 2147483647 h 50"/>
                    <a:gd name="T32" fmla="*/ 2147483647 w 96"/>
                    <a:gd name="T33" fmla="*/ 2147483647 h 50"/>
                    <a:gd name="T34" fmla="*/ 2147483647 w 96"/>
                    <a:gd name="T35" fmla="*/ 2147483647 h 50"/>
                    <a:gd name="T36" fmla="*/ 2147483647 w 96"/>
                    <a:gd name="T37" fmla="*/ 2147483647 h 50"/>
                    <a:gd name="T38" fmla="*/ 2147483647 w 96"/>
                    <a:gd name="T39" fmla="*/ 2147483647 h 50"/>
                    <a:gd name="T40" fmla="*/ 2147483647 w 96"/>
                    <a:gd name="T41" fmla="*/ 0 h 50"/>
                    <a:gd name="T42" fmla="*/ 2147483647 w 96"/>
                    <a:gd name="T43" fmla="*/ 0 h 50"/>
                    <a:gd name="T44" fmla="*/ 2147483647 w 96"/>
                    <a:gd name="T45" fmla="*/ 0 h 50"/>
                    <a:gd name="T46" fmla="*/ 2147483647 w 96"/>
                    <a:gd name="T47" fmla="*/ 2147483647 h 50"/>
                    <a:gd name="T48" fmla="*/ 2147483647 w 96"/>
                    <a:gd name="T49" fmla="*/ 2147483647 h 50"/>
                    <a:gd name="T50" fmla="*/ 2147483647 w 96"/>
                    <a:gd name="T51" fmla="*/ 2147483647 h 50"/>
                    <a:gd name="T52" fmla="*/ 2147483647 w 96"/>
                    <a:gd name="T53" fmla="*/ 2147483647 h 50"/>
                    <a:gd name="T54" fmla="*/ 2147483647 w 96"/>
                    <a:gd name="T55" fmla="*/ 2147483647 h 50"/>
                    <a:gd name="T56" fmla="*/ 2147483647 w 96"/>
                    <a:gd name="T57" fmla="*/ 2147483647 h 50"/>
                    <a:gd name="T58" fmla="*/ 2147483647 w 96"/>
                    <a:gd name="T59" fmla="*/ 2147483647 h 50"/>
                    <a:gd name="T60" fmla="*/ 2147483647 w 96"/>
                    <a:gd name="T61" fmla="*/ 2147483647 h 50"/>
                    <a:gd name="T62" fmla="*/ 2147483647 w 96"/>
                    <a:gd name="T63" fmla="*/ 2147483647 h 50"/>
                    <a:gd name="T64" fmla="*/ 2147483647 w 96"/>
                    <a:gd name="T65" fmla="*/ 2147483647 h 50"/>
                    <a:gd name="T66" fmla="*/ 2147483647 w 96"/>
                    <a:gd name="T67" fmla="*/ 2147483647 h 50"/>
                    <a:gd name="T68" fmla="*/ 2147483647 w 96"/>
                    <a:gd name="T69" fmla="*/ 2147483647 h 50"/>
                    <a:gd name="T70" fmla="*/ 2147483647 w 96"/>
                    <a:gd name="T71" fmla="*/ 2147483647 h 50"/>
                    <a:gd name="T72" fmla="*/ 2147483647 w 96"/>
                    <a:gd name="T73" fmla="*/ 2147483647 h 50"/>
                    <a:gd name="T74" fmla="*/ 2147483647 w 96"/>
                    <a:gd name="T75" fmla="*/ 2147483647 h 50"/>
                    <a:gd name="T76" fmla="*/ 2147483647 w 96"/>
                    <a:gd name="T77" fmla="*/ 2147483647 h 5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96"/>
                    <a:gd name="T118" fmla="*/ 0 h 50"/>
                    <a:gd name="T119" fmla="*/ 96 w 96"/>
                    <a:gd name="T120" fmla="*/ 50 h 5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96" h="50">
                      <a:moveTo>
                        <a:pt x="58" y="46"/>
                      </a:moveTo>
                      <a:lnTo>
                        <a:pt x="56" y="44"/>
                      </a:lnTo>
                      <a:lnTo>
                        <a:pt x="54" y="42"/>
                      </a:lnTo>
                      <a:lnTo>
                        <a:pt x="44" y="46"/>
                      </a:lnTo>
                      <a:lnTo>
                        <a:pt x="38" y="48"/>
                      </a:lnTo>
                      <a:lnTo>
                        <a:pt x="30" y="50"/>
                      </a:lnTo>
                      <a:lnTo>
                        <a:pt x="26" y="50"/>
                      </a:lnTo>
                      <a:lnTo>
                        <a:pt x="22" y="48"/>
                      </a:lnTo>
                      <a:lnTo>
                        <a:pt x="16" y="44"/>
                      </a:lnTo>
                      <a:lnTo>
                        <a:pt x="8" y="38"/>
                      </a:lnTo>
                      <a:lnTo>
                        <a:pt x="0" y="32"/>
                      </a:lnTo>
                      <a:lnTo>
                        <a:pt x="2" y="30"/>
                      </a:lnTo>
                      <a:lnTo>
                        <a:pt x="6" y="22"/>
                      </a:lnTo>
                      <a:lnTo>
                        <a:pt x="8" y="16"/>
                      </a:lnTo>
                      <a:lnTo>
                        <a:pt x="14" y="10"/>
                      </a:lnTo>
                      <a:lnTo>
                        <a:pt x="20" y="14"/>
                      </a:lnTo>
                      <a:lnTo>
                        <a:pt x="28" y="16"/>
                      </a:lnTo>
                      <a:lnTo>
                        <a:pt x="44" y="10"/>
                      </a:lnTo>
                      <a:lnTo>
                        <a:pt x="54" y="6"/>
                      </a:lnTo>
                      <a:lnTo>
                        <a:pt x="58" y="2"/>
                      </a:lnTo>
                      <a:lnTo>
                        <a:pt x="60" y="0"/>
                      </a:lnTo>
                      <a:lnTo>
                        <a:pt x="64" y="0"/>
                      </a:lnTo>
                      <a:lnTo>
                        <a:pt x="72" y="0"/>
                      </a:lnTo>
                      <a:lnTo>
                        <a:pt x="80" y="2"/>
                      </a:lnTo>
                      <a:lnTo>
                        <a:pt x="84" y="2"/>
                      </a:lnTo>
                      <a:lnTo>
                        <a:pt x="86" y="4"/>
                      </a:lnTo>
                      <a:lnTo>
                        <a:pt x="90" y="6"/>
                      </a:lnTo>
                      <a:lnTo>
                        <a:pt x="96" y="8"/>
                      </a:lnTo>
                      <a:lnTo>
                        <a:pt x="94" y="14"/>
                      </a:lnTo>
                      <a:lnTo>
                        <a:pt x="90" y="16"/>
                      </a:lnTo>
                      <a:lnTo>
                        <a:pt x="86" y="18"/>
                      </a:lnTo>
                      <a:lnTo>
                        <a:pt x="82" y="22"/>
                      </a:lnTo>
                      <a:lnTo>
                        <a:pt x="82" y="30"/>
                      </a:lnTo>
                      <a:lnTo>
                        <a:pt x="80" y="36"/>
                      </a:lnTo>
                      <a:lnTo>
                        <a:pt x="78" y="38"/>
                      </a:lnTo>
                      <a:lnTo>
                        <a:pt x="74" y="42"/>
                      </a:lnTo>
                      <a:lnTo>
                        <a:pt x="68" y="42"/>
                      </a:lnTo>
                      <a:lnTo>
                        <a:pt x="62" y="42"/>
                      </a:lnTo>
                      <a:lnTo>
                        <a:pt x="58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 195"/>
                <p:cNvSpPr/>
                <p:nvPr/>
              </p:nvSpPr>
              <p:spPr bwMode="auto">
                <a:xfrm>
                  <a:off x="5082923" y="3049046"/>
                  <a:ext cx="380526" cy="234958"/>
                </a:xfrm>
                <a:custGeom>
                  <a:avLst/>
                  <a:gdLst>
                    <a:gd name="T0" fmla="*/ 2147483647 w 260"/>
                    <a:gd name="T1" fmla="*/ 2147483647 h 148"/>
                    <a:gd name="T2" fmla="*/ 2147483647 w 260"/>
                    <a:gd name="T3" fmla="*/ 2147483647 h 148"/>
                    <a:gd name="T4" fmla="*/ 2147483647 w 260"/>
                    <a:gd name="T5" fmla="*/ 2147483647 h 148"/>
                    <a:gd name="T6" fmla="*/ 2147483647 w 260"/>
                    <a:gd name="T7" fmla="*/ 2147483647 h 148"/>
                    <a:gd name="T8" fmla="*/ 2147483647 w 260"/>
                    <a:gd name="T9" fmla="*/ 2147483647 h 148"/>
                    <a:gd name="T10" fmla="*/ 2147483647 w 260"/>
                    <a:gd name="T11" fmla="*/ 2147483647 h 148"/>
                    <a:gd name="T12" fmla="*/ 2147483647 w 260"/>
                    <a:gd name="T13" fmla="*/ 2147483647 h 148"/>
                    <a:gd name="T14" fmla="*/ 2147483647 w 260"/>
                    <a:gd name="T15" fmla="*/ 2147483647 h 148"/>
                    <a:gd name="T16" fmla="*/ 2147483647 w 260"/>
                    <a:gd name="T17" fmla="*/ 2147483647 h 148"/>
                    <a:gd name="T18" fmla="*/ 2147483647 w 260"/>
                    <a:gd name="T19" fmla="*/ 2147483647 h 148"/>
                    <a:gd name="T20" fmla="*/ 2147483647 w 260"/>
                    <a:gd name="T21" fmla="*/ 2147483647 h 148"/>
                    <a:gd name="T22" fmla="*/ 2147483647 w 260"/>
                    <a:gd name="T23" fmla="*/ 2147483647 h 148"/>
                    <a:gd name="T24" fmla="*/ 2147483647 w 260"/>
                    <a:gd name="T25" fmla="*/ 2147483647 h 148"/>
                    <a:gd name="T26" fmla="*/ 2147483647 w 260"/>
                    <a:gd name="T27" fmla="*/ 2147483647 h 148"/>
                    <a:gd name="T28" fmla="*/ 2147483647 w 260"/>
                    <a:gd name="T29" fmla="*/ 2147483647 h 148"/>
                    <a:gd name="T30" fmla="*/ 2147483647 w 260"/>
                    <a:gd name="T31" fmla="*/ 2147483647 h 148"/>
                    <a:gd name="T32" fmla="*/ 2147483647 w 260"/>
                    <a:gd name="T33" fmla="*/ 2147483647 h 148"/>
                    <a:gd name="T34" fmla="*/ 2147483647 w 260"/>
                    <a:gd name="T35" fmla="*/ 2147483647 h 148"/>
                    <a:gd name="T36" fmla="*/ 2147483647 w 260"/>
                    <a:gd name="T37" fmla="*/ 2147483647 h 148"/>
                    <a:gd name="T38" fmla="*/ 2147483647 w 260"/>
                    <a:gd name="T39" fmla="*/ 2147483647 h 148"/>
                    <a:gd name="T40" fmla="*/ 2147483647 w 260"/>
                    <a:gd name="T41" fmla="*/ 2147483647 h 148"/>
                    <a:gd name="T42" fmla="*/ 2147483647 w 260"/>
                    <a:gd name="T43" fmla="*/ 2147483647 h 148"/>
                    <a:gd name="T44" fmla="*/ 2147483647 w 260"/>
                    <a:gd name="T45" fmla="*/ 2147483647 h 148"/>
                    <a:gd name="T46" fmla="*/ 2147483647 w 260"/>
                    <a:gd name="T47" fmla="*/ 2147483647 h 148"/>
                    <a:gd name="T48" fmla="*/ 2147483647 w 260"/>
                    <a:gd name="T49" fmla="*/ 2147483647 h 148"/>
                    <a:gd name="T50" fmla="*/ 2147483647 w 260"/>
                    <a:gd name="T51" fmla="*/ 2147483647 h 148"/>
                    <a:gd name="T52" fmla="*/ 2147483647 w 260"/>
                    <a:gd name="T53" fmla="*/ 2147483647 h 148"/>
                    <a:gd name="T54" fmla="*/ 2147483647 w 260"/>
                    <a:gd name="T55" fmla="*/ 2147483647 h 148"/>
                    <a:gd name="T56" fmla="*/ 2147483647 w 260"/>
                    <a:gd name="T57" fmla="*/ 2147483647 h 148"/>
                    <a:gd name="T58" fmla="*/ 2147483647 w 260"/>
                    <a:gd name="T59" fmla="*/ 2147483647 h 148"/>
                    <a:gd name="T60" fmla="*/ 2147483647 w 260"/>
                    <a:gd name="T61" fmla="*/ 2147483647 h 148"/>
                    <a:gd name="T62" fmla="*/ 2147483647 w 260"/>
                    <a:gd name="T63" fmla="*/ 2147483647 h 148"/>
                    <a:gd name="T64" fmla="*/ 2147483647 w 260"/>
                    <a:gd name="T65" fmla="*/ 2147483647 h 148"/>
                    <a:gd name="T66" fmla="*/ 2147483647 w 260"/>
                    <a:gd name="T67" fmla="*/ 2147483647 h 148"/>
                    <a:gd name="T68" fmla="*/ 2147483647 w 260"/>
                    <a:gd name="T69" fmla="*/ 2147483647 h 148"/>
                    <a:gd name="T70" fmla="*/ 2147483647 w 260"/>
                    <a:gd name="T71" fmla="*/ 2147483647 h 148"/>
                    <a:gd name="T72" fmla="*/ 2147483647 w 260"/>
                    <a:gd name="T73" fmla="*/ 2147483647 h 148"/>
                    <a:gd name="T74" fmla="*/ 2147483647 w 260"/>
                    <a:gd name="T75" fmla="*/ 2147483647 h 148"/>
                    <a:gd name="T76" fmla="*/ 2147483647 w 260"/>
                    <a:gd name="T77" fmla="*/ 2147483647 h 148"/>
                    <a:gd name="T78" fmla="*/ 2147483647 w 260"/>
                    <a:gd name="T79" fmla="*/ 2147483647 h 148"/>
                    <a:gd name="T80" fmla="*/ 2147483647 w 260"/>
                    <a:gd name="T81" fmla="*/ 2147483647 h 148"/>
                    <a:gd name="T82" fmla="*/ 2147483647 w 260"/>
                    <a:gd name="T83" fmla="*/ 2147483647 h 148"/>
                    <a:gd name="T84" fmla="*/ 2147483647 w 260"/>
                    <a:gd name="T85" fmla="*/ 2147483647 h 148"/>
                    <a:gd name="T86" fmla="*/ 2147483647 w 260"/>
                    <a:gd name="T87" fmla="*/ 2147483647 h 148"/>
                    <a:gd name="T88" fmla="*/ 2147483647 w 260"/>
                    <a:gd name="T89" fmla="*/ 2147483647 h 148"/>
                    <a:gd name="T90" fmla="*/ 2147483647 w 260"/>
                    <a:gd name="T91" fmla="*/ 2147483647 h 148"/>
                    <a:gd name="T92" fmla="*/ 2147483647 w 260"/>
                    <a:gd name="T93" fmla="*/ 2147483647 h 148"/>
                    <a:gd name="T94" fmla="*/ 2147483647 w 260"/>
                    <a:gd name="T95" fmla="*/ 2147483647 h 148"/>
                    <a:gd name="T96" fmla="*/ 2147483647 w 260"/>
                    <a:gd name="T97" fmla="*/ 2147483647 h 14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60"/>
                    <a:gd name="T148" fmla="*/ 0 h 148"/>
                    <a:gd name="T149" fmla="*/ 260 w 260"/>
                    <a:gd name="T150" fmla="*/ 148 h 14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60" h="148">
                      <a:moveTo>
                        <a:pt x="66" y="82"/>
                      </a:moveTo>
                      <a:lnTo>
                        <a:pt x="60" y="84"/>
                      </a:lnTo>
                      <a:lnTo>
                        <a:pt x="54" y="88"/>
                      </a:lnTo>
                      <a:lnTo>
                        <a:pt x="44" y="90"/>
                      </a:lnTo>
                      <a:lnTo>
                        <a:pt x="36" y="90"/>
                      </a:lnTo>
                      <a:lnTo>
                        <a:pt x="26" y="88"/>
                      </a:lnTo>
                      <a:lnTo>
                        <a:pt x="18" y="84"/>
                      </a:lnTo>
                      <a:lnTo>
                        <a:pt x="12" y="84"/>
                      </a:lnTo>
                      <a:lnTo>
                        <a:pt x="6" y="82"/>
                      </a:lnTo>
                      <a:lnTo>
                        <a:pt x="2" y="80"/>
                      </a:lnTo>
                      <a:lnTo>
                        <a:pt x="0" y="78"/>
                      </a:lnTo>
                      <a:lnTo>
                        <a:pt x="2" y="66"/>
                      </a:lnTo>
                      <a:lnTo>
                        <a:pt x="2" y="62"/>
                      </a:lnTo>
                      <a:lnTo>
                        <a:pt x="12" y="52"/>
                      </a:lnTo>
                      <a:lnTo>
                        <a:pt x="16" y="44"/>
                      </a:lnTo>
                      <a:lnTo>
                        <a:pt x="22" y="38"/>
                      </a:lnTo>
                      <a:lnTo>
                        <a:pt x="16" y="30"/>
                      </a:lnTo>
                      <a:lnTo>
                        <a:pt x="8" y="20"/>
                      </a:lnTo>
                      <a:lnTo>
                        <a:pt x="6" y="14"/>
                      </a:lnTo>
                      <a:lnTo>
                        <a:pt x="24" y="10"/>
                      </a:lnTo>
                      <a:lnTo>
                        <a:pt x="46" y="10"/>
                      </a:lnTo>
                      <a:lnTo>
                        <a:pt x="64" y="10"/>
                      </a:lnTo>
                      <a:lnTo>
                        <a:pt x="80" y="16"/>
                      </a:lnTo>
                      <a:lnTo>
                        <a:pt x="96" y="14"/>
                      </a:lnTo>
                      <a:lnTo>
                        <a:pt x="112" y="16"/>
                      </a:lnTo>
                      <a:lnTo>
                        <a:pt x="116" y="8"/>
                      </a:lnTo>
                      <a:lnTo>
                        <a:pt x="128" y="6"/>
                      </a:lnTo>
                      <a:lnTo>
                        <a:pt x="138" y="6"/>
                      </a:lnTo>
                      <a:lnTo>
                        <a:pt x="156" y="0"/>
                      </a:lnTo>
                      <a:lnTo>
                        <a:pt x="166" y="8"/>
                      </a:lnTo>
                      <a:lnTo>
                        <a:pt x="166" y="14"/>
                      </a:lnTo>
                      <a:lnTo>
                        <a:pt x="168" y="22"/>
                      </a:lnTo>
                      <a:lnTo>
                        <a:pt x="184" y="24"/>
                      </a:lnTo>
                      <a:lnTo>
                        <a:pt x="186" y="30"/>
                      </a:lnTo>
                      <a:lnTo>
                        <a:pt x="188" y="36"/>
                      </a:lnTo>
                      <a:lnTo>
                        <a:pt x="198" y="36"/>
                      </a:lnTo>
                      <a:lnTo>
                        <a:pt x="202" y="40"/>
                      </a:lnTo>
                      <a:lnTo>
                        <a:pt x="216" y="36"/>
                      </a:lnTo>
                      <a:lnTo>
                        <a:pt x="222" y="44"/>
                      </a:lnTo>
                      <a:lnTo>
                        <a:pt x="234" y="48"/>
                      </a:lnTo>
                      <a:lnTo>
                        <a:pt x="248" y="50"/>
                      </a:lnTo>
                      <a:lnTo>
                        <a:pt x="260" y="56"/>
                      </a:lnTo>
                      <a:lnTo>
                        <a:pt x="260" y="58"/>
                      </a:lnTo>
                      <a:lnTo>
                        <a:pt x="254" y="64"/>
                      </a:lnTo>
                      <a:lnTo>
                        <a:pt x="258" y="72"/>
                      </a:lnTo>
                      <a:lnTo>
                        <a:pt x="260" y="78"/>
                      </a:lnTo>
                      <a:lnTo>
                        <a:pt x="260" y="84"/>
                      </a:lnTo>
                      <a:lnTo>
                        <a:pt x="244" y="84"/>
                      </a:lnTo>
                      <a:lnTo>
                        <a:pt x="240" y="88"/>
                      </a:lnTo>
                      <a:lnTo>
                        <a:pt x="236" y="92"/>
                      </a:lnTo>
                      <a:lnTo>
                        <a:pt x="236" y="100"/>
                      </a:lnTo>
                      <a:lnTo>
                        <a:pt x="226" y="100"/>
                      </a:lnTo>
                      <a:lnTo>
                        <a:pt x="216" y="100"/>
                      </a:lnTo>
                      <a:lnTo>
                        <a:pt x="208" y="106"/>
                      </a:lnTo>
                      <a:lnTo>
                        <a:pt x="204" y="108"/>
                      </a:lnTo>
                      <a:lnTo>
                        <a:pt x="190" y="112"/>
                      </a:lnTo>
                      <a:lnTo>
                        <a:pt x="182" y="116"/>
                      </a:lnTo>
                      <a:lnTo>
                        <a:pt x="184" y="118"/>
                      </a:lnTo>
                      <a:lnTo>
                        <a:pt x="186" y="122"/>
                      </a:lnTo>
                      <a:lnTo>
                        <a:pt x="194" y="128"/>
                      </a:lnTo>
                      <a:lnTo>
                        <a:pt x="204" y="130"/>
                      </a:lnTo>
                      <a:lnTo>
                        <a:pt x="212" y="138"/>
                      </a:lnTo>
                      <a:lnTo>
                        <a:pt x="204" y="138"/>
                      </a:lnTo>
                      <a:lnTo>
                        <a:pt x="200" y="140"/>
                      </a:lnTo>
                      <a:lnTo>
                        <a:pt x="192" y="144"/>
                      </a:lnTo>
                      <a:lnTo>
                        <a:pt x="186" y="146"/>
                      </a:lnTo>
                      <a:lnTo>
                        <a:pt x="176" y="148"/>
                      </a:lnTo>
                      <a:lnTo>
                        <a:pt x="174" y="138"/>
                      </a:lnTo>
                      <a:lnTo>
                        <a:pt x="170" y="134"/>
                      </a:lnTo>
                      <a:lnTo>
                        <a:pt x="160" y="128"/>
                      </a:lnTo>
                      <a:lnTo>
                        <a:pt x="166" y="120"/>
                      </a:lnTo>
                      <a:lnTo>
                        <a:pt x="172" y="118"/>
                      </a:lnTo>
                      <a:lnTo>
                        <a:pt x="164" y="118"/>
                      </a:lnTo>
                      <a:lnTo>
                        <a:pt x="160" y="118"/>
                      </a:lnTo>
                      <a:lnTo>
                        <a:pt x="152" y="116"/>
                      </a:lnTo>
                      <a:lnTo>
                        <a:pt x="146" y="114"/>
                      </a:lnTo>
                      <a:lnTo>
                        <a:pt x="144" y="112"/>
                      </a:lnTo>
                      <a:lnTo>
                        <a:pt x="140" y="108"/>
                      </a:lnTo>
                      <a:lnTo>
                        <a:pt x="132" y="108"/>
                      </a:lnTo>
                      <a:lnTo>
                        <a:pt x="130" y="112"/>
                      </a:lnTo>
                      <a:lnTo>
                        <a:pt x="128" y="116"/>
                      </a:lnTo>
                      <a:lnTo>
                        <a:pt x="124" y="120"/>
                      </a:lnTo>
                      <a:lnTo>
                        <a:pt x="118" y="126"/>
                      </a:lnTo>
                      <a:lnTo>
                        <a:pt x="114" y="128"/>
                      </a:lnTo>
                      <a:lnTo>
                        <a:pt x="110" y="126"/>
                      </a:lnTo>
                      <a:lnTo>
                        <a:pt x="102" y="128"/>
                      </a:lnTo>
                      <a:lnTo>
                        <a:pt x="94" y="132"/>
                      </a:lnTo>
                      <a:lnTo>
                        <a:pt x="92" y="124"/>
                      </a:lnTo>
                      <a:lnTo>
                        <a:pt x="100" y="118"/>
                      </a:lnTo>
                      <a:lnTo>
                        <a:pt x="100" y="108"/>
                      </a:lnTo>
                      <a:lnTo>
                        <a:pt x="106" y="108"/>
                      </a:lnTo>
                      <a:lnTo>
                        <a:pt x="116" y="110"/>
                      </a:lnTo>
                      <a:lnTo>
                        <a:pt x="110" y="98"/>
                      </a:lnTo>
                      <a:lnTo>
                        <a:pt x="106" y="92"/>
                      </a:lnTo>
                      <a:lnTo>
                        <a:pt x="98" y="80"/>
                      </a:lnTo>
                      <a:lnTo>
                        <a:pt x="90" y="76"/>
                      </a:lnTo>
                      <a:lnTo>
                        <a:pt x="82" y="74"/>
                      </a:lnTo>
                      <a:lnTo>
                        <a:pt x="74" y="78"/>
                      </a:lnTo>
                      <a:lnTo>
                        <a:pt x="66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" name="Freeform 196"/>
                <p:cNvSpPr/>
                <p:nvPr/>
              </p:nvSpPr>
              <p:spPr bwMode="auto">
                <a:xfrm>
                  <a:off x="5092147" y="2945506"/>
                  <a:ext cx="193722" cy="128763"/>
                </a:xfrm>
                <a:custGeom>
                  <a:avLst/>
                  <a:gdLst>
                    <a:gd name="T0" fmla="*/ 2147483647 w 132"/>
                    <a:gd name="T1" fmla="*/ 2147483647 h 82"/>
                    <a:gd name="T2" fmla="*/ 2147483647 w 132"/>
                    <a:gd name="T3" fmla="*/ 2147483647 h 82"/>
                    <a:gd name="T4" fmla="*/ 2147483647 w 132"/>
                    <a:gd name="T5" fmla="*/ 2147483647 h 82"/>
                    <a:gd name="T6" fmla="*/ 2147483647 w 132"/>
                    <a:gd name="T7" fmla="*/ 2147483647 h 82"/>
                    <a:gd name="T8" fmla="*/ 2147483647 w 132"/>
                    <a:gd name="T9" fmla="*/ 2147483647 h 82"/>
                    <a:gd name="T10" fmla="*/ 2147483647 w 132"/>
                    <a:gd name="T11" fmla="*/ 2147483647 h 82"/>
                    <a:gd name="T12" fmla="*/ 2147483647 w 132"/>
                    <a:gd name="T13" fmla="*/ 2147483647 h 82"/>
                    <a:gd name="T14" fmla="*/ 2147483647 w 132"/>
                    <a:gd name="T15" fmla="*/ 2147483647 h 82"/>
                    <a:gd name="T16" fmla="*/ 2147483647 w 132"/>
                    <a:gd name="T17" fmla="*/ 2147483647 h 82"/>
                    <a:gd name="T18" fmla="*/ 2147483647 w 132"/>
                    <a:gd name="T19" fmla="*/ 2147483647 h 82"/>
                    <a:gd name="T20" fmla="*/ 2147483647 w 132"/>
                    <a:gd name="T21" fmla="*/ 2147483647 h 82"/>
                    <a:gd name="T22" fmla="*/ 2147483647 w 132"/>
                    <a:gd name="T23" fmla="*/ 2147483647 h 82"/>
                    <a:gd name="T24" fmla="*/ 2147483647 w 132"/>
                    <a:gd name="T25" fmla="*/ 2147483647 h 82"/>
                    <a:gd name="T26" fmla="*/ 0 w 132"/>
                    <a:gd name="T27" fmla="*/ 2147483647 h 82"/>
                    <a:gd name="T28" fmla="*/ 0 w 132"/>
                    <a:gd name="T29" fmla="*/ 2147483647 h 82"/>
                    <a:gd name="T30" fmla="*/ 2147483647 w 132"/>
                    <a:gd name="T31" fmla="*/ 2147483647 h 82"/>
                    <a:gd name="T32" fmla="*/ 2147483647 w 132"/>
                    <a:gd name="T33" fmla="*/ 2147483647 h 82"/>
                    <a:gd name="T34" fmla="*/ 2147483647 w 132"/>
                    <a:gd name="T35" fmla="*/ 2147483647 h 82"/>
                    <a:gd name="T36" fmla="*/ 2147483647 w 132"/>
                    <a:gd name="T37" fmla="*/ 2147483647 h 82"/>
                    <a:gd name="T38" fmla="*/ 2147483647 w 132"/>
                    <a:gd name="T39" fmla="*/ 2147483647 h 82"/>
                    <a:gd name="T40" fmla="*/ 2147483647 w 132"/>
                    <a:gd name="T41" fmla="*/ 2147483647 h 82"/>
                    <a:gd name="T42" fmla="*/ 2147483647 w 132"/>
                    <a:gd name="T43" fmla="*/ 2147483647 h 82"/>
                    <a:gd name="T44" fmla="*/ 2147483647 w 132"/>
                    <a:gd name="T45" fmla="*/ 2147483647 h 82"/>
                    <a:gd name="T46" fmla="*/ 2147483647 w 132"/>
                    <a:gd name="T47" fmla="*/ 2147483647 h 82"/>
                    <a:gd name="T48" fmla="*/ 2147483647 w 132"/>
                    <a:gd name="T49" fmla="*/ 2147483647 h 82"/>
                    <a:gd name="T50" fmla="*/ 2147483647 w 132"/>
                    <a:gd name="T51" fmla="*/ 2147483647 h 82"/>
                    <a:gd name="T52" fmla="*/ 2147483647 w 132"/>
                    <a:gd name="T53" fmla="*/ 2147483647 h 82"/>
                    <a:gd name="T54" fmla="*/ 2147483647 w 132"/>
                    <a:gd name="T55" fmla="*/ 2147483647 h 82"/>
                    <a:gd name="T56" fmla="*/ 2147483647 w 132"/>
                    <a:gd name="T57" fmla="*/ 0 h 82"/>
                    <a:gd name="T58" fmla="*/ 2147483647 w 132"/>
                    <a:gd name="T59" fmla="*/ 2147483647 h 82"/>
                    <a:gd name="T60" fmla="*/ 2147483647 w 132"/>
                    <a:gd name="T61" fmla="*/ 2147483647 h 82"/>
                    <a:gd name="T62" fmla="*/ 2147483647 w 132"/>
                    <a:gd name="T63" fmla="*/ 2147483647 h 82"/>
                    <a:gd name="T64" fmla="*/ 2147483647 w 132"/>
                    <a:gd name="T65" fmla="*/ 2147483647 h 82"/>
                    <a:gd name="T66" fmla="*/ 2147483647 w 132"/>
                    <a:gd name="T67" fmla="*/ 2147483647 h 82"/>
                    <a:gd name="T68" fmla="*/ 2147483647 w 132"/>
                    <a:gd name="T69" fmla="*/ 2147483647 h 82"/>
                    <a:gd name="T70" fmla="*/ 2147483647 w 132"/>
                    <a:gd name="T71" fmla="*/ 2147483647 h 82"/>
                    <a:gd name="T72" fmla="*/ 2147483647 w 132"/>
                    <a:gd name="T73" fmla="*/ 2147483647 h 82"/>
                    <a:gd name="T74" fmla="*/ 2147483647 w 132"/>
                    <a:gd name="T75" fmla="*/ 2147483647 h 82"/>
                    <a:gd name="T76" fmla="*/ 2147483647 w 132"/>
                    <a:gd name="T77" fmla="*/ 2147483647 h 82"/>
                    <a:gd name="T78" fmla="*/ 2147483647 w 132"/>
                    <a:gd name="T79" fmla="*/ 2147483647 h 82"/>
                    <a:gd name="T80" fmla="*/ 2147483647 w 132"/>
                    <a:gd name="T81" fmla="*/ 2147483647 h 82"/>
                    <a:gd name="T82" fmla="*/ 2147483647 w 132"/>
                    <a:gd name="T83" fmla="*/ 2147483647 h 82"/>
                    <a:gd name="T84" fmla="*/ 2147483647 w 132"/>
                    <a:gd name="T85" fmla="*/ 2147483647 h 8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32"/>
                    <a:gd name="T130" fmla="*/ 0 h 82"/>
                    <a:gd name="T131" fmla="*/ 132 w 132"/>
                    <a:gd name="T132" fmla="*/ 82 h 8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32" h="82">
                      <a:moveTo>
                        <a:pt x="122" y="72"/>
                      </a:moveTo>
                      <a:lnTo>
                        <a:pt x="110" y="74"/>
                      </a:lnTo>
                      <a:lnTo>
                        <a:pt x="106" y="82"/>
                      </a:lnTo>
                      <a:lnTo>
                        <a:pt x="98" y="82"/>
                      </a:lnTo>
                      <a:lnTo>
                        <a:pt x="90" y="80"/>
                      </a:lnTo>
                      <a:lnTo>
                        <a:pt x="80" y="82"/>
                      </a:lnTo>
                      <a:lnTo>
                        <a:pt x="74" y="82"/>
                      </a:lnTo>
                      <a:lnTo>
                        <a:pt x="62" y="78"/>
                      </a:lnTo>
                      <a:lnTo>
                        <a:pt x="58" y="76"/>
                      </a:lnTo>
                      <a:lnTo>
                        <a:pt x="40" y="76"/>
                      </a:lnTo>
                      <a:lnTo>
                        <a:pt x="30" y="76"/>
                      </a:lnTo>
                      <a:lnTo>
                        <a:pt x="22" y="76"/>
                      </a:lnTo>
                      <a:lnTo>
                        <a:pt x="16" y="78"/>
                      </a:ln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10" y="70"/>
                      </a:lnTo>
                      <a:lnTo>
                        <a:pt x="6" y="64"/>
                      </a:lnTo>
                      <a:lnTo>
                        <a:pt x="4" y="52"/>
                      </a:lnTo>
                      <a:lnTo>
                        <a:pt x="2" y="48"/>
                      </a:lnTo>
                      <a:lnTo>
                        <a:pt x="12" y="46"/>
                      </a:lnTo>
                      <a:lnTo>
                        <a:pt x="18" y="34"/>
                      </a:lnTo>
                      <a:lnTo>
                        <a:pt x="26" y="24"/>
                      </a:lnTo>
                      <a:lnTo>
                        <a:pt x="26" y="18"/>
                      </a:lnTo>
                      <a:lnTo>
                        <a:pt x="30" y="18"/>
                      </a:lnTo>
                      <a:lnTo>
                        <a:pt x="36" y="18"/>
                      </a:lnTo>
                      <a:lnTo>
                        <a:pt x="46" y="14"/>
                      </a:lnTo>
                      <a:lnTo>
                        <a:pt x="48" y="6"/>
                      </a:lnTo>
                      <a:lnTo>
                        <a:pt x="60" y="4"/>
                      </a:lnTo>
                      <a:lnTo>
                        <a:pt x="68" y="0"/>
                      </a:lnTo>
                      <a:lnTo>
                        <a:pt x="76" y="4"/>
                      </a:lnTo>
                      <a:lnTo>
                        <a:pt x="98" y="4"/>
                      </a:lnTo>
                      <a:lnTo>
                        <a:pt x="106" y="16"/>
                      </a:lnTo>
                      <a:lnTo>
                        <a:pt x="106" y="24"/>
                      </a:lnTo>
                      <a:lnTo>
                        <a:pt x="112" y="28"/>
                      </a:lnTo>
                      <a:lnTo>
                        <a:pt x="116" y="34"/>
                      </a:lnTo>
                      <a:lnTo>
                        <a:pt x="120" y="40"/>
                      </a:lnTo>
                      <a:lnTo>
                        <a:pt x="122" y="42"/>
                      </a:lnTo>
                      <a:lnTo>
                        <a:pt x="130" y="44"/>
                      </a:lnTo>
                      <a:lnTo>
                        <a:pt x="132" y="50"/>
                      </a:lnTo>
                      <a:lnTo>
                        <a:pt x="126" y="52"/>
                      </a:lnTo>
                      <a:lnTo>
                        <a:pt x="114" y="54"/>
                      </a:lnTo>
                      <a:lnTo>
                        <a:pt x="118" y="62"/>
                      </a:lnTo>
                      <a:lnTo>
                        <a:pt x="122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Freeform 197"/>
                <p:cNvSpPr/>
                <p:nvPr/>
              </p:nvSpPr>
              <p:spPr bwMode="auto">
                <a:xfrm>
                  <a:off x="4904191" y="3218959"/>
                  <a:ext cx="71493" cy="58407"/>
                </a:xfrm>
                <a:custGeom>
                  <a:avLst/>
                  <a:gdLst>
                    <a:gd name="T0" fmla="*/ 0 w 49"/>
                    <a:gd name="T1" fmla="*/ 2147483647 h 36"/>
                    <a:gd name="T2" fmla="*/ 2147483647 w 49"/>
                    <a:gd name="T3" fmla="*/ 2147483647 h 36"/>
                    <a:gd name="T4" fmla="*/ 2147483647 w 49"/>
                    <a:gd name="T5" fmla="*/ 2147483647 h 36"/>
                    <a:gd name="T6" fmla="*/ 2147483647 w 49"/>
                    <a:gd name="T7" fmla="*/ 2147483647 h 36"/>
                    <a:gd name="T8" fmla="*/ 2147483647 w 49"/>
                    <a:gd name="T9" fmla="*/ 0 h 36"/>
                    <a:gd name="T10" fmla="*/ 2147483647 w 49"/>
                    <a:gd name="T11" fmla="*/ 2147483647 h 36"/>
                    <a:gd name="T12" fmla="*/ 2147483647 w 49"/>
                    <a:gd name="T13" fmla="*/ 2147483647 h 36"/>
                    <a:gd name="T14" fmla="*/ 2147483647 w 49"/>
                    <a:gd name="T15" fmla="*/ 2147483647 h 36"/>
                    <a:gd name="T16" fmla="*/ 2147483647 w 49"/>
                    <a:gd name="T17" fmla="*/ 2147483647 h 36"/>
                    <a:gd name="T18" fmla="*/ 2147483647 w 49"/>
                    <a:gd name="T19" fmla="*/ 2147483647 h 36"/>
                    <a:gd name="T20" fmla="*/ 2147483647 w 49"/>
                    <a:gd name="T21" fmla="*/ 2147483647 h 36"/>
                    <a:gd name="T22" fmla="*/ 2147483647 w 49"/>
                    <a:gd name="T23" fmla="*/ 2147483647 h 36"/>
                    <a:gd name="T24" fmla="*/ 2147483647 w 49"/>
                    <a:gd name="T25" fmla="*/ 2147483647 h 36"/>
                    <a:gd name="T26" fmla="*/ 2147483647 w 49"/>
                    <a:gd name="T27" fmla="*/ 2147483647 h 36"/>
                    <a:gd name="T28" fmla="*/ 2147483647 w 49"/>
                    <a:gd name="T29" fmla="*/ 2147483647 h 36"/>
                    <a:gd name="T30" fmla="*/ 0 w 49"/>
                    <a:gd name="T31" fmla="*/ 2147483647 h 36"/>
                    <a:gd name="T32" fmla="*/ 0 w 49"/>
                    <a:gd name="T33" fmla="*/ 2147483647 h 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36"/>
                    <a:gd name="T53" fmla="*/ 49 w 49"/>
                    <a:gd name="T54" fmla="*/ 36 h 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36">
                      <a:moveTo>
                        <a:pt x="0" y="4"/>
                      </a:moveTo>
                      <a:lnTo>
                        <a:pt x="13" y="6"/>
                      </a:lnTo>
                      <a:lnTo>
                        <a:pt x="21" y="4"/>
                      </a:lnTo>
                      <a:lnTo>
                        <a:pt x="25" y="2"/>
                      </a:lnTo>
                      <a:lnTo>
                        <a:pt x="39" y="0"/>
                      </a:lnTo>
                      <a:lnTo>
                        <a:pt x="49" y="6"/>
                      </a:lnTo>
                      <a:lnTo>
                        <a:pt x="35" y="10"/>
                      </a:lnTo>
                      <a:lnTo>
                        <a:pt x="33" y="16"/>
                      </a:lnTo>
                      <a:lnTo>
                        <a:pt x="29" y="24"/>
                      </a:lnTo>
                      <a:lnTo>
                        <a:pt x="21" y="24"/>
                      </a:lnTo>
                      <a:lnTo>
                        <a:pt x="17" y="28"/>
                      </a:lnTo>
                      <a:lnTo>
                        <a:pt x="15" y="36"/>
                      </a:lnTo>
                      <a:lnTo>
                        <a:pt x="11" y="32"/>
                      </a:lnTo>
                      <a:lnTo>
                        <a:pt x="7" y="26"/>
                      </a:lnTo>
                      <a:lnTo>
                        <a:pt x="4" y="18"/>
                      </a:lnTo>
                      <a:lnTo>
                        <a:pt x="0" y="1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Freeform 198"/>
                <p:cNvSpPr/>
                <p:nvPr/>
              </p:nvSpPr>
              <p:spPr bwMode="auto">
                <a:xfrm>
                  <a:off x="5065626" y="3349048"/>
                  <a:ext cx="51890" cy="37169"/>
                </a:xfrm>
                <a:custGeom>
                  <a:avLst/>
                  <a:gdLst>
                    <a:gd name="T0" fmla="*/ 2147483647 w 36"/>
                    <a:gd name="T1" fmla="*/ 0 h 24"/>
                    <a:gd name="T2" fmla="*/ 2147483647 w 36"/>
                    <a:gd name="T3" fmla="*/ 2147483647 h 24"/>
                    <a:gd name="T4" fmla="*/ 2147483647 w 36"/>
                    <a:gd name="T5" fmla="*/ 2147483647 h 24"/>
                    <a:gd name="T6" fmla="*/ 2147483647 w 36"/>
                    <a:gd name="T7" fmla="*/ 2147483647 h 24"/>
                    <a:gd name="T8" fmla="*/ 2147483647 w 36"/>
                    <a:gd name="T9" fmla="*/ 2147483647 h 24"/>
                    <a:gd name="T10" fmla="*/ 2147483647 w 36"/>
                    <a:gd name="T11" fmla="*/ 2147483647 h 24"/>
                    <a:gd name="T12" fmla="*/ 2147483647 w 36"/>
                    <a:gd name="T13" fmla="*/ 2147483647 h 24"/>
                    <a:gd name="T14" fmla="*/ 0 w 36"/>
                    <a:gd name="T15" fmla="*/ 2147483647 h 24"/>
                    <a:gd name="T16" fmla="*/ 0 w 36"/>
                    <a:gd name="T17" fmla="*/ 2147483647 h 24"/>
                    <a:gd name="T18" fmla="*/ 2147483647 w 36"/>
                    <a:gd name="T19" fmla="*/ 2147483647 h 24"/>
                    <a:gd name="T20" fmla="*/ 2147483647 w 36"/>
                    <a:gd name="T21" fmla="*/ 0 h 24"/>
                    <a:gd name="T22" fmla="*/ 2147483647 w 36"/>
                    <a:gd name="T23" fmla="*/ 0 h 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6"/>
                    <a:gd name="T37" fmla="*/ 0 h 24"/>
                    <a:gd name="T38" fmla="*/ 36 w 36"/>
                    <a:gd name="T39" fmla="*/ 24 h 2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6" h="24">
                      <a:moveTo>
                        <a:pt x="26" y="0"/>
                      </a:moveTo>
                      <a:lnTo>
                        <a:pt x="36" y="4"/>
                      </a:lnTo>
                      <a:lnTo>
                        <a:pt x="36" y="16"/>
                      </a:lnTo>
                      <a:lnTo>
                        <a:pt x="30" y="20"/>
                      </a:lnTo>
                      <a:lnTo>
                        <a:pt x="10" y="24"/>
                      </a:lnTo>
                      <a:lnTo>
                        <a:pt x="6" y="22"/>
                      </a:lnTo>
                      <a:lnTo>
                        <a:pt x="4" y="22"/>
                      </a:lnTo>
                      <a:lnTo>
                        <a:pt x="0" y="16"/>
                      </a:lnTo>
                      <a:lnTo>
                        <a:pt x="0" y="2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Freeform 199"/>
                <p:cNvSpPr/>
                <p:nvPr/>
              </p:nvSpPr>
              <p:spPr bwMode="auto">
                <a:xfrm>
                  <a:off x="5044870" y="3179136"/>
                  <a:ext cx="207559" cy="126107"/>
                </a:xfrm>
                <a:custGeom>
                  <a:avLst/>
                  <a:gdLst>
                    <a:gd name="T0" fmla="*/ 2147483647 w 142"/>
                    <a:gd name="T1" fmla="*/ 2147483647 h 80"/>
                    <a:gd name="T2" fmla="*/ 2147483647 w 142"/>
                    <a:gd name="T3" fmla="*/ 2147483647 h 80"/>
                    <a:gd name="T4" fmla="*/ 2147483647 w 142"/>
                    <a:gd name="T5" fmla="*/ 2147483647 h 80"/>
                    <a:gd name="T6" fmla="*/ 2147483647 w 142"/>
                    <a:gd name="T7" fmla="*/ 2147483647 h 80"/>
                    <a:gd name="T8" fmla="*/ 2147483647 w 142"/>
                    <a:gd name="T9" fmla="*/ 2147483647 h 80"/>
                    <a:gd name="T10" fmla="*/ 2147483647 w 142"/>
                    <a:gd name="T11" fmla="*/ 2147483647 h 80"/>
                    <a:gd name="T12" fmla="*/ 2147483647 w 142"/>
                    <a:gd name="T13" fmla="*/ 2147483647 h 80"/>
                    <a:gd name="T14" fmla="*/ 2147483647 w 142"/>
                    <a:gd name="T15" fmla="*/ 2147483647 h 80"/>
                    <a:gd name="T16" fmla="*/ 2147483647 w 142"/>
                    <a:gd name="T17" fmla="*/ 2147483647 h 80"/>
                    <a:gd name="T18" fmla="*/ 2147483647 w 142"/>
                    <a:gd name="T19" fmla="*/ 2147483647 h 80"/>
                    <a:gd name="T20" fmla="*/ 2147483647 w 142"/>
                    <a:gd name="T21" fmla="*/ 2147483647 h 80"/>
                    <a:gd name="T22" fmla="*/ 0 w 142"/>
                    <a:gd name="T23" fmla="*/ 2147483647 h 80"/>
                    <a:gd name="T24" fmla="*/ 2147483647 w 142"/>
                    <a:gd name="T25" fmla="*/ 2147483647 h 80"/>
                    <a:gd name="T26" fmla="*/ 2147483647 w 142"/>
                    <a:gd name="T27" fmla="*/ 2147483647 h 80"/>
                    <a:gd name="T28" fmla="*/ 2147483647 w 142"/>
                    <a:gd name="T29" fmla="*/ 2147483647 h 80"/>
                    <a:gd name="T30" fmla="*/ 2147483647 w 142"/>
                    <a:gd name="T31" fmla="*/ 2147483647 h 80"/>
                    <a:gd name="T32" fmla="*/ 2147483647 w 142"/>
                    <a:gd name="T33" fmla="*/ 2147483647 h 80"/>
                    <a:gd name="T34" fmla="*/ 2147483647 w 142"/>
                    <a:gd name="T35" fmla="*/ 2147483647 h 80"/>
                    <a:gd name="T36" fmla="*/ 2147483647 w 142"/>
                    <a:gd name="T37" fmla="*/ 2147483647 h 80"/>
                    <a:gd name="T38" fmla="*/ 2147483647 w 142"/>
                    <a:gd name="T39" fmla="*/ 2147483647 h 80"/>
                    <a:gd name="T40" fmla="*/ 2147483647 w 142"/>
                    <a:gd name="T41" fmla="*/ 2147483647 h 80"/>
                    <a:gd name="T42" fmla="*/ 2147483647 w 142"/>
                    <a:gd name="T43" fmla="*/ 2147483647 h 80"/>
                    <a:gd name="T44" fmla="*/ 2147483647 w 142"/>
                    <a:gd name="T45" fmla="*/ 2147483647 h 80"/>
                    <a:gd name="T46" fmla="*/ 2147483647 w 142"/>
                    <a:gd name="T47" fmla="*/ 2147483647 h 80"/>
                    <a:gd name="T48" fmla="*/ 2147483647 w 142"/>
                    <a:gd name="T49" fmla="*/ 2147483647 h 80"/>
                    <a:gd name="T50" fmla="*/ 2147483647 w 142"/>
                    <a:gd name="T51" fmla="*/ 2147483647 h 80"/>
                    <a:gd name="T52" fmla="*/ 2147483647 w 142"/>
                    <a:gd name="T53" fmla="*/ 2147483647 h 80"/>
                    <a:gd name="T54" fmla="*/ 2147483647 w 142"/>
                    <a:gd name="T55" fmla="*/ 2147483647 h 80"/>
                    <a:gd name="T56" fmla="*/ 2147483647 w 142"/>
                    <a:gd name="T57" fmla="*/ 0 h 80"/>
                    <a:gd name="T58" fmla="*/ 2147483647 w 142"/>
                    <a:gd name="T59" fmla="*/ 2147483647 h 80"/>
                    <a:gd name="T60" fmla="*/ 2147483647 w 142"/>
                    <a:gd name="T61" fmla="*/ 2147483647 h 80"/>
                    <a:gd name="T62" fmla="*/ 2147483647 w 142"/>
                    <a:gd name="T63" fmla="*/ 2147483647 h 80"/>
                    <a:gd name="T64" fmla="*/ 2147483647 w 142"/>
                    <a:gd name="T65" fmla="*/ 2147483647 h 80"/>
                    <a:gd name="T66" fmla="*/ 2147483647 w 142"/>
                    <a:gd name="T67" fmla="*/ 2147483647 h 80"/>
                    <a:gd name="T68" fmla="*/ 2147483647 w 142"/>
                    <a:gd name="T69" fmla="*/ 2147483647 h 80"/>
                    <a:gd name="T70" fmla="*/ 2147483647 w 142"/>
                    <a:gd name="T71" fmla="*/ 2147483647 h 80"/>
                    <a:gd name="T72" fmla="*/ 2147483647 w 142"/>
                    <a:gd name="T73" fmla="*/ 2147483647 h 80"/>
                    <a:gd name="T74" fmla="*/ 2147483647 w 142"/>
                    <a:gd name="T75" fmla="*/ 2147483647 h 80"/>
                    <a:gd name="T76" fmla="*/ 2147483647 w 142"/>
                    <a:gd name="T77" fmla="*/ 2147483647 h 80"/>
                    <a:gd name="T78" fmla="*/ 2147483647 w 142"/>
                    <a:gd name="T79" fmla="*/ 2147483647 h 80"/>
                    <a:gd name="T80" fmla="*/ 2147483647 w 142"/>
                    <a:gd name="T81" fmla="*/ 2147483647 h 80"/>
                    <a:gd name="T82" fmla="*/ 2147483647 w 142"/>
                    <a:gd name="T83" fmla="*/ 2147483647 h 80"/>
                    <a:gd name="T84" fmla="*/ 2147483647 w 142"/>
                    <a:gd name="T85" fmla="*/ 2147483647 h 80"/>
                    <a:gd name="T86" fmla="*/ 2147483647 w 142"/>
                    <a:gd name="T87" fmla="*/ 2147483647 h 80"/>
                    <a:gd name="T88" fmla="*/ 2147483647 w 142"/>
                    <a:gd name="T89" fmla="*/ 2147483647 h 80"/>
                    <a:gd name="T90" fmla="*/ 2147483647 w 142"/>
                    <a:gd name="T91" fmla="*/ 2147483647 h 80"/>
                    <a:gd name="T92" fmla="*/ 2147483647 w 142"/>
                    <a:gd name="T93" fmla="*/ 2147483647 h 80"/>
                    <a:gd name="T94" fmla="*/ 2147483647 w 142"/>
                    <a:gd name="T95" fmla="*/ 2147483647 h 80"/>
                    <a:gd name="T96" fmla="*/ 2147483647 w 142"/>
                    <a:gd name="T97" fmla="*/ 2147483647 h 80"/>
                    <a:gd name="T98" fmla="*/ 2147483647 w 142"/>
                    <a:gd name="T99" fmla="*/ 2147483647 h 80"/>
                    <a:gd name="T100" fmla="*/ 2147483647 w 142"/>
                    <a:gd name="T101" fmla="*/ 2147483647 h 80"/>
                    <a:gd name="T102" fmla="*/ 2147483647 w 142"/>
                    <a:gd name="T103" fmla="*/ 2147483647 h 80"/>
                    <a:gd name="T104" fmla="*/ 2147483647 w 142"/>
                    <a:gd name="T105" fmla="*/ 2147483647 h 80"/>
                    <a:gd name="T106" fmla="*/ 2147483647 w 142"/>
                    <a:gd name="T107" fmla="*/ 2147483647 h 80"/>
                    <a:gd name="T108" fmla="*/ 2147483647 w 142"/>
                    <a:gd name="T109" fmla="*/ 2147483647 h 80"/>
                    <a:gd name="T110" fmla="*/ 2147483647 w 142"/>
                    <a:gd name="T111" fmla="*/ 2147483647 h 80"/>
                    <a:gd name="T112" fmla="*/ 2147483647 w 142"/>
                    <a:gd name="T113" fmla="*/ 2147483647 h 80"/>
                    <a:gd name="T114" fmla="*/ 2147483647 w 142"/>
                    <a:gd name="T115" fmla="*/ 2147483647 h 80"/>
                    <a:gd name="T116" fmla="*/ 2147483647 w 142"/>
                    <a:gd name="T117" fmla="*/ 2147483647 h 80"/>
                    <a:gd name="T118" fmla="*/ 2147483647 w 142"/>
                    <a:gd name="T119" fmla="*/ 2147483647 h 80"/>
                    <a:gd name="T120" fmla="*/ 2147483647 w 142"/>
                    <a:gd name="T121" fmla="*/ 2147483647 h 80"/>
                    <a:gd name="T122" fmla="*/ 2147483647 w 142"/>
                    <a:gd name="T123" fmla="*/ 2147483647 h 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42"/>
                    <a:gd name="T187" fmla="*/ 0 h 80"/>
                    <a:gd name="T188" fmla="*/ 142 w 142"/>
                    <a:gd name="T189" fmla="*/ 80 h 8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42" h="80">
                      <a:moveTo>
                        <a:pt x="36" y="68"/>
                      </a:moveTo>
                      <a:lnTo>
                        <a:pt x="28" y="64"/>
                      </a:lnTo>
                      <a:lnTo>
                        <a:pt x="26" y="64"/>
                      </a:lnTo>
                      <a:lnTo>
                        <a:pt x="24" y="62"/>
                      </a:lnTo>
                      <a:lnTo>
                        <a:pt x="22" y="58"/>
                      </a:lnTo>
                      <a:lnTo>
                        <a:pt x="20" y="54"/>
                      </a:lnTo>
                      <a:lnTo>
                        <a:pt x="16" y="52"/>
                      </a:lnTo>
                      <a:lnTo>
                        <a:pt x="14" y="52"/>
                      </a:lnTo>
                      <a:lnTo>
                        <a:pt x="14" y="48"/>
                      </a:lnTo>
                      <a:lnTo>
                        <a:pt x="10" y="46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4" y="36"/>
                      </a:lnTo>
                      <a:lnTo>
                        <a:pt x="10" y="36"/>
                      </a:lnTo>
                      <a:lnTo>
                        <a:pt x="16" y="36"/>
                      </a:lnTo>
                      <a:lnTo>
                        <a:pt x="20" y="32"/>
                      </a:lnTo>
                      <a:lnTo>
                        <a:pt x="22" y="30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28" y="12"/>
                      </a:lnTo>
                      <a:lnTo>
                        <a:pt x="32" y="10"/>
                      </a:lnTo>
                      <a:lnTo>
                        <a:pt x="36" y="8"/>
                      </a:lnTo>
                      <a:lnTo>
                        <a:pt x="38" y="2"/>
                      </a:lnTo>
                      <a:lnTo>
                        <a:pt x="56" y="6"/>
                      </a:lnTo>
                      <a:lnTo>
                        <a:pt x="70" y="10"/>
                      </a:lnTo>
                      <a:lnTo>
                        <a:pt x="76" y="8"/>
                      </a:lnTo>
                      <a:lnTo>
                        <a:pt x="80" y="6"/>
                      </a:lnTo>
                      <a:lnTo>
                        <a:pt x="86" y="2"/>
                      </a:lnTo>
                      <a:lnTo>
                        <a:pt x="92" y="0"/>
                      </a:lnTo>
                      <a:lnTo>
                        <a:pt x="100" y="2"/>
                      </a:lnTo>
                      <a:lnTo>
                        <a:pt x="106" y="8"/>
                      </a:lnTo>
                      <a:lnTo>
                        <a:pt x="108" y="12"/>
                      </a:lnTo>
                      <a:lnTo>
                        <a:pt x="112" y="20"/>
                      </a:lnTo>
                      <a:lnTo>
                        <a:pt x="116" y="36"/>
                      </a:lnTo>
                      <a:lnTo>
                        <a:pt x="118" y="44"/>
                      </a:lnTo>
                      <a:lnTo>
                        <a:pt x="120" y="50"/>
                      </a:lnTo>
                      <a:lnTo>
                        <a:pt x="128" y="46"/>
                      </a:lnTo>
                      <a:lnTo>
                        <a:pt x="136" y="44"/>
                      </a:lnTo>
                      <a:lnTo>
                        <a:pt x="140" y="46"/>
                      </a:lnTo>
                      <a:lnTo>
                        <a:pt x="142" y="50"/>
                      </a:lnTo>
                      <a:lnTo>
                        <a:pt x="142" y="54"/>
                      </a:lnTo>
                      <a:lnTo>
                        <a:pt x="140" y="56"/>
                      </a:lnTo>
                      <a:lnTo>
                        <a:pt x="138" y="56"/>
                      </a:lnTo>
                      <a:lnTo>
                        <a:pt x="132" y="56"/>
                      </a:lnTo>
                      <a:lnTo>
                        <a:pt x="130" y="68"/>
                      </a:lnTo>
                      <a:lnTo>
                        <a:pt x="126" y="80"/>
                      </a:lnTo>
                      <a:lnTo>
                        <a:pt x="116" y="74"/>
                      </a:lnTo>
                      <a:lnTo>
                        <a:pt x="110" y="72"/>
                      </a:lnTo>
                      <a:lnTo>
                        <a:pt x="106" y="72"/>
                      </a:lnTo>
                      <a:lnTo>
                        <a:pt x="100" y="74"/>
                      </a:lnTo>
                      <a:lnTo>
                        <a:pt x="96" y="76"/>
                      </a:lnTo>
                      <a:lnTo>
                        <a:pt x="92" y="80"/>
                      </a:lnTo>
                      <a:lnTo>
                        <a:pt x="86" y="80"/>
                      </a:lnTo>
                      <a:lnTo>
                        <a:pt x="64" y="80"/>
                      </a:lnTo>
                      <a:lnTo>
                        <a:pt x="60" y="78"/>
                      </a:lnTo>
                      <a:lnTo>
                        <a:pt x="54" y="78"/>
                      </a:lnTo>
                      <a:lnTo>
                        <a:pt x="50" y="78"/>
                      </a:lnTo>
                      <a:lnTo>
                        <a:pt x="46" y="76"/>
                      </a:lnTo>
                      <a:lnTo>
                        <a:pt x="44" y="76"/>
                      </a:lnTo>
                      <a:lnTo>
                        <a:pt x="42" y="74"/>
                      </a:lnTo>
                      <a:lnTo>
                        <a:pt x="42" y="72"/>
                      </a:lnTo>
                      <a:lnTo>
                        <a:pt x="36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Freeform 200"/>
                <p:cNvSpPr/>
                <p:nvPr/>
              </p:nvSpPr>
              <p:spPr bwMode="auto">
                <a:xfrm>
                  <a:off x="5016043" y="3232233"/>
                  <a:ext cx="99168" cy="122125"/>
                </a:xfrm>
                <a:custGeom>
                  <a:avLst/>
                  <a:gdLst>
                    <a:gd name="T0" fmla="*/ 2147483647 w 68"/>
                    <a:gd name="T1" fmla="*/ 2147483647 h 76"/>
                    <a:gd name="T2" fmla="*/ 2147483647 w 68"/>
                    <a:gd name="T3" fmla="*/ 2147483647 h 76"/>
                    <a:gd name="T4" fmla="*/ 2147483647 w 68"/>
                    <a:gd name="T5" fmla="*/ 0 h 76"/>
                    <a:gd name="T6" fmla="*/ 2147483647 w 68"/>
                    <a:gd name="T7" fmla="*/ 2147483647 h 76"/>
                    <a:gd name="T8" fmla="*/ 2147483647 w 68"/>
                    <a:gd name="T9" fmla="*/ 2147483647 h 76"/>
                    <a:gd name="T10" fmla="*/ 2147483647 w 68"/>
                    <a:gd name="T11" fmla="*/ 2147483647 h 76"/>
                    <a:gd name="T12" fmla="*/ 2147483647 w 68"/>
                    <a:gd name="T13" fmla="*/ 2147483647 h 76"/>
                    <a:gd name="T14" fmla="*/ 2147483647 w 68"/>
                    <a:gd name="T15" fmla="*/ 2147483647 h 76"/>
                    <a:gd name="T16" fmla="*/ 2147483647 w 68"/>
                    <a:gd name="T17" fmla="*/ 2147483647 h 76"/>
                    <a:gd name="T18" fmla="*/ 2147483647 w 68"/>
                    <a:gd name="T19" fmla="*/ 2147483647 h 76"/>
                    <a:gd name="T20" fmla="*/ 2147483647 w 68"/>
                    <a:gd name="T21" fmla="*/ 2147483647 h 76"/>
                    <a:gd name="T22" fmla="*/ 2147483647 w 68"/>
                    <a:gd name="T23" fmla="*/ 2147483647 h 76"/>
                    <a:gd name="T24" fmla="*/ 2147483647 w 68"/>
                    <a:gd name="T25" fmla="*/ 2147483647 h 76"/>
                    <a:gd name="T26" fmla="*/ 2147483647 w 68"/>
                    <a:gd name="T27" fmla="*/ 2147483647 h 76"/>
                    <a:gd name="T28" fmla="*/ 2147483647 w 68"/>
                    <a:gd name="T29" fmla="*/ 2147483647 h 76"/>
                    <a:gd name="T30" fmla="*/ 2147483647 w 68"/>
                    <a:gd name="T31" fmla="*/ 2147483647 h 76"/>
                    <a:gd name="T32" fmla="*/ 2147483647 w 68"/>
                    <a:gd name="T33" fmla="*/ 2147483647 h 76"/>
                    <a:gd name="T34" fmla="*/ 2147483647 w 68"/>
                    <a:gd name="T35" fmla="*/ 2147483647 h 76"/>
                    <a:gd name="T36" fmla="*/ 2147483647 w 68"/>
                    <a:gd name="T37" fmla="*/ 2147483647 h 76"/>
                    <a:gd name="T38" fmla="*/ 2147483647 w 68"/>
                    <a:gd name="T39" fmla="*/ 2147483647 h 76"/>
                    <a:gd name="T40" fmla="*/ 2147483647 w 68"/>
                    <a:gd name="T41" fmla="*/ 2147483647 h 76"/>
                    <a:gd name="T42" fmla="*/ 2147483647 w 68"/>
                    <a:gd name="T43" fmla="*/ 2147483647 h 76"/>
                    <a:gd name="T44" fmla="*/ 2147483647 w 68"/>
                    <a:gd name="T45" fmla="*/ 2147483647 h 76"/>
                    <a:gd name="T46" fmla="*/ 2147483647 w 68"/>
                    <a:gd name="T47" fmla="*/ 2147483647 h 76"/>
                    <a:gd name="T48" fmla="*/ 2147483647 w 68"/>
                    <a:gd name="T49" fmla="*/ 2147483647 h 76"/>
                    <a:gd name="T50" fmla="*/ 2147483647 w 68"/>
                    <a:gd name="T51" fmla="*/ 2147483647 h 76"/>
                    <a:gd name="T52" fmla="*/ 2147483647 w 68"/>
                    <a:gd name="T53" fmla="*/ 2147483647 h 76"/>
                    <a:gd name="T54" fmla="*/ 2147483647 w 68"/>
                    <a:gd name="T55" fmla="*/ 2147483647 h 76"/>
                    <a:gd name="T56" fmla="*/ 2147483647 w 68"/>
                    <a:gd name="T57" fmla="*/ 2147483647 h 76"/>
                    <a:gd name="T58" fmla="*/ 0 w 68"/>
                    <a:gd name="T59" fmla="*/ 2147483647 h 76"/>
                    <a:gd name="T60" fmla="*/ 2147483647 w 68"/>
                    <a:gd name="T61" fmla="*/ 2147483647 h 76"/>
                    <a:gd name="T62" fmla="*/ 2147483647 w 68"/>
                    <a:gd name="T63" fmla="*/ 2147483647 h 76"/>
                    <a:gd name="T64" fmla="*/ 2147483647 w 68"/>
                    <a:gd name="T65" fmla="*/ 2147483647 h 76"/>
                    <a:gd name="T66" fmla="*/ 2147483647 w 68"/>
                    <a:gd name="T67" fmla="*/ 2147483647 h 76"/>
                    <a:gd name="T68" fmla="*/ 2147483647 w 68"/>
                    <a:gd name="T69" fmla="*/ 2147483647 h 76"/>
                    <a:gd name="T70" fmla="*/ 2147483647 w 68"/>
                    <a:gd name="T71" fmla="*/ 2147483647 h 76"/>
                    <a:gd name="T72" fmla="*/ 2147483647 w 68"/>
                    <a:gd name="T73" fmla="*/ 2147483647 h 7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8"/>
                    <a:gd name="T112" fmla="*/ 0 h 76"/>
                    <a:gd name="T113" fmla="*/ 68 w 68"/>
                    <a:gd name="T114" fmla="*/ 76 h 7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8" h="76">
                      <a:moveTo>
                        <a:pt x="2" y="8"/>
                      </a:moveTo>
                      <a:lnTo>
                        <a:pt x="6" y="6"/>
                      </a:lnTo>
                      <a:lnTo>
                        <a:pt x="16" y="0"/>
                      </a:lnTo>
                      <a:lnTo>
                        <a:pt x="20" y="6"/>
                      </a:ln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4" y="14"/>
                      </a:lnTo>
                      <a:lnTo>
                        <a:pt x="34" y="18"/>
                      </a:lnTo>
                      <a:lnTo>
                        <a:pt x="36" y="18"/>
                      </a:lnTo>
                      <a:lnTo>
                        <a:pt x="40" y="20"/>
                      </a:lnTo>
                      <a:lnTo>
                        <a:pt x="42" y="28"/>
                      </a:lnTo>
                      <a:lnTo>
                        <a:pt x="48" y="30"/>
                      </a:lnTo>
                      <a:lnTo>
                        <a:pt x="56" y="34"/>
                      </a:lnTo>
                      <a:lnTo>
                        <a:pt x="62" y="38"/>
                      </a:lnTo>
                      <a:lnTo>
                        <a:pt x="62" y="44"/>
                      </a:lnTo>
                      <a:lnTo>
                        <a:pt x="64" y="48"/>
                      </a:lnTo>
                      <a:lnTo>
                        <a:pt x="68" y="56"/>
                      </a:lnTo>
                      <a:lnTo>
                        <a:pt x="64" y="62"/>
                      </a:lnTo>
                      <a:lnTo>
                        <a:pt x="60" y="70"/>
                      </a:lnTo>
                      <a:lnTo>
                        <a:pt x="60" y="74"/>
                      </a:lnTo>
                      <a:lnTo>
                        <a:pt x="46" y="74"/>
                      </a:lnTo>
                      <a:lnTo>
                        <a:pt x="42" y="76"/>
                      </a:lnTo>
                      <a:lnTo>
                        <a:pt x="34" y="76"/>
                      </a:lnTo>
                      <a:lnTo>
                        <a:pt x="26" y="68"/>
                      </a:lnTo>
                      <a:lnTo>
                        <a:pt x="18" y="68"/>
                      </a:lnTo>
                      <a:lnTo>
                        <a:pt x="18" y="70"/>
                      </a:lnTo>
                      <a:lnTo>
                        <a:pt x="16" y="74"/>
                      </a:lnTo>
                      <a:lnTo>
                        <a:pt x="16" y="76"/>
                      </a:lnTo>
                      <a:lnTo>
                        <a:pt x="10" y="66"/>
                      </a:lnTo>
                      <a:lnTo>
                        <a:pt x="0" y="60"/>
                      </a:lnTo>
                      <a:lnTo>
                        <a:pt x="4" y="52"/>
                      </a:lnTo>
                      <a:lnTo>
                        <a:pt x="12" y="50"/>
                      </a:lnTo>
                      <a:lnTo>
                        <a:pt x="14" y="44"/>
                      </a:lnTo>
                      <a:lnTo>
                        <a:pt x="8" y="38"/>
                      </a:lnTo>
                      <a:lnTo>
                        <a:pt x="6" y="28"/>
                      </a:lnTo>
                      <a:lnTo>
                        <a:pt x="8" y="22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Freeform 201"/>
                <p:cNvSpPr/>
                <p:nvPr/>
              </p:nvSpPr>
              <p:spPr bwMode="auto">
                <a:xfrm>
                  <a:off x="5103679" y="3291968"/>
                  <a:ext cx="127995" cy="80974"/>
                </a:xfrm>
                <a:custGeom>
                  <a:avLst/>
                  <a:gdLst>
                    <a:gd name="T0" fmla="*/ 2147483647 w 88"/>
                    <a:gd name="T1" fmla="*/ 2147483647 h 52"/>
                    <a:gd name="T2" fmla="*/ 2147483647 w 88"/>
                    <a:gd name="T3" fmla="*/ 2147483647 h 52"/>
                    <a:gd name="T4" fmla="*/ 2147483647 w 88"/>
                    <a:gd name="T5" fmla="*/ 2147483647 h 52"/>
                    <a:gd name="T6" fmla="*/ 0 w 88"/>
                    <a:gd name="T7" fmla="*/ 2147483647 h 52"/>
                    <a:gd name="T8" fmla="*/ 2147483647 w 88"/>
                    <a:gd name="T9" fmla="*/ 2147483647 h 52"/>
                    <a:gd name="T10" fmla="*/ 2147483647 w 88"/>
                    <a:gd name="T11" fmla="*/ 2147483647 h 52"/>
                    <a:gd name="T12" fmla="*/ 2147483647 w 88"/>
                    <a:gd name="T13" fmla="*/ 2147483647 h 52"/>
                    <a:gd name="T14" fmla="*/ 2147483647 w 88"/>
                    <a:gd name="T15" fmla="*/ 2147483647 h 52"/>
                    <a:gd name="T16" fmla="*/ 2147483647 w 88"/>
                    <a:gd name="T17" fmla="*/ 2147483647 h 52"/>
                    <a:gd name="T18" fmla="*/ 2147483647 w 88"/>
                    <a:gd name="T19" fmla="*/ 2147483647 h 52"/>
                    <a:gd name="T20" fmla="*/ 2147483647 w 88"/>
                    <a:gd name="T21" fmla="*/ 2147483647 h 52"/>
                    <a:gd name="T22" fmla="*/ 2147483647 w 88"/>
                    <a:gd name="T23" fmla="*/ 2147483647 h 52"/>
                    <a:gd name="T24" fmla="*/ 2147483647 w 88"/>
                    <a:gd name="T25" fmla="*/ 2147483647 h 52"/>
                    <a:gd name="T26" fmla="*/ 2147483647 w 88"/>
                    <a:gd name="T27" fmla="*/ 2147483647 h 52"/>
                    <a:gd name="T28" fmla="*/ 2147483647 w 88"/>
                    <a:gd name="T29" fmla="*/ 2147483647 h 52"/>
                    <a:gd name="T30" fmla="*/ 2147483647 w 88"/>
                    <a:gd name="T31" fmla="*/ 2147483647 h 52"/>
                    <a:gd name="T32" fmla="*/ 2147483647 w 88"/>
                    <a:gd name="T33" fmla="*/ 2147483647 h 52"/>
                    <a:gd name="T34" fmla="*/ 2147483647 w 88"/>
                    <a:gd name="T35" fmla="*/ 2147483647 h 52"/>
                    <a:gd name="T36" fmla="*/ 2147483647 w 88"/>
                    <a:gd name="T37" fmla="*/ 2147483647 h 52"/>
                    <a:gd name="T38" fmla="*/ 2147483647 w 88"/>
                    <a:gd name="T39" fmla="*/ 2147483647 h 52"/>
                    <a:gd name="T40" fmla="*/ 2147483647 w 88"/>
                    <a:gd name="T41" fmla="*/ 2147483647 h 52"/>
                    <a:gd name="T42" fmla="*/ 2147483647 w 88"/>
                    <a:gd name="T43" fmla="*/ 0 h 52"/>
                    <a:gd name="T44" fmla="*/ 2147483647 w 88"/>
                    <a:gd name="T45" fmla="*/ 0 h 52"/>
                    <a:gd name="T46" fmla="*/ 2147483647 w 88"/>
                    <a:gd name="T47" fmla="*/ 2147483647 h 52"/>
                    <a:gd name="T48" fmla="*/ 2147483647 w 88"/>
                    <a:gd name="T49" fmla="*/ 2147483647 h 52"/>
                    <a:gd name="T50" fmla="*/ 2147483647 w 88"/>
                    <a:gd name="T51" fmla="*/ 2147483647 h 52"/>
                    <a:gd name="T52" fmla="*/ 2147483647 w 88"/>
                    <a:gd name="T53" fmla="*/ 2147483647 h 52"/>
                    <a:gd name="T54" fmla="*/ 2147483647 w 88"/>
                    <a:gd name="T55" fmla="*/ 2147483647 h 52"/>
                    <a:gd name="T56" fmla="*/ 2147483647 w 88"/>
                    <a:gd name="T57" fmla="*/ 2147483647 h 52"/>
                    <a:gd name="T58" fmla="*/ 2147483647 w 88"/>
                    <a:gd name="T59" fmla="*/ 2147483647 h 52"/>
                    <a:gd name="T60" fmla="*/ 2147483647 w 88"/>
                    <a:gd name="T61" fmla="*/ 2147483647 h 52"/>
                    <a:gd name="T62" fmla="*/ 2147483647 w 88"/>
                    <a:gd name="T63" fmla="*/ 2147483647 h 52"/>
                    <a:gd name="T64" fmla="*/ 2147483647 w 88"/>
                    <a:gd name="T65" fmla="*/ 2147483647 h 52"/>
                    <a:gd name="T66" fmla="*/ 2147483647 w 88"/>
                    <a:gd name="T67" fmla="*/ 2147483647 h 52"/>
                    <a:gd name="T68" fmla="*/ 2147483647 w 88"/>
                    <a:gd name="T69" fmla="*/ 2147483647 h 52"/>
                    <a:gd name="T70" fmla="*/ 2147483647 w 88"/>
                    <a:gd name="T71" fmla="*/ 2147483647 h 52"/>
                    <a:gd name="T72" fmla="*/ 2147483647 w 88"/>
                    <a:gd name="T73" fmla="*/ 2147483647 h 52"/>
                    <a:gd name="T74" fmla="*/ 2147483647 w 88"/>
                    <a:gd name="T75" fmla="*/ 2147483647 h 52"/>
                    <a:gd name="T76" fmla="*/ 2147483647 w 88"/>
                    <a:gd name="T77" fmla="*/ 2147483647 h 52"/>
                    <a:gd name="T78" fmla="*/ 2147483647 w 88"/>
                    <a:gd name="T79" fmla="*/ 2147483647 h 52"/>
                    <a:gd name="T80" fmla="*/ 2147483647 w 88"/>
                    <a:gd name="T81" fmla="*/ 2147483647 h 52"/>
                    <a:gd name="T82" fmla="*/ 2147483647 w 88"/>
                    <a:gd name="T83" fmla="*/ 2147483647 h 52"/>
                    <a:gd name="T84" fmla="*/ 2147483647 w 88"/>
                    <a:gd name="T85" fmla="*/ 2147483647 h 52"/>
                    <a:gd name="T86" fmla="*/ 2147483647 w 88"/>
                    <a:gd name="T87" fmla="*/ 2147483647 h 52"/>
                    <a:gd name="T88" fmla="*/ 2147483647 w 88"/>
                    <a:gd name="T89" fmla="*/ 2147483647 h 52"/>
                    <a:gd name="T90" fmla="*/ 2147483647 w 88"/>
                    <a:gd name="T91" fmla="*/ 2147483647 h 52"/>
                    <a:gd name="T92" fmla="*/ 2147483647 w 88"/>
                    <a:gd name="T93" fmla="*/ 2147483647 h 5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8"/>
                    <a:gd name="T142" fmla="*/ 0 h 52"/>
                    <a:gd name="T143" fmla="*/ 88 w 88"/>
                    <a:gd name="T144" fmla="*/ 52 h 5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8" h="52">
                      <a:moveTo>
                        <a:pt x="10" y="48"/>
                      </a:moveTo>
                      <a:lnTo>
                        <a:pt x="8" y="40"/>
                      </a:lnTo>
                      <a:lnTo>
                        <a:pt x="6" y="38"/>
                      </a:lnTo>
                      <a:lnTo>
                        <a:pt x="0" y="36"/>
                      </a:lnTo>
                      <a:lnTo>
                        <a:pt x="2" y="32"/>
                      </a:lnTo>
                      <a:lnTo>
                        <a:pt x="4" y="24"/>
                      </a:lnTo>
                      <a:lnTo>
                        <a:pt x="8" y="18"/>
                      </a:lnTo>
                      <a:lnTo>
                        <a:pt x="4" y="12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6" y="4"/>
                      </a:lnTo>
                      <a:lnTo>
                        <a:pt x="10" y="6"/>
                      </a:lnTo>
                      <a:lnTo>
                        <a:pt x="14" y="6"/>
                      </a:lnTo>
                      <a:lnTo>
                        <a:pt x="20" y="6"/>
                      </a:lnTo>
                      <a:lnTo>
                        <a:pt x="24" y="8"/>
                      </a:lnTo>
                      <a:lnTo>
                        <a:pt x="46" y="8"/>
                      </a:lnTo>
                      <a:lnTo>
                        <a:pt x="52" y="8"/>
                      </a:lnTo>
                      <a:lnTo>
                        <a:pt x="56" y="4"/>
                      </a:lnTo>
                      <a:lnTo>
                        <a:pt x="60" y="2"/>
                      </a:lnTo>
                      <a:lnTo>
                        <a:pt x="66" y="0"/>
                      </a:lnTo>
                      <a:lnTo>
                        <a:pt x="70" y="0"/>
                      </a:lnTo>
                      <a:lnTo>
                        <a:pt x="76" y="2"/>
                      </a:lnTo>
                      <a:lnTo>
                        <a:pt x="86" y="8"/>
                      </a:lnTo>
                      <a:lnTo>
                        <a:pt x="84" y="14"/>
                      </a:lnTo>
                      <a:lnTo>
                        <a:pt x="84" y="22"/>
                      </a:lnTo>
                      <a:lnTo>
                        <a:pt x="84" y="30"/>
                      </a:lnTo>
                      <a:lnTo>
                        <a:pt x="88" y="38"/>
                      </a:lnTo>
                      <a:lnTo>
                        <a:pt x="70" y="40"/>
                      </a:lnTo>
                      <a:lnTo>
                        <a:pt x="64" y="42"/>
                      </a:lnTo>
                      <a:lnTo>
                        <a:pt x="62" y="44"/>
                      </a:lnTo>
                      <a:lnTo>
                        <a:pt x="60" y="46"/>
                      </a:lnTo>
                      <a:lnTo>
                        <a:pt x="58" y="46"/>
                      </a:lnTo>
                      <a:lnTo>
                        <a:pt x="56" y="50"/>
                      </a:lnTo>
                      <a:lnTo>
                        <a:pt x="52" y="50"/>
                      </a:lnTo>
                      <a:lnTo>
                        <a:pt x="50" y="52"/>
                      </a:lnTo>
                      <a:lnTo>
                        <a:pt x="48" y="52"/>
                      </a:lnTo>
                      <a:lnTo>
                        <a:pt x="42" y="52"/>
                      </a:lnTo>
                      <a:lnTo>
                        <a:pt x="38" y="50"/>
                      </a:lnTo>
                      <a:lnTo>
                        <a:pt x="36" y="48"/>
                      </a:lnTo>
                      <a:lnTo>
                        <a:pt x="32" y="46"/>
                      </a:lnTo>
                      <a:lnTo>
                        <a:pt x="26" y="48"/>
                      </a:lnTo>
                      <a:lnTo>
                        <a:pt x="20" y="50"/>
                      </a:lnTo>
                      <a:lnTo>
                        <a:pt x="14" y="50"/>
                      </a:lnTo>
                      <a:lnTo>
                        <a:pt x="10" y="50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" name="Freeform 202"/>
                <p:cNvSpPr/>
                <p:nvPr/>
              </p:nvSpPr>
              <p:spPr bwMode="auto">
                <a:xfrm>
                  <a:off x="4828085" y="2986656"/>
                  <a:ext cx="18450" cy="5310"/>
                </a:xfrm>
                <a:custGeom>
                  <a:avLst/>
                  <a:gdLst>
                    <a:gd name="T0" fmla="*/ 0 w 14"/>
                    <a:gd name="T1" fmla="*/ 2147483647 h 4"/>
                    <a:gd name="T2" fmla="*/ 2147483647 w 14"/>
                    <a:gd name="T3" fmla="*/ 2147483647 h 4"/>
                    <a:gd name="T4" fmla="*/ 2147483647 w 14"/>
                    <a:gd name="T5" fmla="*/ 2147483647 h 4"/>
                    <a:gd name="T6" fmla="*/ 2147483647 w 14"/>
                    <a:gd name="T7" fmla="*/ 2147483647 h 4"/>
                    <a:gd name="T8" fmla="*/ 2147483647 w 14"/>
                    <a:gd name="T9" fmla="*/ 0 h 4"/>
                    <a:gd name="T10" fmla="*/ 2147483647 w 14"/>
                    <a:gd name="T11" fmla="*/ 0 h 4"/>
                    <a:gd name="T12" fmla="*/ 0 w 14"/>
                    <a:gd name="T13" fmla="*/ 2147483647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4"/>
                    <a:gd name="T23" fmla="*/ 14 w 14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4">
                      <a:moveTo>
                        <a:pt x="0" y="2"/>
                      </a:moveTo>
                      <a:lnTo>
                        <a:pt x="6" y="4"/>
                      </a:lnTo>
                      <a:lnTo>
                        <a:pt x="8" y="4"/>
                      </a:lnTo>
                      <a:lnTo>
                        <a:pt x="1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Freeform 203"/>
                <p:cNvSpPr/>
                <p:nvPr/>
              </p:nvSpPr>
              <p:spPr bwMode="auto">
                <a:xfrm>
                  <a:off x="4649354" y="3337101"/>
                  <a:ext cx="21909" cy="11947"/>
                </a:xfrm>
                <a:custGeom>
                  <a:avLst/>
                  <a:gdLst>
                    <a:gd name="T0" fmla="*/ 2147483647 w 16"/>
                    <a:gd name="T1" fmla="*/ 2147483647 h 8"/>
                    <a:gd name="T2" fmla="*/ 2147483647 w 16"/>
                    <a:gd name="T3" fmla="*/ 2147483647 h 8"/>
                    <a:gd name="T4" fmla="*/ 2147483647 w 16"/>
                    <a:gd name="T5" fmla="*/ 2147483647 h 8"/>
                    <a:gd name="T6" fmla="*/ 2147483647 w 16"/>
                    <a:gd name="T7" fmla="*/ 2147483647 h 8"/>
                    <a:gd name="T8" fmla="*/ 0 w 16"/>
                    <a:gd name="T9" fmla="*/ 2147483647 h 8"/>
                    <a:gd name="T10" fmla="*/ 0 w 16"/>
                    <a:gd name="T11" fmla="*/ 2147483647 h 8"/>
                    <a:gd name="T12" fmla="*/ 2147483647 w 16"/>
                    <a:gd name="T13" fmla="*/ 0 h 8"/>
                    <a:gd name="T14" fmla="*/ 2147483647 w 16"/>
                    <a:gd name="T15" fmla="*/ 0 h 8"/>
                    <a:gd name="T16" fmla="*/ 2147483647 w 16"/>
                    <a:gd name="T17" fmla="*/ 0 h 8"/>
                    <a:gd name="T18" fmla="*/ 2147483647 w 16"/>
                    <a:gd name="T19" fmla="*/ 2147483647 h 8"/>
                    <a:gd name="T20" fmla="*/ 2147483647 w 16"/>
                    <a:gd name="T21" fmla="*/ 2147483647 h 8"/>
                    <a:gd name="T22" fmla="*/ 2147483647 w 16"/>
                    <a:gd name="T23" fmla="*/ 2147483647 h 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"/>
                    <a:gd name="T37" fmla="*/ 0 h 8"/>
                    <a:gd name="T38" fmla="*/ 16 w 16"/>
                    <a:gd name="T39" fmla="*/ 8 h 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" h="8">
                      <a:moveTo>
                        <a:pt x="14" y="4"/>
                      </a:moveTo>
                      <a:lnTo>
                        <a:pt x="12" y="6"/>
                      </a:lnTo>
                      <a:lnTo>
                        <a:pt x="6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6" y="6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Freeform 204"/>
                <p:cNvSpPr/>
                <p:nvPr/>
              </p:nvSpPr>
              <p:spPr bwMode="auto">
                <a:xfrm>
                  <a:off x="4739296" y="3122056"/>
                  <a:ext cx="17296" cy="25221"/>
                </a:xfrm>
                <a:custGeom>
                  <a:avLst/>
                  <a:gdLst>
                    <a:gd name="T0" fmla="*/ 2147483647 w 12"/>
                    <a:gd name="T1" fmla="*/ 0 h 16"/>
                    <a:gd name="T2" fmla="*/ 2147483647 w 12"/>
                    <a:gd name="T3" fmla="*/ 2147483647 h 16"/>
                    <a:gd name="T4" fmla="*/ 2147483647 w 12"/>
                    <a:gd name="T5" fmla="*/ 2147483647 h 16"/>
                    <a:gd name="T6" fmla="*/ 2147483647 w 12"/>
                    <a:gd name="T7" fmla="*/ 2147483647 h 16"/>
                    <a:gd name="T8" fmla="*/ 0 w 12"/>
                    <a:gd name="T9" fmla="*/ 2147483647 h 16"/>
                    <a:gd name="T10" fmla="*/ 2147483647 w 12"/>
                    <a:gd name="T11" fmla="*/ 2147483647 h 16"/>
                    <a:gd name="T12" fmla="*/ 2147483647 w 12"/>
                    <a:gd name="T13" fmla="*/ 2147483647 h 16"/>
                    <a:gd name="T14" fmla="*/ 2147483647 w 12"/>
                    <a:gd name="T15" fmla="*/ 2147483647 h 16"/>
                    <a:gd name="T16" fmla="*/ 2147483647 w 12"/>
                    <a:gd name="T17" fmla="*/ 2147483647 h 16"/>
                    <a:gd name="T18" fmla="*/ 2147483647 w 12"/>
                    <a:gd name="T19" fmla="*/ 2147483647 h 16"/>
                    <a:gd name="T20" fmla="*/ 2147483647 w 12"/>
                    <a:gd name="T21" fmla="*/ 2147483647 h 16"/>
                    <a:gd name="T22" fmla="*/ 2147483647 w 12"/>
                    <a:gd name="T23" fmla="*/ 0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"/>
                    <a:gd name="T37" fmla="*/ 0 h 16"/>
                    <a:gd name="T38" fmla="*/ 12 w 12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" h="16">
                      <a:moveTo>
                        <a:pt x="8" y="0"/>
                      </a:move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8" y="14"/>
                      </a:lnTo>
                      <a:lnTo>
                        <a:pt x="12" y="16"/>
                      </a:lnTo>
                      <a:lnTo>
                        <a:pt x="12" y="12"/>
                      </a:lnTo>
                      <a:lnTo>
                        <a:pt x="12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Freeform 206"/>
                <p:cNvSpPr/>
                <p:nvPr/>
              </p:nvSpPr>
              <p:spPr bwMode="auto">
                <a:xfrm>
                  <a:off x="5416170" y="3641085"/>
                  <a:ext cx="485460" cy="471243"/>
                </a:xfrm>
                <a:custGeom>
                  <a:avLst/>
                  <a:gdLst>
                    <a:gd name="T0" fmla="*/ 2147483647 w 332"/>
                    <a:gd name="T1" fmla="*/ 2147483647 h 298"/>
                    <a:gd name="T2" fmla="*/ 2147483647 w 332"/>
                    <a:gd name="T3" fmla="*/ 2147483647 h 298"/>
                    <a:gd name="T4" fmla="*/ 2147483647 w 332"/>
                    <a:gd name="T5" fmla="*/ 2147483647 h 298"/>
                    <a:gd name="T6" fmla="*/ 2147483647 w 332"/>
                    <a:gd name="T7" fmla="*/ 2147483647 h 298"/>
                    <a:gd name="T8" fmla="*/ 2147483647 w 332"/>
                    <a:gd name="T9" fmla="*/ 2147483647 h 298"/>
                    <a:gd name="T10" fmla="*/ 2147483647 w 332"/>
                    <a:gd name="T11" fmla="*/ 2147483647 h 298"/>
                    <a:gd name="T12" fmla="*/ 2147483647 w 332"/>
                    <a:gd name="T13" fmla="*/ 2147483647 h 298"/>
                    <a:gd name="T14" fmla="*/ 2147483647 w 332"/>
                    <a:gd name="T15" fmla="*/ 2147483647 h 298"/>
                    <a:gd name="T16" fmla="*/ 2147483647 w 332"/>
                    <a:gd name="T17" fmla="*/ 2147483647 h 298"/>
                    <a:gd name="T18" fmla="*/ 2147483647 w 332"/>
                    <a:gd name="T19" fmla="*/ 2147483647 h 298"/>
                    <a:gd name="T20" fmla="*/ 2147483647 w 332"/>
                    <a:gd name="T21" fmla="*/ 2147483647 h 298"/>
                    <a:gd name="T22" fmla="*/ 2147483647 w 332"/>
                    <a:gd name="T23" fmla="*/ 2147483647 h 298"/>
                    <a:gd name="T24" fmla="*/ 2147483647 w 332"/>
                    <a:gd name="T25" fmla="*/ 2147483647 h 298"/>
                    <a:gd name="T26" fmla="*/ 2147483647 w 332"/>
                    <a:gd name="T27" fmla="*/ 2147483647 h 298"/>
                    <a:gd name="T28" fmla="*/ 2147483647 w 332"/>
                    <a:gd name="T29" fmla="*/ 2147483647 h 298"/>
                    <a:gd name="T30" fmla="*/ 2147483647 w 332"/>
                    <a:gd name="T31" fmla="*/ 2147483647 h 298"/>
                    <a:gd name="T32" fmla="*/ 2147483647 w 332"/>
                    <a:gd name="T33" fmla="*/ 2147483647 h 298"/>
                    <a:gd name="T34" fmla="*/ 2147483647 w 332"/>
                    <a:gd name="T35" fmla="*/ 2147483647 h 298"/>
                    <a:gd name="T36" fmla="*/ 2147483647 w 332"/>
                    <a:gd name="T37" fmla="*/ 2147483647 h 298"/>
                    <a:gd name="T38" fmla="*/ 2147483647 w 332"/>
                    <a:gd name="T39" fmla="*/ 2147483647 h 298"/>
                    <a:gd name="T40" fmla="*/ 2147483647 w 332"/>
                    <a:gd name="T41" fmla="*/ 2147483647 h 298"/>
                    <a:gd name="T42" fmla="*/ 2147483647 w 332"/>
                    <a:gd name="T43" fmla="*/ 2147483647 h 298"/>
                    <a:gd name="T44" fmla="*/ 2147483647 w 332"/>
                    <a:gd name="T45" fmla="*/ 2147483647 h 298"/>
                    <a:gd name="T46" fmla="*/ 2147483647 w 332"/>
                    <a:gd name="T47" fmla="*/ 2147483647 h 298"/>
                    <a:gd name="T48" fmla="*/ 2147483647 w 332"/>
                    <a:gd name="T49" fmla="*/ 2147483647 h 298"/>
                    <a:gd name="T50" fmla="*/ 2147483647 w 332"/>
                    <a:gd name="T51" fmla="*/ 2147483647 h 298"/>
                    <a:gd name="T52" fmla="*/ 2147483647 w 332"/>
                    <a:gd name="T53" fmla="*/ 2147483647 h 298"/>
                    <a:gd name="T54" fmla="*/ 2147483647 w 332"/>
                    <a:gd name="T55" fmla="*/ 2147483647 h 298"/>
                    <a:gd name="T56" fmla="*/ 2147483647 w 332"/>
                    <a:gd name="T57" fmla="*/ 2147483647 h 298"/>
                    <a:gd name="T58" fmla="*/ 2147483647 w 332"/>
                    <a:gd name="T59" fmla="*/ 2147483647 h 298"/>
                    <a:gd name="T60" fmla="*/ 2147483647 w 332"/>
                    <a:gd name="T61" fmla="*/ 2147483647 h 298"/>
                    <a:gd name="T62" fmla="*/ 2147483647 w 332"/>
                    <a:gd name="T63" fmla="*/ 0 h 298"/>
                    <a:gd name="T64" fmla="*/ 2147483647 w 332"/>
                    <a:gd name="T65" fmla="*/ 2147483647 h 298"/>
                    <a:gd name="T66" fmla="*/ 2147483647 w 332"/>
                    <a:gd name="T67" fmla="*/ 2147483647 h 298"/>
                    <a:gd name="T68" fmla="*/ 2147483647 w 332"/>
                    <a:gd name="T69" fmla="*/ 2147483647 h 298"/>
                    <a:gd name="T70" fmla="*/ 2147483647 w 332"/>
                    <a:gd name="T71" fmla="*/ 2147483647 h 298"/>
                    <a:gd name="T72" fmla="*/ 2147483647 w 332"/>
                    <a:gd name="T73" fmla="*/ 2147483647 h 298"/>
                    <a:gd name="T74" fmla="*/ 2147483647 w 332"/>
                    <a:gd name="T75" fmla="*/ 2147483647 h 2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32"/>
                    <a:gd name="T115" fmla="*/ 0 h 298"/>
                    <a:gd name="T116" fmla="*/ 332 w 332"/>
                    <a:gd name="T117" fmla="*/ 298 h 2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32" h="298">
                      <a:moveTo>
                        <a:pt x="222" y="62"/>
                      </a:moveTo>
                      <a:lnTo>
                        <a:pt x="224" y="72"/>
                      </a:lnTo>
                      <a:lnTo>
                        <a:pt x="226" y="78"/>
                      </a:lnTo>
                      <a:lnTo>
                        <a:pt x="230" y="80"/>
                      </a:lnTo>
                      <a:lnTo>
                        <a:pt x="234" y="84"/>
                      </a:lnTo>
                      <a:lnTo>
                        <a:pt x="236" y="88"/>
                      </a:lnTo>
                      <a:lnTo>
                        <a:pt x="242" y="96"/>
                      </a:lnTo>
                      <a:lnTo>
                        <a:pt x="244" y="102"/>
                      </a:lnTo>
                      <a:lnTo>
                        <a:pt x="248" y="110"/>
                      </a:lnTo>
                      <a:lnTo>
                        <a:pt x="254" y="118"/>
                      </a:lnTo>
                      <a:lnTo>
                        <a:pt x="258" y="126"/>
                      </a:lnTo>
                      <a:lnTo>
                        <a:pt x="260" y="130"/>
                      </a:lnTo>
                      <a:lnTo>
                        <a:pt x="258" y="136"/>
                      </a:lnTo>
                      <a:lnTo>
                        <a:pt x="268" y="144"/>
                      </a:lnTo>
                      <a:lnTo>
                        <a:pt x="280" y="148"/>
                      </a:lnTo>
                      <a:lnTo>
                        <a:pt x="280" y="156"/>
                      </a:lnTo>
                      <a:lnTo>
                        <a:pt x="324" y="158"/>
                      </a:lnTo>
                      <a:lnTo>
                        <a:pt x="332" y="164"/>
                      </a:lnTo>
                      <a:lnTo>
                        <a:pt x="332" y="198"/>
                      </a:lnTo>
                      <a:lnTo>
                        <a:pt x="282" y="242"/>
                      </a:lnTo>
                      <a:lnTo>
                        <a:pt x="234" y="254"/>
                      </a:lnTo>
                      <a:lnTo>
                        <a:pt x="190" y="298"/>
                      </a:lnTo>
                      <a:lnTo>
                        <a:pt x="188" y="276"/>
                      </a:lnTo>
                      <a:lnTo>
                        <a:pt x="168" y="270"/>
                      </a:lnTo>
                      <a:lnTo>
                        <a:pt x="164" y="268"/>
                      </a:lnTo>
                      <a:lnTo>
                        <a:pt x="162" y="270"/>
                      </a:lnTo>
                      <a:lnTo>
                        <a:pt x="156" y="268"/>
                      </a:lnTo>
                      <a:lnTo>
                        <a:pt x="152" y="264"/>
                      </a:lnTo>
                      <a:lnTo>
                        <a:pt x="150" y="266"/>
                      </a:lnTo>
                      <a:lnTo>
                        <a:pt x="148" y="270"/>
                      </a:lnTo>
                      <a:lnTo>
                        <a:pt x="146" y="276"/>
                      </a:lnTo>
                      <a:lnTo>
                        <a:pt x="144" y="280"/>
                      </a:lnTo>
                      <a:lnTo>
                        <a:pt x="142" y="274"/>
                      </a:lnTo>
                      <a:lnTo>
                        <a:pt x="134" y="264"/>
                      </a:lnTo>
                      <a:lnTo>
                        <a:pt x="124" y="254"/>
                      </a:lnTo>
                      <a:lnTo>
                        <a:pt x="118" y="248"/>
                      </a:lnTo>
                      <a:lnTo>
                        <a:pt x="116" y="240"/>
                      </a:lnTo>
                      <a:lnTo>
                        <a:pt x="108" y="228"/>
                      </a:lnTo>
                      <a:lnTo>
                        <a:pt x="102" y="220"/>
                      </a:lnTo>
                      <a:lnTo>
                        <a:pt x="98" y="214"/>
                      </a:lnTo>
                      <a:lnTo>
                        <a:pt x="90" y="210"/>
                      </a:lnTo>
                      <a:lnTo>
                        <a:pt x="82" y="200"/>
                      </a:lnTo>
                      <a:lnTo>
                        <a:pt x="84" y="200"/>
                      </a:lnTo>
                      <a:lnTo>
                        <a:pt x="82" y="200"/>
                      </a:lnTo>
                      <a:lnTo>
                        <a:pt x="76" y="200"/>
                      </a:lnTo>
                      <a:lnTo>
                        <a:pt x="76" y="162"/>
                      </a:lnTo>
                      <a:lnTo>
                        <a:pt x="68" y="152"/>
                      </a:lnTo>
                      <a:lnTo>
                        <a:pt x="58" y="142"/>
                      </a:lnTo>
                      <a:lnTo>
                        <a:pt x="48" y="134"/>
                      </a:lnTo>
                      <a:lnTo>
                        <a:pt x="42" y="124"/>
                      </a:lnTo>
                      <a:lnTo>
                        <a:pt x="24" y="92"/>
                      </a:lnTo>
                      <a:lnTo>
                        <a:pt x="16" y="76"/>
                      </a:lnTo>
                      <a:lnTo>
                        <a:pt x="10" y="72"/>
                      </a:lnTo>
                      <a:lnTo>
                        <a:pt x="4" y="66"/>
                      </a:lnTo>
                      <a:lnTo>
                        <a:pt x="0" y="54"/>
                      </a:lnTo>
                      <a:lnTo>
                        <a:pt x="16" y="56"/>
                      </a:lnTo>
                      <a:lnTo>
                        <a:pt x="20" y="52"/>
                      </a:lnTo>
                      <a:lnTo>
                        <a:pt x="24" y="46"/>
                      </a:lnTo>
                      <a:lnTo>
                        <a:pt x="30" y="42"/>
                      </a:lnTo>
                      <a:lnTo>
                        <a:pt x="34" y="42"/>
                      </a:lnTo>
                      <a:lnTo>
                        <a:pt x="38" y="36"/>
                      </a:lnTo>
                      <a:lnTo>
                        <a:pt x="44" y="36"/>
                      </a:lnTo>
                      <a:lnTo>
                        <a:pt x="32" y="10"/>
                      </a:lnTo>
                      <a:lnTo>
                        <a:pt x="62" y="0"/>
                      </a:lnTo>
                      <a:lnTo>
                        <a:pt x="118" y="24"/>
                      </a:lnTo>
                      <a:lnTo>
                        <a:pt x="122" y="26"/>
                      </a:lnTo>
                      <a:lnTo>
                        <a:pt x="124" y="30"/>
                      </a:lnTo>
                      <a:lnTo>
                        <a:pt x="128" y="32"/>
                      </a:lnTo>
                      <a:lnTo>
                        <a:pt x="134" y="34"/>
                      </a:lnTo>
                      <a:lnTo>
                        <a:pt x="134" y="44"/>
                      </a:lnTo>
                      <a:lnTo>
                        <a:pt x="152" y="54"/>
                      </a:lnTo>
                      <a:lnTo>
                        <a:pt x="180" y="54"/>
                      </a:lnTo>
                      <a:lnTo>
                        <a:pt x="196" y="58"/>
                      </a:lnTo>
                      <a:lnTo>
                        <a:pt x="200" y="60"/>
                      </a:lnTo>
                      <a:lnTo>
                        <a:pt x="204" y="64"/>
                      </a:lnTo>
                      <a:lnTo>
                        <a:pt x="222" y="64"/>
                      </a:lnTo>
                      <a:lnTo>
                        <a:pt x="222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Freeform 207"/>
                <p:cNvSpPr/>
                <p:nvPr/>
              </p:nvSpPr>
              <p:spPr bwMode="auto">
                <a:xfrm>
                  <a:off x="5351596" y="3533563"/>
                  <a:ext cx="29981" cy="18584"/>
                </a:xfrm>
                <a:custGeom>
                  <a:avLst/>
                  <a:gdLst>
                    <a:gd name="T0" fmla="*/ 2147483647 w 20"/>
                    <a:gd name="T1" fmla="*/ 2147483647 h 12"/>
                    <a:gd name="T2" fmla="*/ 0 w 20"/>
                    <a:gd name="T3" fmla="*/ 2147483647 h 12"/>
                    <a:gd name="T4" fmla="*/ 0 w 20"/>
                    <a:gd name="T5" fmla="*/ 2147483647 h 12"/>
                    <a:gd name="T6" fmla="*/ 2147483647 w 20"/>
                    <a:gd name="T7" fmla="*/ 2147483647 h 12"/>
                    <a:gd name="T8" fmla="*/ 2147483647 w 20"/>
                    <a:gd name="T9" fmla="*/ 2147483647 h 12"/>
                    <a:gd name="T10" fmla="*/ 2147483647 w 20"/>
                    <a:gd name="T11" fmla="*/ 0 h 12"/>
                    <a:gd name="T12" fmla="*/ 2147483647 w 20"/>
                    <a:gd name="T13" fmla="*/ 2147483647 h 12"/>
                    <a:gd name="T14" fmla="*/ 2147483647 w 20"/>
                    <a:gd name="T15" fmla="*/ 2147483647 h 12"/>
                    <a:gd name="T16" fmla="*/ 2147483647 w 20"/>
                    <a:gd name="T17" fmla="*/ 0 h 12"/>
                    <a:gd name="T18" fmla="*/ 2147483647 w 20"/>
                    <a:gd name="T19" fmla="*/ 2147483647 h 12"/>
                    <a:gd name="T20" fmla="*/ 2147483647 w 20"/>
                    <a:gd name="T21" fmla="*/ 2147483647 h 12"/>
                    <a:gd name="T22" fmla="*/ 2147483647 w 20"/>
                    <a:gd name="T23" fmla="*/ 2147483647 h 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2"/>
                    <a:gd name="T38" fmla="*/ 20 w 20"/>
                    <a:gd name="T39" fmla="*/ 12 h 1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2">
                      <a:moveTo>
                        <a:pt x="8" y="12"/>
                      </a:move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6" y="0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16" y="8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Freeform 208"/>
                <p:cNvSpPr/>
                <p:nvPr/>
              </p:nvSpPr>
              <p:spPr bwMode="auto">
                <a:xfrm>
                  <a:off x="5191314" y="3354358"/>
                  <a:ext cx="47278" cy="37169"/>
                </a:xfrm>
                <a:custGeom>
                  <a:avLst/>
                  <a:gdLst>
                    <a:gd name="T0" fmla="*/ 2147483647 w 32"/>
                    <a:gd name="T1" fmla="*/ 0 h 24"/>
                    <a:gd name="T2" fmla="*/ 2147483647 w 32"/>
                    <a:gd name="T3" fmla="*/ 2147483647 h 24"/>
                    <a:gd name="T4" fmla="*/ 2147483647 w 32"/>
                    <a:gd name="T5" fmla="*/ 2147483647 h 24"/>
                    <a:gd name="T6" fmla="*/ 2147483647 w 32"/>
                    <a:gd name="T7" fmla="*/ 2147483647 h 24"/>
                    <a:gd name="T8" fmla="*/ 0 w 32"/>
                    <a:gd name="T9" fmla="*/ 2147483647 h 24"/>
                    <a:gd name="T10" fmla="*/ 2147483647 w 32"/>
                    <a:gd name="T11" fmla="*/ 2147483647 h 24"/>
                    <a:gd name="T12" fmla="*/ 2147483647 w 32"/>
                    <a:gd name="T13" fmla="*/ 2147483647 h 24"/>
                    <a:gd name="T14" fmla="*/ 2147483647 w 32"/>
                    <a:gd name="T15" fmla="*/ 2147483647 h 24"/>
                    <a:gd name="T16" fmla="*/ 2147483647 w 32"/>
                    <a:gd name="T17" fmla="*/ 2147483647 h 24"/>
                    <a:gd name="T18" fmla="*/ 2147483647 w 32"/>
                    <a:gd name="T19" fmla="*/ 2147483647 h 24"/>
                    <a:gd name="T20" fmla="*/ 2147483647 w 32"/>
                    <a:gd name="T21" fmla="*/ 2147483647 h 24"/>
                    <a:gd name="T22" fmla="*/ 2147483647 w 32"/>
                    <a:gd name="T23" fmla="*/ 2147483647 h 24"/>
                    <a:gd name="T24" fmla="*/ 2147483647 w 32"/>
                    <a:gd name="T25" fmla="*/ 2147483647 h 24"/>
                    <a:gd name="T26" fmla="*/ 2147483647 w 32"/>
                    <a:gd name="T27" fmla="*/ 0 h 24"/>
                    <a:gd name="T28" fmla="*/ 2147483647 w 32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"/>
                    <a:gd name="T46" fmla="*/ 0 h 24"/>
                    <a:gd name="T47" fmla="*/ 32 w 32"/>
                    <a:gd name="T48" fmla="*/ 24 h 2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" h="24">
                      <a:moveTo>
                        <a:pt x="28" y="0"/>
                      </a:move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2" y="12"/>
                      </a:lnTo>
                      <a:lnTo>
                        <a:pt x="6" y="14"/>
                      </a:lnTo>
                      <a:lnTo>
                        <a:pt x="6" y="24"/>
                      </a:lnTo>
                      <a:lnTo>
                        <a:pt x="12" y="22"/>
                      </a:lnTo>
                      <a:lnTo>
                        <a:pt x="20" y="18"/>
                      </a:lnTo>
                      <a:lnTo>
                        <a:pt x="32" y="8"/>
                      </a:lnTo>
                      <a:lnTo>
                        <a:pt x="30" y="6"/>
                      </a:lnTo>
                      <a:lnTo>
                        <a:pt x="26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" name="Freeform 209"/>
                <p:cNvSpPr/>
                <p:nvPr/>
              </p:nvSpPr>
              <p:spPr bwMode="auto">
                <a:xfrm>
                  <a:off x="5393108" y="3611882"/>
                  <a:ext cx="32287" cy="100886"/>
                </a:xfrm>
                <a:custGeom>
                  <a:avLst/>
                  <a:gdLst>
                    <a:gd name="T0" fmla="*/ 2147483647 w 22"/>
                    <a:gd name="T1" fmla="*/ 0 h 64"/>
                    <a:gd name="T2" fmla="*/ 2147483647 w 22"/>
                    <a:gd name="T3" fmla="*/ 0 h 64"/>
                    <a:gd name="T4" fmla="*/ 2147483647 w 22"/>
                    <a:gd name="T5" fmla="*/ 2147483647 h 64"/>
                    <a:gd name="T6" fmla="*/ 2147483647 w 22"/>
                    <a:gd name="T7" fmla="*/ 2147483647 h 64"/>
                    <a:gd name="T8" fmla="*/ 2147483647 w 22"/>
                    <a:gd name="T9" fmla="*/ 2147483647 h 64"/>
                    <a:gd name="T10" fmla="*/ 2147483647 w 22"/>
                    <a:gd name="T11" fmla="*/ 2147483647 h 64"/>
                    <a:gd name="T12" fmla="*/ 2147483647 w 22"/>
                    <a:gd name="T13" fmla="*/ 2147483647 h 64"/>
                    <a:gd name="T14" fmla="*/ 2147483647 w 22"/>
                    <a:gd name="T15" fmla="*/ 2147483647 h 64"/>
                    <a:gd name="T16" fmla="*/ 2147483647 w 22"/>
                    <a:gd name="T17" fmla="*/ 2147483647 h 64"/>
                    <a:gd name="T18" fmla="*/ 2147483647 w 22"/>
                    <a:gd name="T19" fmla="*/ 2147483647 h 64"/>
                    <a:gd name="T20" fmla="*/ 0 w 22"/>
                    <a:gd name="T21" fmla="*/ 2147483647 h 64"/>
                    <a:gd name="T22" fmla="*/ 2147483647 w 22"/>
                    <a:gd name="T23" fmla="*/ 2147483647 h 64"/>
                    <a:gd name="T24" fmla="*/ 2147483647 w 22"/>
                    <a:gd name="T25" fmla="*/ 2147483647 h 64"/>
                    <a:gd name="T26" fmla="*/ 2147483647 w 22"/>
                    <a:gd name="T27" fmla="*/ 2147483647 h 64"/>
                    <a:gd name="T28" fmla="*/ 2147483647 w 22"/>
                    <a:gd name="T29" fmla="*/ 0 h 6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"/>
                    <a:gd name="T46" fmla="*/ 0 h 64"/>
                    <a:gd name="T47" fmla="*/ 22 w 22"/>
                    <a:gd name="T48" fmla="*/ 64 h 6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" h="64">
                      <a:moveTo>
                        <a:pt x="14" y="0"/>
                      </a:moveTo>
                      <a:lnTo>
                        <a:pt x="20" y="0"/>
                      </a:lnTo>
                      <a:lnTo>
                        <a:pt x="20" y="8"/>
                      </a:lnTo>
                      <a:lnTo>
                        <a:pt x="16" y="8"/>
                      </a:lnTo>
                      <a:lnTo>
                        <a:pt x="12" y="28"/>
                      </a:lnTo>
                      <a:lnTo>
                        <a:pt x="22" y="28"/>
                      </a:lnTo>
                      <a:lnTo>
                        <a:pt x="16" y="64"/>
                      </a:lnTo>
                      <a:lnTo>
                        <a:pt x="10" y="48"/>
                      </a:lnTo>
                      <a:lnTo>
                        <a:pt x="4" y="40"/>
                      </a:lnTo>
                      <a:lnTo>
                        <a:pt x="2" y="36"/>
                      </a:lnTo>
                      <a:lnTo>
                        <a:pt x="0" y="30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10" y="1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" name="Freeform 210"/>
                <p:cNvSpPr/>
                <p:nvPr/>
              </p:nvSpPr>
              <p:spPr bwMode="auto">
                <a:xfrm>
                  <a:off x="5421936" y="3491085"/>
                  <a:ext cx="138373" cy="140709"/>
                </a:xfrm>
                <a:custGeom>
                  <a:avLst/>
                  <a:gdLst>
                    <a:gd name="T0" fmla="*/ 0 w 94"/>
                    <a:gd name="T1" fmla="*/ 2147483647 h 88"/>
                    <a:gd name="T2" fmla="*/ 2147483647 w 94"/>
                    <a:gd name="T3" fmla="*/ 2147483647 h 88"/>
                    <a:gd name="T4" fmla="*/ 2147483647 w 94"/>
                    <a:gd name="T5" fmla="*/ 2147483647 h 88"/>
                    <a:gd name="T6" fmla="*/ 2147483647 w 94"/>
                    <a:gd name="T7" fmla="*/ 2147483647 h 88"/>
                    <a:gd name="T8" fmla="*/ 2147483647 w 94"/>
                    <a:gd name="T9" fmla="*/ 2147483647 h 88"/>
                    <a:gd name="T10" fmla="*/ 2147483647 w 94"/>
                    <a:gd name="T11" fmla="*/ 2147483647 h 88"/>
                    <a:gd name="T12" fmla="*/ 2147483647 w 94"/>
                    <a:gd name="T13" fmla="*/ 2147483647 h 88"/>
                    <a:gd name="T14" fmla="*/ 2147483647 w 94"/>
                    <a:gd name="T15" fmla="*/ 2147483647 h 88"/>
                    <a:gd name="T16" fmla="*/ 2147483647 w 94"/>
                    <a:gd name="T17" fmla="*/ 2147483647 h 88"/>
                    <a:gd name="T18" fmla="*/ 2147483647 w 94"/>
                    <a:gd name="T19" fmla="*/ 2147483647 h 88"/>
                    <a:gd name="T20" fmla="*/ 2147483647 w 94"/>
                    <a:gd name="T21" fmla="*/ 2147483647 h 88"/>
                    <a:gd name="T22" fmla="*/ 2147483647 w 94"/>
                    <a:gd name="T23" fmla="*/ 2147483647 h 88"/>
                    <a:gd name="T24" fmla="*/ 2147483647 w 94"/>
                    <a:gd name="T25" fmla="*/ 2147483647 h 88"/>
                    <a:gd name="T26" fmla="*/ 2147483647 w 94"/>
                    <a:gd name="T27" fmla="*/ 2147483647 h 88"/>
                    <a:gd name="T28" fmla="*/ 2147483647 w 94"/>
                    <a:gd name="T29" fmla="*/ 2147483647 h 88"/>
                    <a:gd name="T30" fmla="*/ 2147483647 w 94"/>
                    <a:gd name="T31" fmla="*/ 2147483647 h 88"/>
                    <a:gd name="T32" fmla="*/ 2147483647 w 94"/>
                    <a:gd name="T33" fmla="*/ 0 h 88"/>
                    <a:gd name="T34" fmla="*/ 2147483647 w 94"/>
                    <a:gd name="T35" fmla="*/ 2147483647 h 88"/>
                    <a:gd name="T36" fmla="*/ 2147483647 w 94"/>
                    <a:gd name="T37" fmla="*/ 2147483647 h 88"/>
                    <a:gd name="T38" fmla="*/ 2147483647 w 94"/>
                    <a:gd name="T39" fmla="*/ 2147483647 h 88"/>
                    <a:gd name="T40" fmla="*/ 2147483647 w 94"/>
                    <a:gd name="T41" fmla="*/ 2147483647 h 88"/>
                    <a:gd name="T42" fmla="*/ 2147483647 w 94"/>
                    <a:gd name="T43" fmla="*/ 2147483647 h 88"/>
                    <a:gd name="T44" fmla="*/ 2147483647 w 94"/>
                    <a:gd name="T45" fmla="*/ 2147483647 h 88"/>
                    <a:gd name="T46" fmla="*/ 2147483647 w 94"/>
                    <a:gd name="T47" fmla="*/ 2147483647 h 88"/>
                    <a:gd name="T48" fmla="*/ 2147483647 w 94"/>
                    <a:gd name="T49" fmla="*/ 2147483647 h 88"/>
                    <a:gd name="T50" fmla="*/ 2147483647 w 94"/>
                    <a:gd name="T51" fmla="*/ 2147483647 h 88"/>
                    <a:gd name="T52" fmla="*/ 2147483647 w 94"/>
                    <a:gd name="T53" fmla="*/ 2147483647 h 88"/>
                    <a:gd name="T54" fmla="*/ 2147483647 w 94"/>
                    <a:gd name="T55" fmla="*/ 2147483647 h 88"/>
                    <a:gd name="T56" fmla="*/ 2147483647 w 94"/>
                    <a:gd name="T57" fmla="*/ 2147483647 h 88"/>
                    <a:gd name="T58" fmla="*/ 2147483647 w 94"/>
                    <a:gd name="T59" fmla="*/ 2147483647 h 88"/>
                    <a:gd name="T60" fmla="*/ 2147483647 w 94"/>
                    <a:gd name="T61" fmla="*/ 2147483647 h 88"/>
                    <a:gd name="T62" fmla="*/ 2147483647 w 94"/>
                    <a:gd name="T63" fmla="*/ 2147483647 h 88"/>
                    <a:gd name="T64" fmla="*/ 2147483647 w 94"/>
                    <a:gd name="T65" fmla="*/ 2147483647 h 88"/>
                    <a:gd name="T66" fmla="*/ 2147483647 w 94"/>
                    <a:gd name="T67" fmla="*/ 2147483647 h 88"/>
                    <a:gd name="T68" fmla="*/ 2147483647 w 94"/>
                    <a:gd name="T69" fmla="*/ 2147483647 h 88"/>
                    <a:gd name="T70" fmla="*/ 2147483647 w 94"/>
                    <a:gd name="T71" fmla="*/ 2147483647 h 88"/>
                    <a:gd name="T72" fmla="*/ 2147483647 w 94"/>
                    <a:gd name="T73" fmla="*/ 2147483647 h 88"/>
                    <a:gd name="T74" fmla="*/ 2147483647 w 94"/>
                    <a:gd name="T75" fmla="*/ 2147483647 h 88"/>
                    <a:gd name="T76" fmla="*/ 2147483647 w 94"/>
                    <a:gd name="T77" fmla="*/ 2147483647 h 88"/>
                    <a:gd name="T78" fmla="*/ 2147483647 w 94"/>
                    <a:gd name="T79" fmla="*/ 2147483647 h 88"/>
                    <a:gd name="T80" fmla="*/ 2147483647 w 94"/>
                    <a:gd name="T81" fmla="*/ 2147483647 h 88"/>
                    <a:gd name="T82" fmla="*/ 2147483647 w 94"/>
                    <a:gd name="T83" fmla="*/ 2147483647 h 88"/>
                    <a:gd name="T84" fmla="*/ 2147483647 w 94"/>
                    <a:gd name="T85" fmla="*/ 2147483647 h 88"/>
                    <a:gd name="T86" fmla="*/ 2147483647 w 94"/>
                    <a:gd name="T87" fmla="*/ 2147483647 h 88"/>
                    <a:gd name="T88" fmla="*/ 0 w 94"/>
                    <a:gd name="T89" fmla="*/ 2147483647 h 88"/>
                    <a:gd name="T90" fmla="*/ 0 w 94"/>
                    <a:gd name="T91" fmla="*/ 2147483647 h 8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4"/>
                    <a:gd name="T139" fmla="*/ 0 h 88"/>
                    <a:gd name="T140" fmla="*/ 94 w 94"/>
                    <a:gd name="T141" fmla="*/ 88 h 8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4" h="88">
                      <a:moveTo>
                        <a:pt x="0" y="82"/>
                      </a:moveTo>
                      <a:lnTo>
                        <a:pt x="10" y="84"/>
                      </a:lnTo>
                      <a:lnTo>
                        <a:pt x="14" y="88"/>
                      </a:lnTo>
                      <a:lnTo>
                        <a:pt x="18" y="88"/>
                      </a:lnTo>
                      <a:lnTo>
                        <a:pt x="20" y="88"/>
                      </a:lnTo>
                      <a:lnTo>
                        <a:pt x="80" y="54"/>
                      </a:lnTo>
                      <a:lnTo>
                        <a:pt x="80" y="46"/>
                      </a:lnTo>
                      <a:lnTo>
                        <a:pt x="80" y="40"/>
                      </a:lnTo>
                      <a:lnTo>
                        <a:pt x="82" y="34"/>
                      </a:lnTo>
                      <a:lnTo>
                        <a:pt x="84" y="28"/>
                      </a:lnTo>
                      <a:lnTo>
                        <a:pt x="82" y="26"/>
                      </a:lnTo>
                      <a:lnTo>
                        <a:pt x="80" y="22"/>
                      </a:lnTo>
                      <a:lnTo>
                        <a:pt x="82" y="16"/>
                      </a:lnTo>
                      <a:lnTo>
                        <a:pt x="84" y="14"/>
                      </a:lnTo>
                      <a:lnTo>
                        <a:pt x="88" y="14"/>
                      </a:lnTo>
                      <a:lnTo>
                        <a:pt x="94" y="4"/>
                      </a:lnTo>
                      <a:lnTo>
                        <a:pt x="94" y="0"/>
                      </a:lnTo>
                      <a:lnTo>
                        <a:pt x="86" y="2"/>
                      </a:lnTo>
                      <a:lnTo>
                        <a:pt x="74" y="4"/>
                      </a:lnTo>
                      <a:lnTo>
                        <a:pt x="68" y="2"/>
                      </a:lnTo>
                      <a:lnTo>
                        <a:pt x="66" y="2"/>
                      </a:lnTo>
                      <a:lnTo>
                        <a:pt x="62" y="4"/>
                      </a:lnTo>
                      <a:lnTo>
                        <a:pt x="56" y="8"/>
                      </a:lnTo>
                      <a:lnTo>
                        <a:pt x="52" y="10"/>
                      </a:lnTo>
                      <a:lnTo>
                        <a:pt x="46" y="10"/>
                      </a:lnTo>
                      <a:lnTo>
                        <a:pt x="40" y="8"/>
                      </a:lnTo>
                      <a:lnTo>
                        <a:pt x="36" y="6"/>
                      </a:lnTo>
                      <a:lnTo>
                        <a:pt x="30" y="8"/>
                      </a:lnTo>
                      <a:lnTo>
                        <a:pt x="24" y="10"/>
                      </a:lnTo>
                      <a:lnTo>
                        <a:pt x="16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8" y="4"/>
                      </a:lnTo>
                      <a:lnTo>
                        <a:pt x="8" y="22"/>
                      </a:lnTo>
                      <a:lnTo>
                        <a:pt x="4" y="24"/>
                      </a:lnTo>
                      <a:lnTo>
                        <a:pt x="4" y="30"/>
                      </a:lnTo>
                      <a:lnTo>
                        <a:pt x="2" y="46"/>
                      </a:lnTo>
                      <a:lnTo>
                        <a:pt x="12" y="50"/>
                      </a:lnTo>
                      <a:lnTo>
                        <a:pt x="10" y="58"/>
                      </a:lnTo>
                      <a:lnTo>
                        <a:pt x="6" y="60"/>
                      </a:lnTo>
                      <a:lnTo>
                        <a:pt x="2" y="60"/>
                      </a:lnTo>
                      <a:lnTo>
                        <a:pt x="4" y="64"/>
                      </a:lnTo>
                      <a:lnTo>
                        <a:pt x="6" y="66"/>
                      </a:lnTo>
                      <a:lnTo>
                        <a:pt x="4" y="72"/>
                      </a:lnTo>
                      <a:lnTo>
                        <a:pt x="0" y="76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9" name="Freeform 211"/>
                <p:cNvSpPr/>
                <p:nvPr/>
              </p:nvSpPr>
              <p:spPr bwMode="auto">
                <a:xfrm>
                  <a:off x="5495735" y="3489757"/>
                  <a:ext cx="224857" cy="234958"/>
                </a:xfrm>
                <a:custGeom>
                  <a:avLst/>
                  <a:gdLst>
                    <a:gd name="T0" fmla="*/ 2147483647 w 154"/>
                    <a:gd name="T1" fmla="*/ 2147483647 h 150"/>
                    <a:gd name="T2" fmla="*/ 2147483647 w 154"/>
                    <a:gd name="T3" fmla="*/ 2147483647 h 150"/>
                    <a:gd name="T4" fmla="*/ 2147483647 w 154"/>
                    <a:gd name="T5" fmla="*/ 0 h 150"/>
                    <a:gd name="T6" fmla="*/ 2147483647 w 154"/>
                    <a:gd name="T7" fmla="*/ 2147483647 h 150"/>
                    <a:gd name="T8" fmla="*/ 2147483647 w 154"/>
                    <a:gd name="T9" fmla="*/ 2147483647 h 150"/>
                    <a:gd name="T10" fmla="*/ 2147483647 w 154"/>
                    <a:gd name="T11" fmla="*/ 2147483647 h 150"/>
                    <a:gd name="T12" fmla="*/ 2147483647 w 154"/>
                    <a:gd name="T13" fmla="*/ 2147483647 h 150"/>
                    <a:gd name="T14" fmla="*/ 2147483647 w 154"/>
                    <a:gd name="T15" fmla="*/ 2147483647 h 150"/>
                    <a:gd name="T16" fmla="*/ 2147483647 w 154"/>
                    <a:gd name="T17" fmla="*/ 2147483647 h 150"/>
                    <a:gd name="T18" fmla="*/ 2147483647 w 154"/>
                    <a:gd name="T19" fmla="*/ 2147483647 h 150"/>
                    <a:gd name="T20" fmla="*/ 2147483647 w 154"/>
                    <a:gd name="T21" fmla="*/ 2147483647 h 150"/>
                    <a:gd name="T22" fmla="*/ 2147483647 w 154"/>
                    <a:gd name="T23" fmla="*/ 2147483647 h 150"/>
                    <a:gd name="T24" fmla="*/ 2147483647 w 154"/>
                    <a:gd name="T25" fmla="*/ 2147483647 h 150"/>
                    <a:gd name="T26" fmla="*/ 2147483647 w 154"/>
                    <a:gd name="T27" fmla="*/ 2147483647 h 150"/>
                    <a:gd name="T28" fmla="*/ 2147483647 w 154"/>
                    <a:gd name="T29" fmla="*/ 2147483647 h 150"/>
                    <a:gd name="T30" fmla="*/ 2147483647 w 154"/>
                    <a:gd name="T31" fmla="*/ 2147483647 h 150"/>
                    <a:gd name="T32" fmla="*/ 2147483647 w 154"/>
                    <a:gd name="T33" fmla="*/ 2147483647 h 150"/>
                    <a:gd name="T34" fmla="*/ 2147483647 w 154"/>
                    <a:gd name="T35" fmla="*/ 2147483647 h 150"/>
                    <a:gd name="T36" fmla="*/ 2147483647 w 154"/>
                    <a:gd name="T37" fmla="*/ 2147483647 h 150"/>
                    <a:gd name="T38" fmla="*/ 2147483647 w 154"/>
                    <a:gd name="T39" fmla="*/ 2147483647 h 150"/>
                    <a:gd name="T40" fmla="*/ 2147483647 w 154"/>
                    <a:gd name="T41" fmla="*/ 2147483647 h 150"/>
                    <a:gd name="T42" fmla="*/ 2147483647 w 154"/>
                    <a:gd name="T43" fmla="*/ 2147483647 h 150"/>
                    <a:gd name="T44" fmla="*/ 2147483647 w 154"/>
                    <a:gd name="T45" fmla="*/ 2147483647 h 150"/>
                    <a:gd name="T46" fmla="*/ 2147483647 w 154"/>
                    <a:gd name="T47" fmla="*/ 2147483647 h 150"/>
                    <a:gd name="T48" fmla="*/ 2147483647 w 154"/>
                    <a:gd name="T49" fmla="*/ 2147483647 h 150"/>
                    <a:gd name="T50" fmla="*/ 2147483647 w 154"/>
                    <a:gd name="T51" fmla="*/ 2147483647 h 150"/>
                    <a:gd name="T52" fmla="*/ 2147483647 w 154"/>
                    <a:gd name="T53" fmla="*/ 2147483647 h 150"/>
                    <a:gd name="T54" fmla="*/ 2147483647 w 154"/>
                    <a:gd name="T55" fmla="*/ 2147483647 h 150"/>
                    <a:gd name="T56" fmla="*/ 2147483647 w 154"/>
                    <a:gd name="T57" fmla="*/ 2147483647 h 150"/>
                    <a:gd name="T58" fmla="*/ 2147483647 w 154"/>
                    <a:gd name="T59" fmla="*/ 2147483647 h 150"/>
                    <a:gd name="T60" fmla="*/ 2147483647 w 154"/>
                    <a:gd name="T61" fmla="*/ 2147483647 h 150"/>
                    <a:gd name="T62" fmla="*/ 2147483647 w 154"/>
                    <a:gd name="T63" fmla="*/ 2147483647 h 150"/>
                    <a:gd name="T64" fmla="*/ 2147483647 w 154"/>
                    <a:gd name="T65" fmla="*/ 2147483647 h 150"/>
                    <a:gd name="T66" fmla="*/ 2147483647 w 154"/>
                    <a:gd name="T67" fmla="*/ 2147483647 h 150"/>
                    <a:gd name="T68" fmla="*/ 2147483647 w 154"/>
                    <a:gd name="T69" fmla="*/ 2147483647 h 150"/>
                    <a:gd name="T70" fmla="*/ 2147483647 w 154"/>
                    <a:gd name="T71" fmla="*/ 2147483647 h 150"/>
                    <a:gd name="T72" fmla="*/ 2147483647 w 154"/>
                    <a:gd name="T73" fmla="*/ 2147483647 h 150"/>
                    <a:gd name="T74" fmla="*/ 2147483647 w 154"/>
                    <a:gd name="T75" fmla="*/ 2147483647 h 150"/>
                    <a:gd name="T76" fmla="*/ 2147483647 w 154"/>
                    <a:gd name="T77" fmla="*/ 2147483647 h 150"/>
                    <a:gd name="T78" fmla="*/ 2147483647 w 154"/>
                    <a:gd name="T79" fmla="*/ 2147483647 h 150"/>
                    <a:gd name="T80" fmla="*/ 0 w 154"/>
                    <a:gd name="T81" fmla="*/ 2147483647 h 150"/>
                    <a:gd name="T82" fmla="*/ 2147483647 w 154"/>
                    <a:gd name="T83" fmla="*/ 2147483647 h 150"/>
                    <a:gd name="T84" fmla="*/ 2147483647 w 154"/>
                    <a:gd name="T85" fmla="*/ 2147483647 h 150"/>
                    <a:gd name="T86" fmla="*/ 2147483647 w 154"/>
                    <a:gd name="T87" fmla="*/ 2147483647 h 150"/>
                    <a:gd name="T88" fmla="*/ 2147483647 w 154"/>
                    <a:gd name="T89" fmla="*/ 2147483647 h 150"/>
                    <a:gd name="T90" fmla="*/ 2147483647 w 154"/>
                    <a:gd name="T91" fmla="*/ 2147483647 h 150"/>
                    <a:gd name="T92" fmla="*/ 2147483647 w 154"/>
                    <a:gd name="T93" fmla="*/ 2147483647 h 150"/>
                    <a:gd name="T94" fmla="*/ 2147483647 w 154"/>
                    <a:gd name="T95" fmla="*/ 2147483647 h 150"/>
                    <a:gd name="T96" fmla="*/ 2147483647 w 154"/>
                    <a:gd name="T97" fmla="*/ 2147483647 h 150"/>
                    <a:gd name="T98" fmla="*/ 2147483647 w 154"/>
                    <a:gd name="T99" fmla="*/ 2147483647 h 150"/>
                    <a:gd name="T100" fmla="*/ 2147483647 w 154"/>
                    <a:gd name="T101" fmla="*/ 2147483647 h 150"/>
                    <a:gd name="T102" fmla="*/ 2147483647 w 154"/>
                    <a:gd name="T103" fmla="*/ 2147483647 h 150"/>
                    <a:gd name="T104" fmla="*/ 2147483647 w 154"/>
                    <a:gd name="T105" fmla="*/ 2147483647 h 150"/>
                    <a:gd name="T106" fmla="*/ 2147483647 w 154"/>
                    <a:gd name="T107" fmla="*/ 2147483647 h 15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54"/>
                    <a:gd name="T163" fmla="*/ 0 h 150"/>
                    <a:gd name="T164" fmla="*/ 154 w 154"/>
                    <a:gd name="T165" fmla="*/ 150 h 15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54" h="150">
                      <a:moveTo>
                        <a:pt x="48" y="2"/>
                      </a:moveTo>
                      <a:lnTo>
                        <a:pt x="62" y="2"/>
                      </a:lnTo>
                      <a:lnTo>
                        <a:pt x="66" y="0"/>
                      </a:lnTo>
                      <a:lnTo>
                        <a:pt x="70" y="2"/>
                      </a:lnTo>
                      <a:lnTo>
                        <a:pt x="76" y="2"/>
                      </a:lnTo>
                      <a:lnTo>
                        <a:pt x="80" y="12"/>
                      </a:lnTo>
                      <a:lnTo>
                        <a:pt x="88" y="20"/>
                      </a:lnTo>
                      <a:lnTo>
                        <a:pt x="98" y="24"/>
                      </a:lnTo>
                      <a:lnTo>
                        <a:pt x="108" y="28"/>
                      </a:lnTo>
                      <a:lnTo>
                        <a:pt x="102" y="40"/>
                      </a:lnTo>
                      <a:lnTo>
                        <a:pt x="100" y="48"/>
                      </a:lnTo>
                      <a:lnTo>
                        <a:pt x="98" y="56"/>
                      </a:lnTo>
                      <a:lnTo>
                        <a:pt x="100" y="62"/>
                      </a:lnTo>
                      <a:lnTo>
                        <a:pt x="102" y="68"/>
                      </a:lnTo>
                      <a:lnTo>
                        <a:pt x="108" y="74"/>
                      </a:lnTo>
                      <a:lnTo>
                        <a:pt x="112" y="78"/>
                      </a:lnTo>
                      <a:lnTo>
                        <a:pt x="124" y="86"/>
                      </a:lnTo>
                      <a:lnTo>
                        <a:pt x="132" y="92"/>
                      </a:lnTo>
                      <a:lnTo>
                        <a:pt x="136" y="96"/>
                      </a:lnTo>
                      <a:lnTo>
                        <a:pt x="136" y="102"/>
                      </a:lnTo>
                      <a:lnTo>
                        <a:pt x="138" y="112"/>
                      </a:lnTo>
                      <a:lnTo>
                        <a:pt x="142" y="116"/>
                      </a:lnTo>
                      <a:lnTo>
                        <a:pt x="148" y="122"/>
                      </a:lnTo>
                      <a:lnTo>
                        <a:pt x="152" y="126"/>
                      </a:lnTo>
                      <a:lnTo>
                        <a:pt x="154" y="132"/>
                      </a:lnTo>
                      <a:lnTo>
                        <a:pt x="152" y="134"/>
                      </a:lnTo>
                      <a:lnTo>
                        <a:pt x="148" y="132"/>
                      </a:lnTo>
                      <a:lnTo>
                        <a:pt x="142" y="132"/>
                      </a:lnTo>
                      <a:lnTo>
                        <a:pt x="138" y="132"/>
                      </a:lnTo>
                      <a:lnTo>
                        <a:pt x="134" y="136"/>
                      </a:lnTo>
                      <a:lnTo>
                        <a:pt x="130" y="142"/>
                      </a:lnTo>
                      <a:lnTo>
                        <a:pt x="126" y="150"/>
                      </a:lnTo>
                      <a:lnTo>
                        <a:pt x="98" y="150"/>
                      </a:lnTo>
                      <a:lnTo>
                        <a:pt x="80" y="140"/>
                      </a:lnTo>
                      <a:lnTo>
                        <a:pt x="80" y="130"/>
                      </a:lnTo>
                      <a:lnTo>
                        <a:pt x="74" y="128"/>
                      </a:lnTo>
                      <a:lnTo>
                        <a:pt x="70" y="126"/>
                      </a:lnTo>
                      <a:lnTo>
                        <a:pt x="68" y="122"/>
                      </a:lnTo>
                      <a:lnTo>
                        <a:pt x="64" y="120"/>
                      </a:lnTo>
                      <a:lnTo>
                        <a:pt x="8" y="96"/>
                      </a:lnTo>
                      <a:lnTo>
                        <a:pt x="0" y="74"/>
                      </a:lnTo>
                      <a:lnTo>
                        <a:pt x="30" y="56"/>
                      </a:lnTo>
                      <a:lnTo>
                        <a:pt x="30" y="48"/>
                      </a:lnTo>
                      <a:lnTo>
                        <a:pt x="30" y="42"/>
                      </a:lnTo>
                      <a:lnTo>
                        <a:pt x="32" y="36"/>
                      </a:lnTo>
                      <a:lnTo>
                        <a:pt x="34" y="30"/>
                      </a:lnTo>
                      <a:lnTo>
                        <a:pt x="32" y="28"/>
                      </a:lnTo>
                      <a:lnTo>
                        <a:pt x="30" y="24"/>
                      </a:lnTo>
                      <a:lnTo>
                        <a:pt x="32" y="18"/>
                      </a:lnTo>
                      <a:lnTo>
                        <a:pt x="34" y="16"/>
                      </a:lnTo>
                      <a:lnTo>
                        <a:pt x="38" y="16"/>
                      </a:lnTo>
                      <a:lnTo>
                        <a:pt x="44" y="6"/>
                      </a:lnTo>
                      <a:lnTo>
                        <a:pt x="44" y="2"/>
                      </a:lnTo>
                      <a:lnTo>
                        <a:pt x="4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0" name="Freeform 212"/>
                <p:cNvSpPr/>
                <p:nvPr/>
              </p:nvSpPr>
              <p:spPr bwMode="auto">
                <a:xfrm>
                  <a:off x="5191314" y="3346394"/>
                  <a:ext cx="407047" cy="183187"/>
                </a:xfrm>
                <a:custGeom>
                  <a:avLst/>
                  <a:gdLst>
                    <a:gd name="T0" fmla="*/ 2147483647 w 278"/>
                    <a:gd name="T1" fmla="*/ 2147483647 h 116"/>
                    <a:gd name="T2" fmla="*/ 2147483647 w 278"/>
                    <a:gd name="T3" fmla="*/ 2147483647 h 116"/>
                    <a:gd name="T4" fmla="*/ 2147483647 w 278"/>
                    <a:gd name="T5" fmla="*/ 2147483647 h 116"/>
                    <a:gd name="T6" fmla="*/ 2147483647 w 278"/>
                    <a:gd name="T7" fmla="*/ 2147483647 h 116"/>
                    <a:gd name="T8" fmla="*/ 2147483647 w 278"/>
                    <a:gd name="T9" fmla="*/ 2147483647 h 116"/>
                    <a:gd name="T10" fmla="*/ 2147483647 w 278"/>
                    <a:gd name="T11" fmla="*/ 2147483647 h 116"/>
                    <a:gd name="T12" fmla="*/ 2147483647 w 278"/>
                    <a:gd name="T13" fmla="*/ 2147483647 h 116"/>
                    <a:gd name="T14" fmla="*/ 2147483647 w 278"/>
                    <a:gd name="T15" fmla="*/ 2147483647 h 116"/>
                    <a:gd name="T16" fmla="*/ 2147483647 w 278"/>
                    <a:gd name="T17" fmla="*/ 2147483647 h 116"/>
                    <a:gd name="T18" fmla="*/ 2147483647 w 278"/>
                    <a:gd name="T19" fmla="*/ 2147483647 h 116"/>
                    <a:gd name="T20" fmla="*/ 2147483647 w 278"/>
                    <a:gd name="T21" fmla="*/ 2147483647 h 116"/>
                    <a:gd name="T22" fmla="*/ 2147483647 w 278"/>
                    <a:gd name="T23" fmla="*/ 2147483647 h 116"/>
                    <a:gd name="T24" fmla="*/ 2147483647 w 278"/>
                    <a:gd name="T25" fmla="*/ 2147483647 h 116"/>
                    <a:gd name="T26" fmla="*/ 2147483647 w 278"/>
                    <a:gd name="T27" fmla="*/ 2147483647 h 116"/>
                    <a:gd name="T28" fmla="*/ 2147483647 w 278"/>
                    <a:gd name="T29" fmla="*/ 2147483647 h 116"/>
                    <a:gd name="T30" fmla="*/ 2147483647 w 278"/>
                    <a:gd name="T31" fmla="*/ 2147483647 h 116"/>
                    <a:gd name="T32" fmla="*/ 2147483647 w 278"/>
                    <a:gd name="T33" fmla="*/ 2147483647 h 116"/>
                    <a:gd name="T34" fmla="*/ 2147483647 w 278"/>
                    <a:gd name="T35" fmla="*/ 2147483647 h 116"/>
                    <a:gd name="T36" fmla="*/ 2147483647 w 278"/>
                    <a:gd name="T37" fmla="*/ 2147483647 h 116"/>
                    <a:gd name="T38" fmla="*/ 2147483647 w 278"/>
                    <a:gd name="T39" fmla="*/ 2147483647 h 116"/>
                    <a:gd name="T40" fmla="*/ 2147483647 w 278"/>
                    <a:gd name="T41" fmla="*/ 2147483647 h 116"/>
                    <a:gd name="T42" fmla="*/ 2147483647 w 278"/>
                    <a:gd name="T43" fmla="*/ 2147483647 h 116"/>
                    <a:gd name="T44" fmla="*/ 2147483647 w 278"/>
                    <a:gd name="T45" fmla="*/ 0 h 116"/>
                    <a:gd name="T46" fmla="*/ 2147483647 w 278"/>
                    <a:gd name="T47" fmla="*/ 2147483647 h 116"/>
                    <a:gd name="T48" fmla="*/ 2147483647 w 278"/>
                    <a:gd name="T49" fmla="*/ 2147483647 h 116"/>
                    <a:gd name="T50" fmla="*/ 2147483647 w 278"/>
                    <a:gd name="T51" fmla="*/ 2147483647 h 116"/>
                    <a:gd name="T52" fmla="*/ 2147483647 w 278"/>
                    <a:gd name="T53" fmla="*/ 2147483647 h 116"/>
                    <a:gd name="T54" fmla="*/ 2147483647 w 278"/>
                    <a:gd name="T55" fmla="*/ 2147483647 h 116"/>
                    <a:gd name="T56" fmla="*/ 2147483647 w 278"/>
                    <a:gd name="T57" fmla="*/ 2147483647 h 116"/>
                    <a:gd name="T58" fmla="*/ 2147483647 w 278"/>
                    <a:gd name="T59" fmla="*/ 2147483647 h 116"/>
                    <a:gd name="T60" fmla="*/ 2147483647 w 278"/>
                    <a:gd name="T61" fmla="*/ 2147483647 h 116"/>
                    <a:gd name="T62" fmla="*/ 0 w 278"/>
                    <a:gd name="T63" fmla="*/ 2147483647 h 116"/>
                    <a:gd name="T64" fmla="*/ 2147483647 w 278"/>
                    <a:gd name="T65" fmla="*/ 2147483647 h 116"/>
                    <a:gd name="T66" fmla="*/ 2147483647 w 278"/>
                    <a:gd name="T67" fmla="*/ 2147483647 h 116"/>
                    <a:gd name="T68" fmla="*/ 2147483647 w 278"/>
                    <a:gd name="T69" fmla="*/ 2147483647 h 116"/>
                    <a:gd name="T70" fmla="*/ 2147483647 w 278"/>
                    <a:gd name="T71" fmla="*/ 2147483647 h 116"/>
                    <a:gd name="T72" fmla="*/ 2147483647 w 278"/>
                    <a:gd name="T73" fmla="*/ 2147483647 h 116"/>
                    <a:gd name="T74" fmla="*/ 2147483647 w 278"/>
                    <a:gd name="T75" fmla="*/ 2147483647 h 116"/>
                    <a:gd name="T76" fmla="*/ 2147483647 w 278"/>
                    <a:gd name="T77" fmla="*/ 2147483647 h 116"/>
                    <a:gd name="T78" fmla="*/ 2147483647 w 278"/>
                    <a:gd name="T79" fmla="*/ 2147483647 h 116"/>
                    <a:gd name="T80" fmla="*/ 2147483647 w 278"/>
                    <a:gd name="T81" fmla="*/ 2147483647 h 116"/>
                    <a:gd name="T82" fmla="*/ 2147483647 w 278"/>
                    <a:gd name="T83" fmla="*/ 2147483647 h 116"/>
                    <a:gd name="T84" fmla="*/ 2147483647 w 278"/>
                    <a:gd name="T85" fmla="*/ 2147483647 h 116"/>
                    <a:gd name="T86" fmla="*/ 2147483647 w 278"/>
                    <a:gd name="T87" fmla="*/ 2147483647 h 116"/>
                    <a:gd name="T88" fmla="*/ 2147483647 w 278"/>
                    <a:gd name="T89" fmla="*/ 2147483647 h 116"/>
                    <a:gd name="T90" fmla="*/ 2147483647 w 278"/>
                    <a:gd name="T91" fmla="*/ 2147483647 h 116"/>
                    <a:gd name="T92" fmla="*/ 2147483647 w 278"/>
                    <a:gd name="T93" fmla="*/ 2147483647 h 116"/>
                    <a:gd name="T94" fmla="*/ 2147483647 w 278"/>
                    <a:gd name="T95" fmla="*/ 2147483647 h 116"/>
                    <a:gd name="T96" fmla="*/ 2147483647 w 278"/>
                    <a:gd name="T97" fmla="*/ 2147483647 h 116"/>
                    <a:gd name="T98" fmla="*/ 2147483647 w 278"/>
                    <a:gd name="T99" fmla="*/ 2147483647 h 116"/>
                    <a:gd name="T100" fmla="*/ 2147483647 w 278"/>
                    <a:gd name="T101" fmla="*/ 2147483647 h 116"/>
                    <a:gd name="T102" fmla="*/ 2147483647 w 278"/>
                    <a:gd name="T103" fmla="*/ 2147483647 h 116"/>
                    <a:gd name="T104" fmla="*/ 2147483647 w 278"/>
                    <a:gd name="T105" fmla="*/ 2147483647 h 116"/>
                    <a:gd name="T106" fmla="*/ 2147483647 w 278"/>
                    <a:gd name="T107" fmla="*/ 2147483647 h 116"/>
                    <a:gd name="T108" fmla="*/ 2147483647 w 278"/>
                    <a:gd name="T109" fmla="*/ 2147483647 h 116"/>
                    <a:gd name="T110" fmla="*/ 2147483647 w 278"/>
                    <a:gd name="T111" fmla="*/ 2147483647 h 11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8"/>
                    <a:gd name="T169" fmla="*/ 0 h 116"/>
                    <a:gd name="T170" fmla="*/ 278 w 278"/>
                    <a:gd name="T171" fmla="*/ 116 h 11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8" h="116">
                      <a:moveTo>
                        <a:pt x="166" y="114"/>
                      </a:moveTo>
                      <a:lnTo>
                        <a:pt x="166" y="96"/>
                      </a:lnTo>
                      <a:lnTo>
                        <a:pt x="170" y="96"/>
                      </a:lnTo>
                      <a:lnTo>
                        <a:pt x="170" y="100"/>
                      </a:lnTo>
                      <a:lnTo>
                        <a:pt x="174" y="100"/>
                      </a:lnTo>
                      <a:lnTo>
                        <a:pt x="182" y="102"/>
                      </a:lnTo>
                      <a:lnTo>
                        <a:pt x="188" y="100"/>
                      </a:lnTo>
                      <a:lnTo>
                        <a:pt x="194" y="98"/>
                      </a:lnTo>
                      <a:lnTo>
                        <a:pt x="198" y="100"/>
                      </a:lnTo>
                      <a:lnTo>
                        <a:pt x="204" y="102"/>
                      </a:lnTo>
                      <a:lnTo>
                        <a:pt x="210" y="102"/>
                      </a:lnTo>
                      <a:lnTo>
                        <a:pt x="214" y="100"/>
                      </a:lnTo>
                      <a:lnTo>
                        <a:pt x="220" y="96"/>
                      </a:lnTo>
                      <a:lnTo>
                        <a:pt x="224" y="94"/>
                      </a:lnTo>
                      <a:lnTo>
                        <a:pt x="226" y="94"/>
                      </a:lnTo>
                      <a:lnTo>
                        <a:pt x="232" y="96"/>
                      </a:lnTo>
                      <a:lnTo>
                        <a:pt x="244" y="94"/>
                      </a:lnTo>
                      <a:lnTo>
                        <a:pt x="252" y="92"/>
                      </a:lnTo>
                      <a:lnTo>
                        <a:pt x="256" y="92"/>
                      </a:lnTo>
                      <a:lnTo>
                        <a:pt x="270" y="92"/>
                      </a:lnTo>
                      <a:lnTo>
                        <a:pt x="274" y="90"/>
                      </a:lnTo>
                      <a:lnTo>
                        <a:pt x="278" y="90"/>
                      </a:lnTo>
                      <a:lnTo>
                        <a:pt x="276" y="80"/>
                      </a:lnTo>
                      <a:lnTo>
                        <a:pt x="274" y="70"/>
                      </a:lnTo>
                      <a:lnTo>
                        <a:pt x="272" y="62"/>
                      </a:lnTo>
                      <a:lnTo>
                        <a:pt x="270" y="52"/>
                      </a:lnTo>
                      <a:lnTo>
                        <a:pt x="272" y="52"/>
                      </a:lnTo>
                      <a:lnTo>
                        <a:pt x="274" y="44"/>
                      </a:lnTo>
                      <a:lnTo>
                        <a:pt x="274" y="40"/>
                      </a:lnTo>
                      <a:lnTo>
                        <a:pt x="268" y="36"/>
                      </a:lnTo>
                      <a:lnTo>
                        <a:pt x="260" y="36"/>
                      </a:lnTo>
                      <a:lnTo>
                        <a:pt x="260" y="32"/>
                      </a:lnTo>
                      <a:lnTo>
                        <a:pt x="260" y="28"/>
                      </a:lnTo>
                      <a:lnTo>
                        <a:pt x="258" y="20"/>
                      </a:lnTo>
                      <a:lnTo>
                        <a:pt x="256" y="14"/>
                      </a:lnTo>
                      <a:lnTo>
                        <a:pt x="252" y="10"/>
                      </a:lnTo>
                      <a:lnTo>
                        <a:pt x="242" y="8"/>
                      </a:lnTo>
                      <a:lnTo>
                        <a:pt x="226" y="10"/>
                      </a:lnTo>
                      <a:lnTo>
                        <a:pt x="210" y="12"/>
                      </a:lnTo>
                      <a:lnTo>
                        <a:pt x="194" y="16"/>
                      </a:lnTo>
                      <a:lnTo>
                        <a:pt x="176" y="18"/>
                      </a:lnTo>
                      <a:lnTo>
                        <a:pt x="170" y="18"/>
                      </a:lnTo>
                      <a:lnTo>
                        <a:pt x="162" y="14"/>
                      </a:lnTo>
                      <a:lnTo>
                        <a:pt x="148" y="10"/>
                      </a:lnTo>
                      <a:lnTo>
                        <a:pt x="134" y="2"/>
                      </a:lnTo>
                      <a:lnTo>
                        <a:pt x="124" y="0"/>
                      </a:lnTo>
                      <a:lnTo>
                        <a:pt x="114" y="0"/>
                      </a:lnTo>
                      <a:lnTo>
                        <a:pt x="102" y="2"/>
                      </a:lnTo>
                      <a:lnTo>
                        <a:pt x="92" y="6"/>
                      </a:lnTo>
                      <a:lnTo>
                        <a:pt x="84" y="12"/>
                      </a:lnTo>
                      <a:lnTo>
                        <a:pt x="76" y="14"/>
                      </a:lnTo>
                      <a:lnTo>
                        <a:pt x="64" y="14"/>
                      </a:lnTo>
                      <a:lnTo>
                        <a:pt x="60" y="14"/>
                      </a:lnTo>
                      <a:lnTo>
                        <a:pt x="60" y="12"/>
                      </a:lnTo>
                      <a:lnTo>
                        <a:pt x="52" y="12"/>
                      </a:lnTo>
                      <a:lnTo>
                        <a:pt x="46" y="12"/>
                      </a:lnTo>
                      <a:lnTo>
                        <a:pt x="34" y="12"/>
                      </a:lnTo>
                      <a:lnTo>
                        <a:pt x="34" y="14"/>
                      </a:lnTo>
                      <a:lnTo>
                        <a:pt x="38" y="18"/>
                      </a:lnTo>
                      <a:lnTo>
                        <a:pt x="44" y="24"/>
                      </a:lnTo>
                      <a:lnTo>
                        <a:pt x="32" y="26"/>
                      </a:lnTo>
                      <a:lnTo>
                        <a:pt x="12" y="28"/>
                      </a:lnTo>
                      <a:lnTo>
                        <a:pt x="6" y="34"/>
                      </a:lnTo>
                      <a:lnTo>
                        <a:pt x="0" y="40"/>
                      </a:lnTo>
                      <a:lnTo>
                        <a:pt x="2" y="40"/>
                      </a:lnTo>
                      <a:lnTo>
                        <a:pt x="4" y="42"/>
                      </a:lnTo>
                      <a:lnTo>
                        <a:pt x="8" y="44"/>
                      </a:lnTo>
                      <a:lnTo>
                        <a:pt x="8" y="46"/>
                      </a:lnTo>
                      <a:lnTo>
                        <a:pt x="10" y="50"/>
                      </a:lnTo>
                      <a:lnTo>
                        <a:pt x="14" y="54"/>
                      </a:lnTo>
                      <a:lnTo>
                        <a:pt x="12" y="58"/>
                      </a:lnTo>
                      <a:lnTo>
                        <a:pt x="10" y="60"/>
                      </a:lnTo>
                      <a:lnTo>
                        <a:pt x="10" y="66"/>
                      </a:lnTo>
                      <a:lnTo>
                        <a:pt x="18" y="66"/>
                      </a:lnTo>
                      <a:lnTo>
                        <a:pt x="18" y="70"/>
                      </a:lnTo>
                      <a:lnTo>
                        <a:pt x="22" y="76"/>
                      </a:lnTo>
                      <a:lnTo>
                        <a:pt x="30" y="84"/>
                      </a:lnTo>
                      <a:lnTo>
                        <a:pt x="30" y="86"/>
                      </a:lnTo>
                      <a:lnTo>
                        <a:pt x="32" y="90"/>
                      </a:lnTo>
                      <a:lnTo>
                        <a:pt x="46" y="96"/>
                      </a:lnTo>
                      <a:lnTo>
                        <a:pt x="60" y="100"/>
                      </a:lnTo>
                      <a:lnTo>
                        <a:pt x="76" y="104"/>
                      </a:lnTo>
                      <a:lnTo>
                        <a:pt x="78" y="100"/>
                      </a:lnTo>
                      <a:lnTo>
                        <a:pt x="78" y="96"/>
                      </a:lnTo>
                      <a:lnTo>
                        <a:pt x="76" y="94"/>
                      </a:lnTo>
                      <a:lnTo>
                        <a:pt x="74" y="94"/>
                      </a:lnTo>
                      <a:lnTo>
                        <a:pt x="78" y="94"/>
                      </a:lnTo>
                      <a:lnTo>
                        <a:pt x="82" y="92"/>
                      </a:lnTo>
                      <a:lnTo>
                        <a:pt x="88" y="92"/>
                      </a:lnTo>
                      <a:lnTo>
                        <a:pt x="90" y="94"/>
                      </a:lnTo>
                      <a:lnTo>
                        <a:pt x="98" y="98"/>
                      </a:lnTo>
                      <a:lnTo>
                        <a:pt x="104" y="106"/>
                      </a:lnTo>
                      <a:lnTo>
                        <a:pt x="108" y="108"/>
                      </a:lnTo>
                      <a:lnTo>
                        <a:pt x="114" y="108"/>
                      </a:lnTo>
                      <a:lnTo>
                        <a:pt x="116" y="108"/>
                      </a:lnTo>
                      <a:lnTo>
                        <a:pt x="120" y="106"/>
                      </a:lnTo>
                      <a:lnTo>
                        <a:pt x="126" y="98"/>
                      </a:lnTo>
                      <a:lnTo>
                        <a:pt x="132" y="94"/>
                      </a:lnTo>
                      <a:lnTo>
                        <a:pt x="134" y="92"/>
                      </a:lnTo>
                      <a:lnTo>
                        <a:pt x="138" y="92"/>
                      </a:lnTo>
                      <a:lnTo>
                        <a:pt x="142" y="92"/>
                      </a:lnTo>
                      <a:lnTo>
                        <a:pt x="142" y="94"/>
                      </a:lnTo>
                      <a:lnTo>
                        <a:pt x="146" y="94"/>
                      </a:lnTo>
                      <a:lnTo>
                        <a:pt x="148" y="96"/>
                      </a:lnTo>
                      <a:lnTo>
                        <a:pt x="152" y="94"/>
                      </a:lnTo>
                      <a:lnTo>
                        <a:pt x="154" y="94"/>
                      </a:lnTo>
                      <a:lnTo>
                        <a:pt x="164" y="94"/>
                      </a:lnTo>
                      <a:lnTo>
                        <a:pt x="162" y="96"/>
                      </a:lnTo>
                      <a:lnTo>
                        <a:pt x="160" y="98"/>
                      </a:lnTo>
                      <a:lnTo>
                        <a:pt x="156" y="98"/>
                      </a:lnTo>
                      <a:lnTo>
                        <a:pt x="158" y="108"/>
                      </a:lnTo>
                      <a:lnTo>
                        <a:pt x="162" y="116"/>
                      </a:lnTo>
                      <a:lnTo>
                        <a:pt x="166" y="1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Freeform 213"/>
                <p:cNvSpPr/>
                <p:nvPr/>
              </p:nvSpPr>
              <p:spPr bwMode="auto">
                <a:xfrm>
                  <a:off x="5788625" y="3809671"/>
                  <a:ext cx="21909" cy="37169"/>
                </a:xfrm>
                <a:custGeom>
                  <a:avLst/>
                  <a:gdLst>
                    <a:gd name="T0" fmla="*/ 0 w 16"/>
                    <a:gd name="T1" fmla="*/ 2147483647 h 24"/>
                    <a:gd name="T2" fmla="*/ 2147483647 w 16"/>
                    <a:gd name="T3" fmla="*/ 2147483647 h 24"/>
                    <a:gd name="T4" fmla="*/ 2147483647 w 16"/>
                    <a:gd name="T5" fmla="*/ 2147483647 h 24"/>
                    <a:gd name="T6" fmla="*/ 2147483647 w 16"/>
                    <a:gd name="T7" fmla="*/ 0 h 24"/>
                    <a:gd name="T8" fmla="*/ 2147483647 w 16"/>
                    <a:gd name="T9" fmla="*/ 0 h 24"/>
                    <a:gd name="T10" fmla="*/ 2147483647 w 16"/>
                    <a:gd name="T11" fmla="*/ 2147483647 h 24"/>
                    <a:gd name="T12" fmla="*/ 2147483647 w 16"/>
                    <a:gd name="T13" fmla="*/ 2147483647 h 24"/>
                    <a:gd name="T14" fmla="*/ 2147483647 w 16"/>
                    <a:gd name="T15" fmla="*/ 2147483647 h 24"/>
                    <a:gd name="T16" fmla="*/ 2147483647 w 16"/>
                    <a:gd name="T17" fmla="*/ 2147483647 h 24"/>
                    <a:gd name="T18" fmla="*/ 2147483647 w 16"/>
                    <a:gd name="T19" fmla="*/ 2147483647 h 24"/>
                    <a:gd name="T20" fmla="*/ 2147483647 w 16"/>
                    <a:gd name="T21" fmla="*/ 2147483647 h 24"/>
                    <a:gd name="T22" fmla="*/ 2147483647 w 16"/>
                    <a:gd name="T23" fmla="*/ 2147483647 h 24"/>
                    <a:gd name="T24" fmla="*/ 0 w 16"/>
                    <a:gd name="T25" fmla="*/ 2147483647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"/>
                    <a:gd name="T40" fmla="*/ 0 h 24"/>
                    <a:gd name="T41" fmla="*/ 16 w 16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" h="24">
                      <a:moveTo>
                        <a:pt x="0" y="12"/>
                      </a:moveTo>
                      <a:lnTo>
                        <a:pt x="2" y="10"/>
                      </a:lnTo>
                      <a:lnTo>
                        <a:pt x="4" y="8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2" y="6"/>
                      </a:lnTo>
                      <a:lnTo>
                        <a:pt x="14" y="10"/>
                      </a:lnTo>
                      <a:lnTo>
                        <a:pt x="16" y="12"/>
                      </a:lnTo>
                      <a:lnTo>
                        <a:pt x="14" y="16"/>
                      </a:lnTo>
                      <a:lnTo>
                        <a:pt x="10" y="20"/>
                      </a:lnTo>
                      <a:lnTo>
                        <a:pt x="6" y="24"/>
                      </a:lnTo>
                      <a:lnTo>
                        <a:pt x="4" y="2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Freeform 214"/>
                <p:cNvSpPr/>
                <p:nvPr/>
              </p:nvSpPr>
              <p:spPr bwMode="auto">
                <a:xfrm>
                  <a:off x="5828984" y="3836220"/>
                  <a:ext cx="175272" cy="237612"/>
                </a:xfrm>
                <a:custGeom>
                  <a:avLst/>
                  <a:gdLst>
                    <a:gd name="T0" fmla="*/ 2147483647 w 120"/>
                    <a:gd name="T1" fmla="*/ 2147483647 h 150"/>
                    <a:gd name="T2" fmla="*/ 2147483647 w 120"/>
                    <a:gd name="T3" fmla="*/ 2147483647 h 150"/>
                    <a:gd name="T4" fmla="*/ 2147483647 w 120"/>
                    <a:gd name="T5" fmla="*/ 2147483647 h 150"/>
                    <a:gd name="T6" fmla="*/ 2147483647 w 120"/>
                    <a:gd name="T7" fmla="*/ 2147483647 h 150"/>
                    <a:gd name="T8" fmla="*/ 2147483647 w 120"/>
                    <a:gd name="T9" fmla="*/ 2147483647 h 150"/>
                    <a:gd name="T10" fmla="*/ 2147483647 w 120"/>
                    <a:gd name="T11" fmla="*/ 2147483647 h 150"/>
                    <a:gd name="T12" fmla="*/ 2147483647 w 120"/>
                    <a:gd name="T13" fmla="*/ 2147483647 h 150"/>
                    <a:gd name="T14" fmla="*/ 2147483647 w 120"/>
                    <a:gd name="T15" fmla="*/ 2147483647 h 150"/>
                    <a:gd name="T16" fmla="*/ 2147483647 w 120"/>
                    <a:gd name="T17" fmla="*/ 2147483647 h 150"/>
                    <a:gd name="T18" fmla="*/ 2147483647 w 120"/>
                    <a:gd name="T19" fmla="*/ 2147483647 h 150"/>
                    <a:gd name="T20" fmla="*/ 2147483647 w 120"/>
                    <a:gd name="T21" fmla="*/ 2147483647 h 150"/>
                    <a:gd name="T22" fmla="*/ 2147483647 w 120"/>
                    <a:gd name="T23" fmla="*/ 2147483647 h 150"/>
                    <a:gd name="T24" fmla="*/ 2147483647 w 120"/>
                    <a:gd name="T25" fmla="*/ 2147483647 h 150"/>
                    <a:gd name="T26" fmla="*/ 2147483647 w 120"/>
                    <a:gd name="T27" fmla="*/ 2147483647 h 150"/>
                    <a:gd name="T28" fmla="*/ 2147483647 w 120"/>
                    <a:gd name="T29" fmla="*/ 2147483647 h 150"/>
                    <a:gd name="T30" fmla="*/ 2147483647 w 120"/>
                    <a:gd name="T31" fmla="*/ 2147483647 h 150"/>
                    <a:gd name="T32" fmla="*/ 2147483647 w 120"/>
                    <a:gd name="T33" fmla="*/ 2147483647 h 150"/>
                    <a:gd name="T34" fmla="*/ 2147483647 w 120"/>
                    <a:gd name="T35" fmla="*/ 2147483647 h 150"/>
                    <a:gd name="T36" fmla="*/ 2147483647 w 120"/>
                    <a:gd name="T37" fmla="*/ 2147483647 h 150"/>
                    <a:gd name="T38" fmla="*/ 2147483647 w 120"/>
                    <a:gd name="T39" fmla="*/ 2147483647 h 150"/>
                    <a:gd name="T40" fmla="*/ 2147483647 w 120"/>
                    <a:gd name="T41" fmla="*/ 2147483647 h 150"/>
                    <a:gd name="T42" fmla="*/ 2147483647 w 120"/>
                    <a:gd name="T43" fmla="*/ 2147483647 h 150"/>
                    <a:gd name="T44" fmla="*/ 2147483647 w 120"/>
                    <a:gd name="T45" fmla="*/ 2147483647 h 150"/>
                    <a:gd name="T46" fmla="*/ 2147483647 w 120"/>
                    <a:gd name="T47" fmla="*/ 2147483647 h 150"/>
                    <a:gd name="T48" fmla="*/ 2147483647 w 120"/>
                    <a:gd name="T49" fmla="*/ 2147483647 h 150"/>
                    <a:gd name="T50" fmla="*/ 2147483647 w 120"/>
                    <a:gd name="T51" fmla="*/ 2147483647 h 150"/>
                    <a:gd name="T52" fmla="*/ 2147483647 w 120"/>
                    <a:gd name="T53" fmla="*/ 2147483647 h 150"/>
                    <a:gd name="T54" fmla="*/ 2147483647 w 120"/>
                    <a:gd name="T55" fmla="*/ 2147483647 h 150"/>
                    <a:gd name="T56" fmla="*/ 2147483647 w 120"/>
                    <a:gd name="T57" fmla="*/ 2147483647 h 150"/>
                    <a:gd name="T58" fmla="*/ 2147483647 w 120"/>
                    <a:gd name="T59" fmla="*/ 2147483647 h 150"/>
                    <a:gd name="T60" fmla="*/ 2147483647 w 120"/>
                    <a:gd name="T61" fmla="*/ 2147483647 h 150"/>
                    <a:gd name="T62" fmla="*/ 2147483647 w 120"/>
                    <a:gd name="T63" fmla="*/ 2147483647 h 150"/>
                    <a:gd name="T64" fmla="*/ 2147483647 w 120"/>
                    <a:gd name="T65" fmla="*/ 2147483647 h 150"/>
                    <a:gd name="T66" fmla="*/ 0 w 120"/>
                    <a:gd name="T67" fmla="*/ 2147483647 h 150"/>
                    <a:gd name="T68" fmla="*/ 0 w 120"/>
                    <a:gd name="T69" fmla="*/ 2147483647 h 150"/>
                    <a:gd name="T70" fmla="*/ 2147483647 w 120"/>
                    <a:gd name="T71" fmla="*/ 2147483647 h 150"/>
                    <a:gd name="T72" fmla="*/ 2147483647 w 120"/>
                    <a:gd name="T73" fmla="*/ 2147483647 h 150"/>
                    <a:gd name="T74" fmla="*/ 2147483647 w 120"/>
                    <a:gd name="T75" fmla="*/ 2147483647 h 150"/>
                    <a:gd name="T76" fmla="*/ 2147483647 w 120"/>
                    <a:gd name="T77" fmla="*/ 0 h 150"/>
                    <a:gd name="T78" fmla="*/ 2147483647 w 120"/>
                    <a:gd name="T79" fmla="*/ 2147483647 h 1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20"/>
                    <a:gd name="T121" fmla="*/ 0 h 150"/>
                    <a:gd name="T122" fmla="*/ 120 w 120"/>
                    <a:gd name="T123" fmla="*/ 150 h 1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20" h="150">
                      <a:moveTo>
                        <a:pt x="66" y="4"/>
                      </a:moveTo>
                      <a:lnTo>
                        <a:pt x="72" y="12"/>
                      </a:lnTo>
                      <a:lnTo>
                        <a:pt x="76" y="22"/>
                      </a:lnTo>
                      <a:lnTo>
                        <a:pt x="82" y="26"/>
                      </a:lnTo>
                      <a:lnTo>
                        <a:pt x="88" y="28"/>
                      </a:lnTo>
                      <a:lnTo>
                        <a:pt x="102" y="30"/>
                      </a:lnTo>
                      <a:lnTo>
                        <a:pt x="110" y="34"/>
                      </a:lnTo>
                      <a:lnTo>
                        <a:pt x="116" y="38"/>
                      </a:lnTo>
                      <a:lnTo>
                        <a:pt x="118" y="42"/>
                      </a:lnTo>
                      <a:lnTo>
                        <a:pt x="120" y="50"/>
                      </a:lnTo>
                      <a:lnTo>
                        <a:pt x="118" y="58"/>
                      </a:lnTo>
                      <a:lnTo>
                        <a:pt x="116" y="64"/>
                      </a:lnTo>
                      <a:lnTo>
                        <a:pt x="104" y="76"/>
                      </a:lnTo>
                      <a:lnTo>
                        <a:pt x="98" y="82"/>
                      </a:lnTo>
                      <a:lnTo>
                        <a:pt x="94" y="86"/>
                      </a:lnTo>
                      <a:lnTo>
                        <a:pt x="92" y="90"/>
                      </a:lnTo>
                      <a:lnTo>
                        <a:pt x="92" y="98"/>
                      </a:lnTo>
                      <a:lnTo>
                        <a:pt x="92" y="110"/>
                      </a:lnTo>
                      <a:lnTo>
                        <a:pt x="84" y="112"/>
                      </a:lnTo>
                      <a:lnTo>
                        <a:pt x="78" y="110"/>
                      </a:lnTo>
                      <a:lnTo>
                        <a:pt x="78" y="120"/>
                      </a:lnTo>
                      <a:lnTo>
                        <a:pt x="78" y="122"/>
                      </a:lnTo>
                      <a:lnTo>
                        <a:pt x="78" y="126"/>
                      </a:lnTo>
                      <a:lnTo>
                        <a:pt x="72" y="128"/>
                      </a:lnTo>
                      <a:lnTo>
                        <a:pt x="66" y="130"/>
                      </a:lnTo>
                      <a:lnTo>
                        <a:pt x="64" y="132"/>
                      </a:lnTo>
                      <a:lnTo>
                        <a:pt x="62" y="136"/>
                      </a:lnTo>
                      <a:lnTo>
                        <a:pt x="58" y="140"/>
                      </a:lnTo>
                      <a:lnTo>
                        <a:pt x="56" y="144"/>
                      </a:lnTo>
                      <a:lnTo>
                        <a:pt x="44" y="146"/>
                      </a:lnTo>
                      <a:lnTo>
                        <a:pt x="36" y="148"/>
                      </a:lnTo>
                      <a:lnTo>
                        <a:pt x="30" y="148"/>
                      </a:lnTo>
                      <a:lnTo>
                        <a:pt x="20" y="150"/>
                      </a:lnTo>
                      <a:lnTo>
                        <a:pt x="0" y="126"/>
                      </a:lnTo>
                      <a:lnTo>
                        <a:pt x="0" y="118"/>
                      </a:lnTo>
                      <a:lnTo>
                        <a:pt x="50" y="74"/>
                      </a:lnTo>
                      <a:lnTo>
                        <a:pt x="50" y="40"/>
                      </a:lnTo>
                      <a:lnTo>
                        <a:pt x="42" y="34"/>
                      </a:lnTo>
                      <a:lnTo>
                        <a:pt x="66" y="0"/>
                      </a:lnTo>
                      <a:lnTo>
                        <a:pt x="6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Freeform 215"/>
                <p:cNvSpPr/>
                <p:nvPr/>
              </p:nvSpPr>
              <p:spPr bwMode="auto">
                <a:xfrm>
                  <a:off x="5905089" y="3799051"/>
                  <a:ext cx="13837" cy="27876"/>
                </a:xfrm>
                <a:custGeom>
                  <a:avLst/>
                  <a:gdLst>
                    <a:gd name="T0" fmla="*/ 0 w 10"/>
                    <a:gd name="T1" fmla="*/ 2147483647 h 18"/>
                    <a:gd name="T2" fmla="*/ 2147483647 w 10"/>
                    <a:gd name="T3" fmla="*/ 0 h 18"/>
                    <a:gd name="T4" fmla="*/ 2147483647 w 10"/>
                    <a:gd name="T5" fmla="*/ 2147483647 h 18"/>
                    <a:gd name="T6" fmla="*/ 2147483647 w 10"/>
                    <a:gd name="T7" fmla="*/ 2147483647 h 18"/>
                    <a:gd name="T8" fmla="*/ 2147483647 w 10"/>
                    <a:gd name="T9" fmla="*/ 2147483647 h 18"/>
                    <a:gd name="T10" fmla="*/ 2147483647 w 10"/>
                    <a:gd name="T11" fmla="*/ 2147483647 h 18"/>
                    <a:gd name="T12" fmla="*/ 2147483647 w 10"/>
                    <a:gd name="T13" fmla="*/ 2147483647 h 18"/>
                    <a:gd name="T14" fmla="*/ 0 w 10"/>
                    <a:gd name="T15" fmla="*/ 2147483647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"/>
                    <a:gd name="T25" fmla="*/ 0 h 18"/>
                    <a:gd name="T26" fmla="*/ 10 w 10"/>
                    <a:gd name="T27" fmla="*/ 18 h 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" h="18">
                      <a:moveTo>
                        <a:pt x="0" y="8"/>
                      </a:moveTo>
                      <a:lnTo>
                        <a:pt x="6" y="0"/>
                      </a:lnTo>
                      <a:lnTo>
                        <a:pt x="10" y="6"/>
                      </a:lnTo>
                      <a:lnTo>
                        <a:pt x="10" y="14"/>
                      </a:lnTo>
                      <a:lnTo>
                        <a:pt x="6" y="18"/>
                      </a:lnTo>
                      <a:lnTo>
                        <a:pt x="4" y="16"/>
                      </a:lnTo>
                      <a:lnTo>
                        <a:pt x="2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4" name="Freeform 216"/>
                <p:cNvSpPr/>
                <p:nvPr/>
              </p:nvSpPr>
              <p:spPr bwMode="auto">
                <a:xfrm>
                  <a:off x="5794390" y="3812326"/>
                  <a:ext cx="130301" cy="76991"/>
                </a:xfrm>
                <a:custGeom>
                  <a:avLst/>
                  <a:gdLst>
                    <a:gd name="T0" fmla="*/ 2147483647 w 90"/>
                    <a:gd name="T1" fmla="*/ 2147483647 h 50"/>
                    <a:gd name="T2" fmla="*/ 2147483647 w 90"/>
                    <a:gd name="T3" fmla="*/ 2147483647 h 50"/>
                    <a:gd name="T4" fmla="*/ 2147483647 w 90"/>
                    <a:gd name="T5" fmla="*/ 2147483647 h 50"/>
                    <a:gd name="T6" fmla="*/ 2147483647 w 90"/>
                    <a:gd name="T7" fmla="*/ 2147483647 h 50"/>
                    <a:gd name="T8" fmla="*/ 2147483647 w 90"/>
                    <a:gd name="T9" fmla="*/ 2147483647 h 50"/>
                    <a:gd name="T10" fmla="*/ 2147483647 w 90"/>
                    <a:gd name="T11" fmla="*/ 2147483647 h 50"/>
                    <a:gd name="T12" fmla="*/ 2147483647 w 90"/>
                    <a:gd name="T13" fmla="*/ 0 h 50"/>
                    <a:gd name="T14" fmla="*/ 2147483647 w 90"/>
                    <a:gd name="T15" fmla="*/ 2147483647 h 50"/>
                    <a:gd name="T16" fmla="*/ 2147483647 w 90"/>
                    <a:gd name="T17" fmla="*/ 2147483647 h 50"/>
                    <a:gd name="T18" fmla="*/ 2147483647 w 90"/>
                    <a:gd name="T19" fmla="*/ 2147483647 h 50"/>
                    <a:gd name="T20" fmla="*/ 2147483647 w 90"/>
                    <a:gd name="T21" fmla="*/ 2147483647 h 50"/>
                    <a:gd name="T22" fmla="*/ 2147483647 w 90"/>
                    <a:gd name="T23" fmla="*/ 2147483647 h 50"/>
                    <a:gd name="T24" fmla="*/ 2147483647 w 90"/>
                    <a:gd name="T25" fmla="*/ 2147483647 h 50"/>
                    <a:gd name="T26" fmla="*/ 2147483647 w 90"/>
                    <a:gd name="T27" fmla="*/ 2147483647 h 50"/>
                    <a:gd name="T28" fmla="*/ 2147483647 w 90"/>
                    <a:gd name="T29" fmla="*/ 2147483647 h 50"/>
                    <a:gd name="T30" fmla="*/ 2147483647 w 90"/>
                    <a:gd name="T31" fmla="*/ 2147483647 h 50"/>
                    <a:gd name="T32" fmla="*/ 0 w 90"/>
                    <a:gd name="T33" fmla="*/ 2147483647 h 50"/>
                    <a:gd name="T34" fmla="*/ 2147483647 w 90"/>
                    <a:gd name="T35" fmla="*/ 2147483647 h 50"/>
                    <a:gd name="T36" fmla="*/ 2147483647 w 90"/>
                    <a:gd name="T37" fmla="*/ 2147483647 h 50"/>
                    <a:gd name="T38" fmla="*/ 2147483647 w 90"/>
                    <a:gd name="T39" fmla="*/ 2147483647 h 50"/>
                    <a:gd name="T40" fmla="*/ 2147483647 w 90"/>
                    <a:gd name="T41" fmla="*/ 2147483647 h 5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0"/>
                    <a:gd name="T64" fmla="*/ 0 h 50"/>
                    <a:gd name="T65" fmla="*/ 90 w 90"/>
                    <a:gd name="T66" fmla="*/ 50 h 5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0" h="50">
                      <a:moveTo>
                        <a:pt x="66" y="50"/>
                      </a:moveTo>
                      <a:lnTo>
                        <a:pt x="90" y="16"/>
                      </a:lnTo>
                      <a:lnTo>
                        <a:pt x="86" y="6"/>
                      </a:lnTo>
                      <a:lnTo>
                        <a:pt x="82" y="10"/>
                      </a:lnTo>
                      <a:lnTo>
                        <a:pt x="80" y="8"/>
                      </a:lnTo>
                      <a:lnTo>
                        <a:pt x="78" y="4"/>
                      </a:lnTo>
                      <a:lnTo>
                        <a:pt x="76" y="0"/>
                      </a:lnTo>
                      <a:lnTo>
                        <a:pt x="66" y="12"/>
                      </a:lnTo>
                      <a:lnTo>
                        <a:pt x="58" y="22"/>
                      </a:lnTo>
                      <a:lnTo>
                        <a:pt x="52" y="28"/>
                      </a:lnTo>
                      <a:lnTo>
                        <a:pt x="44" y="30"/>
                      </a:lnTo>
                      <a:lnTo>
                        <a:pt x="36" y="34"/>
                      </a:lnTo>
                      <a:lnTo>
                        <a:pt x="26" y="34"/>
                      </a:lnTo>
                      <a:lnTo>
                        <a:pt x="20" y="34"/>
                      </a:lnTo>
                      <a:lnTo>
                        <a:pt x="12" y="30"/>
                      </a:lnTo>
                      <a:lnTo>
                        <a:pt x="2" y="22"/>
                      </a:lnTo>
                      <a:lnTo>
                        <a:pt x="0" y="28"/>
                      </a:lnTo>
                      <a:lnTo>
                        <a:pt x="10" y="36"/>
                      </a:lnTo>
                      <a:lnTo>
                        <a:pt x="22" y="40"/>
                      </a:lnTo>
                      <a:lnTo>
                        <a:pt x="22" y="48"/>
                      </a:lnTo>
                      <a:lnTo>
                        <a:pt x="66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5" name="Freeform 217"/>
                <p:cNvSpPr/>
                <p:nvPr/>
              </p:nvSpPr>
              <p:spPr bwMode="auto">
                <a:xfrm>
                  <a:off x="5619118" y="4023389"/>
                  <a:ext cx="239846" cy="167258"/>
                </a:xfrm>
                <a:custGeom>
                  <a:avLst/>
                  <a:gdLst>
                    <a:gd name="T0" fmla="*/ 2147483647 w 164"/>
                    <a:gd name="T1" fmla="*/ 2147483647 h 106"/>
                    <a:gd name="T2" fmla="*/ 2147483647 w 164"/>
                    <a:gd name="T3" fmla="*/ 2147483647 h 106"/>
                    <a:gd name="T4" fmla="*/ 2147483647 w 164"/>
                    <a:gd name="T5" fmla="*/ 0 h 106"/>
                    <a:gd name="T6" fmla="*/ 2147483647 w 164"/>
                    <a:gd name="T7" fmla="*/ 2147483647 h 106"/>
                    <a:gd name="T8" fmla="*/ 2147483647 w 164"/>
                    <a:gd name="T9" fmla="*/ 2147483647 h 106"/>
                    <a:gd name="T10" fmla="*/ 2147483647 w 164"/>
                    <a:gd name="T11" fmla="*/ 2147483647 h 106"/>
                    <a:gd name="T12" fmla="*/ 2147483647 w 164"/>
                    <a:gd name="T13" fmla="*/ 2147483647 h 106"/>
                    <a:gd name="T14" fmla="*/ 2147483647 w 164"/>
                    <a:gd name="T15" fmla="*/ 2147483647 h 106"/>
                    <a:gd name="T16" fmla="*/ 2147483647 w 164"/>
                    <a:gd name="T17" fmla="*/ 2147483647 h 106"/>
                    <a:gd name="T18" fmla="*/ 2147483647 w 164"/>
                    <a:gd name="T19" fmla="*/ 2147483647 h 106"/>
                    <a:gd name="T20" fmla="*/ 2147483647 w 164"/>
                    <a:gd name="T21" fmla="*/ 2147483647 h 106"/>
                    <a:gd name="T22" fmla="*/ 2147483647 w 164"/>
                    <a:gd name="T23" fmla="*/ 2147483647 h 106"/>
                    <a:gd name="T24" fmla="*/ 2147483647 w 164"/>
                    <a:gd name="T25" fmla="*/ 2147483647 h 106"/>
                    <a:gd name="T26" fmla="*/ 2147483647 w 164"/>
                    <a:gd name="T27" fmla="*/ 2147483647 h 106"/>
                    <a:gd name="T28" fmla="*/ 2147483647 w 164"/>
                    <a:gd name="T29" fmla="*/ 2147483647 h 106"/>
                    <a:gd name="T30" fmla="*/ 2147483647 w 164"/>
                    <a:gd name="T31" fmla="*/ 2147483647 h 106"/>
                    <a:gd name="T32" fmla="*/ 0 w 164"/>
                    <a:gd name="T33" fmla="*/ 2147483647 h 106"/>
                    <a:gd name="T34" fmla="*/ 2147483647 w 164"/>
                    <a:gd name="T35" fmla="*/ 2147483647 h 106"/>
                    <a:gd name="T36" fmla="*/ 2147483647 w 164"/>
                    <a:gd name="T37" fmla="*/ 2147483647 h 106"/>
                    <a:gd name="T38" fmla="*/ 2147483647 w 164"/>
                    <a:gd name="T39" fmla="*/ 2147483647 h 106"/>
                    <a:gd name="T40" fmla="*/ 2147483647 w 164"/>
                    <a:gd name="T41" fmla="*/ 2147483647 h 106"/>
                    <a:gd name="T42" fmla="*/ 2147483647 w 164"/>
                    <a:gd name="T43" fmla="*/ 2147483647 h 106"/>
                    <a:gd name="T44" fmla="*/ 2147483647 w 164"/>
                    <a:gd name="T45" fmla="*/ 2147483647 h 106"/>
                    <a:gd name="T46" fmla="*/ 2147483647 w 164"/>
                    <a:gd name="T47" fmla="*/ 2147483647 h 106"/>
                    <a:gd name="T48" fmla="*/ 2147483647 w 164"/>
                    <a:gd name="T49" fmla="*/ 2147483647 h 106"/>
                    <a:gd name="T50" fmla="*/ 2147483647 w 164"/>
                    <a:gd name="T51" fmla="*/ 2147483647 h 106"/>
                    <a:gd name="T52" fmla="*/ 2147483647 w 164"/>
                    <a:gd name="T53" fmla="*/ 2147483647 h 106"/>
                    <a:gd name="T54" fmla="*/ 2147483647 w 164"/>
                    <a:gd name="T55" fmla="*/ 2147483647 h 106"/>
                    <a:gd name="T56" fmla="*/ 2147483647 w 164"/>
                    <a:gd name="T57" fmla="*/ 2147483647 h 106"/>
                    <a:gd name="T58" fmla="*/ 2147483647 w 164"/>
                    <a:gd name="T59" fmla="*/ 2147483647 h 106"/>
                    <a:gd name="T60" fmla="*/ 2147483647 w 164"/>
                    <a:gd name="T61" fmla="*/ 2147483647 h 106"/>
                    <a:gd name="T62" fmla="*/ 2147483647 w 164"/>
                    <a:gd name="T63" fmla="*/ 2147483647 h 106"/>
                    <a:gd name="T64" fmla="*/ 2147483647 w 164"/>
                    <a:gd name="T65" fmla="*/ 2147483647 h 106"/>
                    <a:gd name="T66" fmla="*/ 2147483647 w 164"/>
                    <a:gd name="T67" fmla="*/ 2147483647 h 106"/>
                    <a:gd name="T68" fmla="*/ 2147483647 w 164"/>
                    <a:gd name="T69" fmla="*/ 2147483647 h 106"/>
                    <a:gd name="T70" fmla="*/ 2147483647 w 164"/>
                    <a:gd name="T71" fmla="*/ 2147483647 h 106"/>
                    <a:gd name="T72" fmla="*/ 2147483647 w 164"/>
                    <a:gd name="T73" fmla="*/ 2147483647 h 106"/>
                    <a:gd name="T74" fmla="*/ 2147483647 w 164"/>
                    <a:gd name="T75" fmla="*/ 2147483647 h 106"/>
                    <a:gd name="T76" fmla="*/ 2147483647 w 164"/>
                    <a:gd name="T77" fmla="*/ 2147483647 h 106"/>
                    <a:gd name="T78" fmla="*/ 2147483647 w 164"/>
                    <a:gd name="T79" fmla="*/ 2147483647 h 106"/>
                    <a:gd name="T80" fmla="*/ 2147483647 w 164"/>
                    <a:gd name="T81" fmla="*/ 2147483647 h 10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64"/>
                    <a:gd name="T124" fmla="*/ 0 h 106"/>
                    <a:gd name="T125" fmla="*/ 164 w 164"/>
                    <a:gd name="T126" fmla="*/ 106 h 10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64" h="106">
                      <a:moveTo>
                        <a:pt x="164" y="32"/>
                      </a:moveTo>
                      <a:lnTo>
                        <a:pt x="144" y="8"/>
                      </a:lnTo>
                      <a:lnTo>
                        <a:pt x="144" y="0"/>
                      </a:lnTo>
                      <a:lnTo>
                        <a:pt x="96" y="12"/>
                      </a:lnTo>
                      <a:lnTo>
                        <a:pt x="52" y="56"/>
                      </a:lnTo>
                      <a:lnTo>
                        <a:pt x="50" y="34"/>
                      </a:lnTo>
                      <a:lnTo>
                        <a:pt x="30" y="28"/>
                      </a:lnTo>
                      <a:lnTo>
                        <a:pt x="26" y="26"/>
                      </a:lnTo>
                      <a:lnTo>
                        <a:pt x="24" y="28"/>
                      </a:lnTo>
                      <a:lnTo>
                        <a:pt x="18" y="26"/>
                      </a:lnTo>
                      <a:lnTo>
                        <a:pt x="14" y="22"/>
                      </a:lnTo>
                      <a:lnTo>
                        <a:pt x="12" y="24"/>
                      </a:lnTo>
                      <a:lnTo>
                        <a:pt x="10" y="28"/>
                      </a:lnTo>
                      <a:lnTo>
                        <a:pt x="8" y="34"/>
                      </a:lnTo>
                      <a:lnTo>
                        <a:pt x="6" y="38"/>
                      </a:lnTo>
                      <a:lnTo>
                        <a:pt x="4" y="46"/>
                      </a:lnTo>
                      <a:lnTo>
                        <a:pt x="0" y="54"/>
                      </a:lnTo>
                      <a:lnTo>
                        <a:pt x="10" y="78"/>
                      </a:lnTo>
                      <a:lnTo>
                        <a:pt x="14" y="92"/>
                      </a:lnTo>
                      <a:lnTo>
                        <a:pt x="14" y="106"/>
                      </a:lnTo>
                      <a:lnTo>
                        <a:pt x="20" y="106"/>
                      </a:lnTo>
                      <a:lnTo>
                        <a:pt x="30" y="106"/>
                      </a:lnTo>
                      <a:lnTo>
                        <a:pt x="40" y="102"/>
                      </a:lnTo>
                      <a:lnTo>
                        <a:pt x="44" y="98"/>
                      </a:lnTo>
                      <a:lnTo>
                        <a:pt x="52" y="94"/>
                      </a:lnTo>
                      <a:lnTo>
                        <a:pt x="66" y="90"/>
                      </a:lnTo>
                      <a:lnTo>
                        <a:pt x="76" y="88"/>
                      </a:lnTo>
                      <a:lnTo>
                        <a:pt x="86" y="84"/>
                      </a:lnTo>
                      <a:lnTo>
                        <a:pt x="96" y="82"/>
                      </a:lnTo>
                      <a:lnTo>
                        <a:pt x="100" y="78"/>
                      </a:lnTo>
                      <a:lnTo>
                        <a:pt x="104" y="76"/>
                      </a:lnTo>
                      <a:lnTo>
                        <a:pt x="106" y="70"/>
                      </a:lnTo>
                      <a:lnTo>
                        <a:pt x="112" y="68"/>
                      </a:lnTo>
                      <a:lnTo>
                        <a:pt x="130" y="64"/>
                      </a:lnTo>
                      <a:lnTo>
                        <a:pt x="140" y="60"/>
                      </a:lnTo>
                      <a:lnTo>
                        <a:pt x="150" y="54"/>
                      </a:lnTo>
                      <a:lnTo>
                        <a:pt x="152" y="50"/>
                      </a:lnTo>
                      <a:lnTo>
                        <a:pt x="154" y="44"/>
                      </a:lnTo>
                      <a:lnTo>
                        <a:pt x="158" y="36"/>
                      </a:lnTo>
                      <a:lnTo>
                        <a:pt x="160" y="34"/>
                      </a:lnTo>
                      <a:lnTo>
                        <a:pt x="164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" name="Freeform 218"/>
                <p:cNvSpPr/>
                <p:nvPr/>
              </p:nvSpPr>
              <p:spPr bwMode="auto">
                <a:xfrm>
                  <a:off x="5679080" y="3696838"/>
                  <a:ext cx="61115" cy="43805"/>
                </a:xfrm>
                <a:custGeom>
                  <a:avLst/>
                  <a:gdLst>
                    <a:gd name="T0" fmla="*/ 2147483647 w 42"/>
                    <a:gd name="T1" fmla="*/ 2147483647 h 28"/>
                    <a:gd name="T2" fmla="*/ 2147483647 w 42"/>
                    <a:gd name="T3" fmla="*/ 2147483647 h 28"/>
                    <a:gd name="T4" fmla="*/ 2147483647 w 42"/>
                    <a:gd name="T5" fmla="*/ 2147483647 h 28"/>
                    <a:gd name="T6" fmla="*/ 2147483647 w 42"/>
                    <a:gd name="T7" fmla="*/ 2147483647 h 28"/>
                    <a:gd name="T8" fmla="*/ 0 w 42"/>
                    <a:gd name="T9" fmla="*/ 2147483647 h 28"/>
                    <a:gd name="T10" fmla="*/ 2147483647 w 42"/>
                    <a:gd name="T11" fmla="*/ 2147483647 h 28"/>
                    <a:gd name="T12" fmla="*/ 2147483647 w 42"/>
                    <a:gd name="T13" fmla="*/ 2147483647 h 28"/>
                    <a:gd name="T14" fmla="*/ 2147483647 w 42"/>
                    <a:gd name="T15" fmla="*/ 0 h 28"/>
                    <a:gd name="T16" fmla="*/ 2147483647 w 42"/>
                    <a:gd name="T17" fmla="*/ 0 h 28"/>
                    <a:gd name="T18" fmla="*/ 2147483647 w 42"/>
                    <a:gd name="T19" fmla="*/ 0 h 28"/>
                    <a:gd name="T20" fmla="*/ 2147483647 w 42"/>
                    <a:gd name="T21" fmla="*/ 2147483647 h 28"/>
                    <a:gd name="T22" fmla="*/ 2147483647 w 42"/>
                    <a:gd name="T23" fmla="*/ 0 h 28"/>
                    <a:gd name="T24" fmla="*/ 2147483647 w 42"/>
                    <a:gd name="T25" fmla="*/ 2147483647 h 28"/>
                    <a:gd name="T26" fmla="*/ 2147483647 w 42"/>
                    <a:gd name="T27" fmla="*/ 2147483647 h 28"/>
                    <a:gd name="T28" fmla="*/ 2147483647 w 42"/>
                    <a:gd name="T29" fmla="*/ 2147483647 h 28"/>
                    <a:gd name="T30" fmla="*/ 2147483647 w 42"/>
                    <a:gd name="T31" fmla="*/ 2147483647 h 28"/>
                    <a:gd name="T32" fmla="*/ 2147483647 w 42"/>
                    <a:gd name="T33" fmla="*/ 2147483647 h 28"/>
                    <a:gd name="T34" fmla="*/ 2147483647 w 42"/>
                    <a:gd name="T35" fmla="*/ 2147483647 h 28"/>
                    <a:gd name="T36" fmla="*/ 2147483647 w 42"/>
                    <a:gd name="T37" fmla="*/ 2147483647 h 28"/>
                    <a:gd name="T38" fmla="*/ 2147483647 w 42"/>
                    <a:gd name="T39" fmla="*/ 2147483647 h 2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2"/>
                    <a:gd name="T61" fmla="*/ 0 h 28"/>
                    <a:gd name="T62" fmla="*/ 42 w 42"/>
                    <a:gd name="T63" fmla="*/ 28 h 2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2" h="28">
                      <a:moveTo>
                        <a:pt x="42" y="28"/>
                      </a:moveTo>
                      <a:lnTo>
                        <a:pt x="24" y="28"/>
                      </a:lnTo>
                      <a:lnTo>
                        <a:pt x="20" y="24"/>
                      </a:lnTo>
                      <a:lnTo>
                        <a:pt x="16" y="22"/>
                      </a:lnTo>
                      <a:lnTo>
                        <a:pt x="0" y="18"/>
                      </a:lnTo>
                      <a:lnTo>
                        <a:pt x="4" y="10"/>
                      </a:lnTo>
                      <a:lnTo>
                        <a:pt x="8" y="4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0"/>
                      </a:lnTo>
                      <a:lnTo>
                        <a:pt x="26" y="2"/>
                      </a:lnTo>
                      <a:lnTo>
                        <a:pt x="28" y="0"/>
                      </a:lnTo>
                      <a:lnTo>
                        <a:pt x="30" y="2"/>
                      </a:lnTo>
                      <a:lnTo>
                        <a:pt x="24" y="4"/>
                      </a:lnTo>
                      <a:lnTo>
                        <a:pt x="26" y="10"/>
                      </a:lnTo>
                      <a:lnTo>
                        <a:pt x="28" y="14"/>
                      </a:lnTo>
                      <a:lnTo>
                        <a:pt x="38" y="20"/>
                      </a:lnTo>
                      <a:lnTo>
                        <a:pt x="40" y="24"/>
                      </a:lnTo>
                      <a:lnTo>
                        <a:pt x="42" y="26"/>
                      </a:lnTo>
                      <a:lnTo>
                        <a:pt x="42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" name="Freeform 219"/>
                <p:cNvSpPr/>
                <p:nvPr/>
              </p:nvSpPr>
              <p:spPr bwMode="auto">
                <a:xfrm>
                  <a:off x="5586831" y="3410111"/>
                  <a:ext cx="485460" cy="418144"/>
                </a:xfrm>
                <a:custGeom>
                  <a:avLst/>
                  <a:gdLst>
                    <a:gd name="T0" fmla="*/ 2147483647 w 332"/>
                    <a:gd name="T1" fmla="*/ 2147483647 h 266"/>
                    <a:gd name="T2" fmla="*/ 2147483647 w 332"/>
                    <a:gd name="T3" fmla="*/ 2147483647 h 266"/>
                    <a:gd name="T4" fmla="*/ 2147483647 w 332"/>
                    <a:gd name="T5" fmla="*/ 2147483647 h 266"/>
                    <a:gd name="T6" fmla="*/ 2147483647 w 332"/>
                    <a:gd name="T7" fmla="*/ 2147483647 h 266"/>
                    <a:gd name="T8" fmla="*/ 2147483647 w 332"/>
                    <a:gd name="T9" fmla="*/ 2147483647 h 266"/>
                    <a:gd name="T10" fmla="*/ 2147483647 w 332"/>
                    <a:gd name="T11" fmla="*/ 2147483647 h 266"/>
                    <a:gd name="T12" fmla="*/ 2147483647 w 332"/>
                    <a:gd name="T13" fmla="*/ 2147483647 h 266"/>
                    <a:gd name="T14" fmla="*/ 2147483647 w 332"/>
                    <a:gd name="T15" fmla="*/ 2147483647 h 266"/>
                    <a:gd name="T16" fmla="*/ 2147483647 w 332"/>
                    <a:gd name="T17" fmla="*/ 2147483647 h 266"/>
                    <a:gd name="T18" fmla="*/ 2147483647 w 332"/>
                    <a:gd name="T19" fmla="*/ 2147483647 h 266"/>
                    <a:gd name="T20" fmla="*/ 2147483647 w 332"/>
                    <a:gd name="T21" fmla="*/ 2147483647 h 266"/>
                    <a:gd name="T22" fmla="*/ 2147483647 w 332"/>
                    <a:gd name="T23" fmla="*/ 2147483647 h 266"/>
                    <a:gd name="T24" fmla="*/ 2147483647 w 332"/>
                    <a:gd name="T25" fmla="*/ 2147483647 h 266"/>
                    <a:gd name="T26" fmla="*/ 2147483647 w 332"/>
                    <a:gd name="T27" fmla="*/ 2147483647 h 266"/>
                    <a:gd name="T28" fmla="*/ 2147483647 w 332"/>
                    <a:gd name="T29" fmla="*/ 2147483647 h 266"/>
                    <a:gd name="T30" fmla="*/ 2147483647 w 332"/>
                    <a:gd name="T31" fmla="*/ 2147483647 h 266"/>
                    <a:gd name="T32" fmla="*/ 2147483647 w 332"/>
                    <a:gd name="T33" fmla="*/ 2147483647 h 266"/>
                    <a:gd name="T34" fmla="*/ 2147483647 w 332"/>
                    <a:gd name="T35" fmla="*/ 2147483647 h 266"/>
                    <a:gd name="T36" fmla="*/ 2147483647 w 332"/>
                    <a:gd name="T37" fmla="*/ 2147483647 h 266"/>
                    <a:gd name="T38" fmla="*/ 2147483647 w 332"/>
                    <a:gd name="T39" fmla="*/ 2147483647 h 266"/>
                    <a:gd name="T40" fmla="*/ 2147483647 w 332"/>
                    <a:gd name="T41" fmla="*/ 2147483647 h 266"/>
                    <a:gd name="T42" fmla="*/ 2147483647 w 332"/>
                    <a:gd name="T43" fmla="*/ 2147483647 h 266"/>
                    <a:gd name="T44" fmla="*/ 2147483647 w 332"/>
                    <a:gd name="T45" fmla="*/ 2147483647 h 266"/>
                    <a:gd name="T46" fmla="*/ 2147483647 w 332"/>
                    <a:gd name="T47" fmla="*/ 2147483647 h 266"/>
                    <a:gd name="T48" fmla="*/ 2147483647 w 332"/>
                    <a:gd name="T49" fmla="*/ 2147483647 h 266"/>
                    <a:gd name="T50" fmla="*/ 2147483647 w 332"/>
                    <a:gd name="T51" fmla="*/ 2147483647 h 266"/>
                    <a:gd name="T52" fmla="*/ 2147483647 w 332"/>
                    <a:gd name="T53" fmla="*/ 2147483647 h 266"/>
                    <a:gd name="T54" fmla="*/ 2147483647 w 332"/>
                    <a:gd name="T55" fmla="*/ 2147483647 h 266"/>
                    <a:gd name="T56" fmla="*/ 2147483647 w 332"/>
                    <a:gd name="T57" fmla="*/ 2147483647 h 266"/>
                    <a:gd name="T58" fmla="*/ 2147483647 w 332"/>
                    <a:gd name="T59" fmla="*/ 2147483647 h 266"/>
                    <a:gd name="T60" fmla="*/ 2147483647 w 332"/>
                    <a:gd name="T61" fmla="*/ 2147483647 h 266"/>
                    <a:gd name="T62" fmla="*/ 2147483647 w 332"/>
                    <a:gd name="T63" fmla="*/ 2147483647 h 266"/>
                    <a:gd name="T64" fmla="*/ 2147483647 w 332"/>
                    <a:gd name="T65" fmla="*/ 0 h 266"/>
                    <a:gd name="T66" fmla="*/ 0 w 332"/>
                    <a:gd name="T67" fmla="*/ 2147483647 h 266"/>
                    <a:gd name="T68" fmla="*/ 2147483647 w 332"/>
                    <a:gd name="T69" fmla="*/ 2147483647 h 266"/>
                    <a:gd name="T70" fmla="*/ 2147483647 w 332"/>
                    <a:gd name="T71" fmla="*/ 2147483647 h 266"/>
                    <a:gd name="T72" fmla="*/ 2147483647 w 332"/>
                    <a:gd name="T73" fmla="*/ 2147483647 h 266"/>
                    <a:gd name="T74" fmla="*/ 2147483647 w 332"/>
                    <a:gd name="T75" fmla="*/ 2147483647 h 266"/>
                    <a:gd name="T76" fmla="*/ 2147483647 w 332"/>
                    <a:gd name="T77" fmla="*/ 2147483647 h 266"/>
                    <a:gd name="T78" fmla="*/ 2147483647 w 332"/>
                    <a:gd name="T79" fmla="*/ 2147483647 h 266"/>
                    <a:gd name="T80" fmla="*/ 2147483647 w 332"/>
                    <a:gd name="T81" fmla="*/ 2147483647 h 266"/>
                    <a:gd name="T82" fmla="*/ 2147483647 w 332"/>
                    <a:gd name="T83" fmla="*/ 2147483647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32"/>
                    <a:gd name="T127" fmla="*/ 0 h 266"/>
                    <a:gd name="T128" fmla="*/ 332 w 332"/>
                    <a:gd name="T129" fmla="*/ 266 h 26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32" h="266">
                      <a:moveTo>
                        <a:pt x="94" y="184"/>
                      </a:moveTo>
                      <a:lnTo>
                        <a:pt x="98" y="180"/>
                      </a:lnTo>
                      <a:lnTo>
                        <a:pt x="100" y="172"/>
                      </a:lnTo>
                      <a:lnTo>
                        <a:pt x="112" y="180"/>
                      </a:lnTo>
                      <a:lnTo>
                        <a:pt x="122" y="190"/>
                      </a:lnTo>
                      <a:lnTo>
                        <a:pt x="144" y="212"/>
                      </a:lnTo>
                      <a:lnTo>
                        <a:pt x="154" y="222"/>
                      </a:lnTo>
                      <a:lnTo>
                        <a:pt x="166" y="230"/>
                      </a:lnTo>
                      <a:lnTo>
                        <a:pt x="180" y="238"/>
                      </a:lnTo>
                      <a:lnTo>
                        <a:pt x="188" y="238"/>
                      </a:lnTo>
                      <a:lnTo>
                        <a:pt x="198" y="240"/>
                      </a:lnTo>
                      <a:lnTo>
                        <a:pt x="206" y="238"/>
                      </a:lnTo>
                      <a:lnTo>
                        <a:pt x="214" y="234"/>
                      </a:lnTo>
                      <a:lnTo>
                        <a:pt x="222" y="230"/>
                      </a:lnTo>
                      <a:lnTo>
                        <a:pt x="228" y="228"/>
                      </a:lnTo>
                      <a:lnTo>
                        <a:pt x="234" y="228"/>
                      </a:lnTo>
                      <a:lnTo>
                        <a:pt x="236" y="230"/>
                      </a:lnTo>
                      <a:lnTo>
                        <a:pt x="236" y="234"/>
                      </a:lnTo>
                      <a:lnTo>
                        <a:pt x="238" y="240"/>
                      </a:lnTo>
                      <a:lnTo>
                        <a:pt x="236" y="246"/>
                      </a:lnTo>
                      <a:lnTo>
                        <a:pt x="240" y="248"/>
                      </a:lnTo>
                      <a:lnTo>
                        <a:pt x="246" y="252"/>
                      </a:lnTo>
                      <a:lnTo>
                        <a:pt x="262" y="258"/>
                      </a:lnTo>
                      <a:lnTo>
                        <a:pt x="282" y="264"/>
                      </a:lnTo>
                      <a:lnTo>
                        <a:pt x="294" y="266"/>
                      </a:lnTo>
                      <a:lnTo>
                        <a:pt x="302" y="266"/>
                      </a:lnTo>
                      <a:lnTo>
                        <a:pt x="308" y="266"/>
                      </a:lnTo>
                      <a:lnTo>
                        <a:pt x="308" y="258"/>
                      </a:lnTo>
                      <a:lnTo>
                        <a:pt x="310" y="254"/>
                      </a:lnTo>
                      <a:lnTo>
                        <a:pt x="312" y="248"/>
                      </a:lnTo>
                      <a:lnTo>
                        <a:pt x="316" y="246"/>
                      </a:lnTo>
                      <a:lnTo>
                        <a:pt x="326" y="240"/>
                      </a:lnTo>
                      <a:lnTo>
                        <a:pt x="330" y="238"/>
                      </a:lnTo>
                      <a:lnTo>
                        <a:pt x="332" y="234"/>
                      </a:lnTo>
                      <a:lnTo>
                        <a:pt x="328" y="230"/>
                      </a:lnTo>
                      <a:lnTo>
                        <a:pt x="322" y="226"/>
                      </a:lnTo>
                      <a:lnTo>
                        <a:pt x="320" y="218"/>
                      </a:lnTo>
                      <a:lnTo>
                        <a:pt x="318" y="212"/>
                      </a:lnTo>
                      <a:lnTo>
                        <a:pt x="314" y="210"/>
                      </a:lnTo>
                      <a:lnTo>
                        <a:pt x="310" y="210"/>
                      </a:lnTo>
                      <a:lnTo>
                        <a:pt x="304" y="204"/>
                      </a:lnTo>
                      <a:lnTo>
                        <a:pt x="298" y="196"/>
                      </a:lnTo>
                      <a:lnTo>
                        <a:pt x="292" y="192"/>
                      </a:lnTo>
                      <a:lnTo>
                        <a:pt x="286" y="190"/>
                      </a:lnTo>
                      <a:lnTo>
                        <a:pt x="282" y="186"/>
                      </a:lnTo>
                      <a:lnTo>
                        <a:pt x="282" y="182"/>
                      </a:lnTo>
                      <a:lnTo>
                        <a:pt x="284" y="178"/>
                      </a:lnTo>
                      <a:lnTo>
                        <a:pt x="288" y="172"/>
                      </a:lnTo>
                      <a:lnTo>
                        <a:pt x="294" y="164"/>
                      </a:lnTo>
                      <a:lnTo>
                        <a:pt x="296" y="162"/>
                      </a:lnTo>
                      <a:lnTo>
                        <a:pt x="296" y="158"/>
                      </a:lnTo>
                      <a:lnTo>
                        <a:pt x="288" y="156"/>
                      </a:lnTo>
                      <a:lnTo>
                        <a:pt x="282" y="152"/>
                      </a:lnTo>
                      <a:lnTo>
                        <a:pt x="280" y="148"/>
                      </a:lnTo>
                      <a:lnTo>
                        <a:pt x="278" y="142"/>
                      </a:lnTo>
                      <a:lnTo>
                        <a:pt x="274" y="130"/>
                      </a:lnTo>
                      <a:lnTo>
                        <a:pt x="270" y="118"/>
                      </a:lnTo>
                      <a:lnTo>
                        <a:pt x="270" y="110"/>
                      </a:lnTo>
                      <a:lnTo>
                        <a:pt x="270" y="104"/>
                      </a:lnTo>
                      <a:lnTo>
                        <a:pt x="272" y="94"/>
                      </a:lnTo>
                      <a:lnTo>
                        <a:pt x="274" y="84"/>
                      </a:lnTo>
                      <a:lnTo>
                        <a:pt x="274" y="76"/>
                      </a:lnTo>
                      <a:lnTo>
                        <a:pt x="274" y="72"/>
                      </a:lnTo>
                      <a:lnTo>
                        <a:pt x="272" y="68"/>
                      </a:lnTo>
                      <a:lnTo>
                        <a:pt x="268" y="64"/>
                      </a:lnTo>
                      <a:lnTo>
                        <a:pt x="264" y="62"/>
                      </a:lnTo>
                      <a:lnTo>
                        <a:pt x="256" y="60"/>
                      </a:lnTo>
                      <a:lnTo>
                        <a:pt x="250" y="56"/>
                      </a:lnTo>
                      <a:lnTo>
                        <a:pt x="226" y="40"/>
                      </a:lnTo>
                      <a:lnTo>
                        <a:pt x="210" y="32"/>
                      </a:lnTo>
                      <a:lnTo>
                        <a:pt x="200" y="28"/>
                      </a:lnTo>
                      <a:lnTo>
                        <a:pt x="194" y="28"/>
                      </a:lnTo>
                      <a:lnTo>
                        <a:pt x="184" y="30"/>
                      </a:lnTo>
                      <a:lnTo>
                        <a:pt x="174" y="32"/>
                      </a:lnTo>
                      <a:lnTo>
                        <a:pt x="162" y="42"/>
                      </a:lnTo>
                      <a:lnTo>
                        <a:pt x="156" y="46"/>
                      </a:lnTo>
                      <a:lnTo>
                        <a:pt x="148" y="50"/>
                      </a:lnTo>
                      <a:lnTo>
                        <a:pt x="140" y="54"/>
                      </a:lnTo>
                      <a:lnTo>
                        <a:pt x="126" y="54"/>
                      </a:lnTo>
                      <a:lnTo>
                        <a:pt x="112" y="52"/>
                      </a:lnTo>
                      <a:lnTo>
                        <a:pt x="94" y="46"/>
                      </a:lnTo>
                      <a:lnTo>
                        <a:pt x="88" y="40"/>
                      </a:lnTo>
                      <a:lnTo>
                        <a:pt x="82" y="34"/>
                      </a:lnTo>
                      <a:lnTo>
                        <a:pt x="78" y="30"/>
                      </a:lnTo>
                      <a:lnTo>
                        <a:pt x="76" y="26"/>
                      </a:lnTo>
                      <a:lnTo>
                        <a:pt x="68" y="22"/>
                      </a:lnTo>
                      <a:lnTo>
                        <a:pt x="64" y="18"/>
                      </a:lnTo>
                      <a:lnTo>
                        <a:pt x="64" y="12"/>
                      </a:lnTo>
                      <a:lnTo>
                        <a:pt x="62" y="4"/>
                      </a:lnTo>
                      <a:lnTo>
                        <a:pt x="54" y="4"/>
                      </a:lnTo>
                      <a:lnTo>
                        <a:pt x="44" y="14"/>
                      </a:lnTo>
                      <a:lnTo>
                        <a:pt x="36" y="20"/>
                      </a:lnTo>
                      <a:lnTo>
                        <a:pt x="32" y="20"/>
                      </a:lnTo>
                      <a:lnTo>
                        <a:pt x="28" y="22"/>
                      </a:lnTo>
                      <a:lnTo>
                        <a:pt x="24" y="22"/>
                      </a:lnTo>
                      <a:lnTo>
                        <a:pt x="18" y="18"/>
                      </a:lnTo>
                      <a:lnTo>
                        <a:pt x="14" y="12"/>
                      </a:lnTo>
                      <a:lnTo>
                        <a:pt x="8" y="4"/>
                      </a:lnTo>
                      <a:lnTo>
                        <a:pt x="4" y="0"/>
                      </a:lnTo>
                      <a:lnTo>
                        <a:pt x="4" y="4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2" y="22"/>
                      </a:lnTo>
                      <a:lnTo>
                        <a:pt x="4" y="30"/>
                      </a:lnTo>
                      <a:lnTo>
                        <a:pt x="6" y="40"/>
                      </a:lnTo>
                      <a:lnTo>
                        <a:pt x="8" y="52"/>
                      </a:lnTo>
                      <a:lnTo>
                        <a:pt x="14" y="52"/>
                      </a:lnTo>
                      <a:lnTo>
                        <a:pt x="18" y="62"/>
                      </a:lnTo>
                      <a:lnTo>
                        <a:pt x="26" y="70"/>
                      </a:lnTo>
                      <a:lnTo>
                        <a:pt x="36" y="74"/>
                      </a:lnTo>
                      <a:lnTo>
                        <a:pt x="46" y="78"/>
                      </a:lnTo>
                      <a:lnTo>
                        <a:pt x="40" y="90"/>
                      </a:lnTo>
                      <a:lnTo>
                        <a:pt x="38" y="98"/>
                      </a:lnTo>
                      <a:lnTo>
                        <a:pt x="36" y="106"/>
                      </a:lnTo>
                      <a:lnTo>
                        <a:pt x="38" y="112"/>
                      </a:lnTo>
                      <a:lnTo>
                        <a:pt x="40" y="118"/>
                      </a:lnTo>
                      <a:lnTo>
                        <a:pt x="46" y="124"/>
                      </a:lnTo>
                      <a:lnTo>
                        <a:pt x="50" y="128"/>
                      </a:lnTo>
                      <a:lnTo>
                        <a:pt x="62" y="136"/>
                      </a:lnTo>
                      <a:lnTo>
                        <a:pt x="70" y="142"/>
                      </a:lnTo>
                      <a:lnTo>
                        <a:pt x="74" y="146"/>
                      </a:lnTo>
                      <a:lnTo>
                        <a:pt x="74" y="152"/>
                      </a:lnTo>
                      <a:lnTo>
                        <a:pt x="76" y="162"/>
                      </a:lnTo>
                      <a:lnTo>
                        <a:pt x="80" y="166"/>
                      </a:lnTo>
                      <a:lnTo>
                        <a:pt x="86" y="172"/>
                      </a:lnTo>
                      <a:lnTo>
                        <a:pt x="90" y="176"/>
                      </a:lnTo>
                      <a:lnTo>
                        <a:pt x="92" y="182"/>
                      </a:lnTo>
                      <a:lnTo>
                        <a:pt x="94" y="1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8" name="Freeform 220"/>
                <p:cNvSpPr/>
                <p:nvPr/>
              </p:nvSpPr>
              <p:spPr bwMode="auto">
                <a:xfrm>
                  <a:off x="5416170" y="3605245"/>
                  <a:ext cx="89943" cy="124780"/>
                </a:xfrm>
                <a:custGeom>
                  <a:avLst/>
                  <a:gdLst>
                    <a:gd name="T0" fmla="*/ 0 w 62"/>
                    <a:gd name="T1" fmla="*/ 2147483647 h 78"/>
                    <a:gd name="T2" fmla="*/ 2147483647 w 62"/>
                    <a:gd name="T3" fmla="*/ 2147483647 h 78"/>
                    <a:gd name="T4" fmla="*/ 2147483647 w 62"/>
                    <a:gd name="T5" fmla="*/ 2147483647 h 78"/>
                    <a:gd name="T6" fmla="*/ 2147483647 w 62"/>
                    <a:gd name="T7" fmla="*/ 2147483647 h 78"/>
                    <a:gd name="T8" fmla="*/ 2147483647 w 62"/>
                    <a:gd name="T9" fmla="*/ 2147483647 h 78"/>
                    <a:gd name="T10" fmla="*/ 2147483647 w 62"/>
                    <a:gd name="T11" fmla="*/ 2147483647 h 78"/>
                    <a:gd name="T12" fmla="*/ 2147483647 w 62"/>
                    <a:gd name="T13" fmla="*/ 2147483647 h 78"/>
                    <a:gd name="T14" fmla="*/ 2147483647 w 62"/>
                    <a:gd name="T15" fmla="*/ 2147483647 h 78"/>
                    <a:gd name="T16" fmla="*/ 2147483647 w 62"/>
                    <a:gd name="T17" fmla="*/ 2147483647 h 78"/>
                    <a:gd name="T18" fmla="*/ 2147483647 w 62"/>
                    <a:gd name="T19" fmla="*/ 2147483647 h 78"/>
                    <a:gd name="T20" fmla="*/ 2147483647 w 62"/>
                    <a:gd name="T21" fmla="*/ 0 h 78"/>
                    <a:gd name="T22" fmla="*/ 2147483647 w 62"/>
                    <a:gd name="T23" fmla="*/ 2147483647 h 78"/>
                    <a:gd name="T24" fmla="*/ 2147483647 w 62"/>
                    <a:gd name="T25" fmla="*/ 2147483647 h 78"/>
                    <a:gd name="T26" fmla="*/ 2147483647 w 62"/>
                    <a:gd name="T27" fmla="*/ 2147483647 h 78"/>
                    <a:gd name="T28" fmla="*/ 2147483647 w 62"/>
                    <a:gd name="T29" fmla="*/ 2147483647 h 78"/>
                    <a:gd name="T30" fmla="*/ 2147483647 w 62"/>
                    <a:gd name="T31" fmla="*/ 2147483647 h 78"/>
                    <a:gd name="T32" fmla="*/ 2147483647 w 62"/>
                    <a:gd name="T33" fmla="*/ 2147483647 h 78"/>
                    <a:gd name="T34" fmla="*/ 2147483647 w 62"/>
                    <a:gd name="T35" fmla="*/ 2147483647 h 78"/>
                    <a:gd name="T36" fmla="*/ 2147483647 w 62"/>
                    <a:gd name="T37" fmla="*/ 2147483647 h 78"/>
                    <a:gd name="T38" fmla="*/ 0 w 62"/>
                    <a:gd name="T39" fmla="*/ 2147483647 h 78"/>
                    <a:gd name="T40" fmla="*/ 0 w 62"/>
                    <a:gd name="T41" fmla="*/ 2147483647 h 78"/>
                    <a:gd name="T42" fmla="*/ 0 w 62"/>
                    <a:gd name="T43" fmla="*/ 2147483647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"/>
                    <a:gd name="T67" fmla="*/ 0 h 78"/>
                    <a:gd name="T68" fmla="*/ 62 w 62"/>
                    <a:gd name="T69" fmla="*/ 78 h 7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" h="78">
                      <a:moveTo>
                        <a:pt x="0" y="76"/>
                      </a:moveTo>
                      <a:lnTo>
                        <a:pt x="16" y="78"/>
                      </a:lnTo>
                      <a:lnTo>
                        <a:pt x="20" y="74"/>
                      </a:lnTo>
                      <a:lnTo>
                        <a:pt x="24" y="68"/>
                      </a:lnTo>
                      <a:lnTo>
                        <a:pt x="30" y="64"/>
                      </a:lnTo>
                      <a:lnTo>
                        <a:pt x="34" y="64"/>
                      </a:lnTo>
                      <a:lnTo>
                        <a:pt x="38" y="58"/>
                      </a:lnTo>
                      <a:lnTo>
                        <a:pt x="44" y="58"/>
                      </a:lnTo>
                      <a:lnTo>
                        <a:pt x="32" y="32"/>
                      </a:lnTo>
                      <a:lnTo>
                        <a:pt x="62" y="22"/>
                      </a:lnTo>
                      <a:lnTo>
                        <a:pt x="54" y="0"/>
                      </a:lnTo>
                      <a:lnTo>
                        <a:pt x="24" y="16"/>
                      </a:lnTo>
                      <a:lnTo>
                        <a:pt x="22" y="16"/>
                      </a:lnTo>
                      <a:lnTo>
                        <a:pt x="18" y="16"/>
                      </a:lnTo>
                      <a:lnTo>
                        <a:pt x="14" y="12"/>
                      </a:lnTo>
                      <a:lnTo>
                        <a:pt x="4" y="10"/>
                      </a:lnTo>
                      <a:lnTo>
                        <a:pt x="4" y="12"/>
                      </a:lnTo>
                      <a:lnTo>
                        <a:pt x="4" y="32"/>
                      </a:lnTo>
                      <a:lnTo>
                        <a:pt x="6" y="32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9" name="Freeform 221"/>
                <p:cNvSpPr/>
                <p:nvPr/>
              </p:nvSpPr>
              <p:spPr bwMode="auto">
                <a:xfrm>
                  <a:off x="5413864" y="3564094"/>
                  <a:ext cx="25369" cy="47788"/>
                </a:xfrm>
                <a:custGeom>
                  <a:avLst/>
                  <a:gdLst>
                    <a:gd name="T0" fmla="*/ 0 w 18"/>
                    <a:gd name="T1" fmla="*/ 2147483647 h 30"/>
                    <a:gd name="T2" fmla="*/ 2147483647 w 18"/>
                    <a:gd name="T3" fmla="*/ 0 h 30"/>
                    <a:gd name="T4" fmla="*/ 2147483647 w 18"/>
                    <a:gd name="T5" fmla="*/ 2147483647 h 30"/>
                    <a:gd name="T6" fmla="*/ 2147483647 w 18"/>
                    <a:gd name="T7" fmla="*/ 2147483647 h 30"/>
                    <a:gd name="T8" fmla="*/ 2147483647 w 18"/>
                    <a:gd name="T9" fmla="*/ 2147483647 h 30"/>
                    <a:gd name="T10" fmla="*/ 2147483647 w 18"/>
                    <a:gd name="T11" fmla="*/ 2147483647 h 30"/>
                    <a:gd name="T12" fmla="*/ 2147483647 w 18"/>
                    <a:gd name="T13" fmla="*/ 2147483647 h 30"/>
                    <a:gd name="T14" fmla="*/ 2147483647 w 18"/>
                    <a:gd name="T15" fmla="*/ 2147483647 h 30"/>
                    <a:gd name="T16" fmla="*/ 2147483647 w 18"/>
                    <a:gd name="T17" fmla="*/ 2147483647 h 30"/>
                    <a:gd name="T18" fmla="*/ 2147483647 w 18"/>
                    <a:gd name="T19" fmla="*/ 2147483647 h 30"/>
                    <a:gd name="T20" fmla="*/ 0 w 18"/>
                    <a:gd name="T21" fmla="*/ 2147483647 h 3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"/>
                    <a:gd name="T34" fmla="*/ 0 h 30"/>
                    <a:gd name="T35" fmla="*/ 18 w 18"/>
                    <a:gd name="T36" fmla="*/ 30 h 3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" h="30">
                      <a:moveTo>
                        <a:pt x="0" y="30"/>
                      </a:moveTo>
                      <a:lnTo>
                        <a:pt x="8" y="0"/>
                      </a:lnTo>
                      <a:lnTo>
                        <a:pt x="18" y="4"/>
                      </a:lnTo>
                      <a:lnTo>
                        <a:pt x="16" y="12"/>
                      </a:lnTo>
                      <a:lnTo>
                        <a:pt x="12" y="14"/>
                      </a:lnTo>
                      <a:lnTo>
                        <a:pt x="8" y="14"/>
                      </a:lnTo>
                      <a:lnTo>
                        <a:pt x="10" y="18"/>
                      </a:lnTo>
                      <a:lnTo>
                        <a:pt x="12" y="20"/>
                      </a:lnTo>
                      <a:lnTo>
                        <a:pt x="10" y="26"/>
                      </a:lnTo>
                      <a:lnTo>
                        <a:pt x="6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Freeform 222"/>
                <p:cNvSpPr/>
                <p:nvPr/>
              </p:nvSpPr>
              <p:spPr bwMode="auto">
                <a:xfrm>
                  <a:off x="5411558" y="3625157"/>
                  <a:ext cx="13837" cy="31859"/>
                </a:xfrm>
                <a:custGeom>
                  <a:avLst/>
                  <a:gdLst>
                    <a:gd name="T0" fmla="*/ 2147483647 w 10"/>
                    <a:gd name="T1" fmla="*/ 2147483647 h 20"/>
                    <a:gd name="T2" fmla="*/ 2147483647 w 10"/>
                    <a:gd name="T3" fmla="*/ 0 h 20"/>
                    <a:gd name="T4" fmla="*/ 2147483647 w 10"/>
                    <a:gd name="T5" fmla="*/ 0 h 20"/>
                    <a:gd name="T6" fmla="*/ 0 w 10"/>
                    <a:gd name="T7" fmla="*/ 2147483647 h 20"/>
                    <a:gd name="T8" fmla="*/ 2147483647 w 10"/>
                    <a:gd name="T9" fmla="*/ 2147483647 h 20"/>
                    <a:gd name="T10" fmla="*/ 2147483647 w 10"/>
                    <a:gd name="T11" fmla="*/ 2147483647 h 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20"/>
                    <a:gd name="T20" fmla="*/ 10 w 10"/>
                    <a:gd name="T21" fmla="*/ 20 h 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20">
                      <a:moveTo>
                        <a:pt x="8" y="20"/>
                      </a:move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1" name="Freeform 224"/>
                <p:cNvSpPr/>
                <p:nvPr/>
              </p:nvSpPr>
              <p:spPr bwMode="auto">
                <a:xfrm>
                  <a:off x="5448458" y="2604352"/>
                  <a:ext cx="39206" cy="23894"/>
                </a:xfrm>
                <a:custGeom>
                  <a:avLst/>
                  <a:gdLst>
                    <a:gd name="T0" fmla="*/ 2147483647 w 26"/>
                    <a:gd name="T1" fmla="*/ 2147483647 h 16"/>
                    <a:gd name="T2" fmla="*/ 2147483647 w 26"/>
                    <a:gd name="T3" fmla="*/ 2147483647 h 16"/>
                    <a:gd name="T4" fmla="*/ 2147483647 w 26"/>
                    <a:gd name="T5" fmla="*/ 2147483647 h 16"/>
                    <a:gd name="T6" fmla="*/ 2147483647 w 26"/>
                    <a:gd name="T7" fmla="*/ 2147483647 h 16"/>
                    <a:gd name="T8" fmla="*/ 2147483647 w 26"/>
                    <a:gd name="T9" fmla="*/ 2147483647 h 16"/>
                    <a:gd name="T10" fmla="*/ 2147483647 w 26"/>
                    <a:gd name="T11" fmla="*/ 2147483647 h 16"/>
                    <a:gd name="T12" fmla="*/ 0 w 26"/>
                    <a:gd name="T13" fmla="*/ 2147483647 h 16"/>
                    <a:gd name="T14" fmla="*/ 2147483647 w 26"/>
                    <a:gd name="T15" fmla="*/ 0 h 16"/>
                    <a:gd name="T16" fmla="*/ 2147483647 w 26"/>
                    <a:gd name="T17" fmla="*/ 2147483647 h 16"/>
                    <a:gd name="T18" fmla="*/ 2147483647 w 26"/>
                    <a:gd name="T19" fmla="*/ 2147483647 h 16"/>
                    <a:gd name="T20" fmla="*/ 2147483647 w 26"/>
                    <a:gd name="T21" fmla="*/ 2147483647 h 16"/>
                    <a:gd name="T22" fmla="*/ 2147483647 w 26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6"/>
                    <a:gd name="T37" fmla="*/ 0 h 16"/>
                    <a:gd name="T38" fmla="*/ 26 w 26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6" h="16">
                      <a:moveTo>
                        <a:pt x="26" y="10"/>
                      </a:moveTo>
                      <a:lnTo>
                        <a:pt x="20" y="14"/>
                      </a:ln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4" y="12"/>
                      </a:lnTo>
                      <a:lnTo>
                        <a:pt x="2" y="8"/>
                      </a:ln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6" y="2"/>
                      </a:lnTo>
                      <a:lnTo>
                        <a:pt x="20" y="4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2" name="Freeform 225"/>
                <p:cNvSpPr/>
                <p:nvPr/>
              </p:nvSpPr>
              <p:spPr bwMode="auto">
                <a:xfrm>
                  <a:off x="5478438" y="2433112"/>
                  <a:ext cx="213325" cy="147346"/>
                </a:xfrm>
                <a:custGeom>
                  <a:avLst/>
                  <a:gdLst>
                    <a:gd name="T0" fmla="*/ 2147483647 w 146"/>
                    <a:gd name="T1" fmla="*/ 2147483647 h 94"/>
                    <a:gd name="T2" fmla="*/ 2147483647 w 146"/>
                    <a:gd name="T3" fmla="*/ 2147483647 h 94"/>
                    <a:gd name="T4" fmla="*/ 2147483647 w 146"/>
                    <a:gd name="T5" fmla="*/ 2147483647 h 94"/>
                    <a:gd name="T6" fmla="*/ 2147483647 w 146"/>
                    <a:gd name="T7" fmla="*/ 2147483647 h 94"/>
                    <a:gd name="T8" fmla="*/ 2147483647 w 146"/>
                    <a:gd name="T9" fmla="*/ 2147483647 h 94"/>
                    <a:gd name="T10" fmla="*/ 2147483647 w 146"/>
                    <a:gd name="T11" fmla="*/ 2147483647 h 94"/>
                    <a:gd name="T12" fmla="*/ 2147483647 w 146"/>
                    <a:gd name="T13" fmla="*/ 2147483647 h 94"/>
                    <a:gd name="T14" fmla="*/ 0 w 146"/>
                    <a:gd name="T15" fmla="*/ 2147483647 h 94"/>
                    <a:gd name="T16" fmla="*/ 0 w 146"/>
                    <a:gd name="T17" fmla="*/ 2147483647 h 94"/>
                    <a:gd name="T18" fmla="*/ 2147483647 w 146"/>
                    <a:gd name="T19" fmla="*/ 2147483647 h 94"/>
                    <a:gd name="T20" fmla="*/ 2147483647 w 146"/>
                    <a:gd name="T21" fmla="*/ 2147483647 h 94"/>
                    <a:gd name="T22" fmla="*/ 2147483647 w 146"/>
                    <a:gd name="T23" fmla="*/ 2147483647 h 94"/>
                    <a:gd name="T24" fmla="*/ 2147483647 w 146"/>
                    <a:gd name="T25" fmla="*/ 2147483647 h 94"/>
                    <a:gd name="T26" fmla="*/ 2147483647 w 146"/>
                    <a:gd name="T27" fmla="*/ 2147483647 h 94"/>
                    <a:gd name="T28" fmla="*/ 2147483647 w 146"/>
                    <a:gd name="T29" fmla="*/ 2147483647 h 94"/>
                    <a:gd name="T30" fmla="*/ 2147483647 w 146"/>
                    <a:gd name="T31" fmla="*/ 2147483647 h 94"/>
                    <a:gd name="T32" fmla="*/ 2147483647 w 146"/>
                    <a:gd name="T33" fmla="*/ 2147483647 h 94"/>
                    <a:gd name="T34" fmla="*/ 2147483647 w 146"/>
                    <a:gd name="T35" fmla="*/ 2147483647 h 94"/>
                    <a:gd name="T36" fmla="*/ 2147483647 w 146"/>
                    <a:gd name="T37" fmla="*/ 2147483647 h 94"/>
                    <a:gd name="T38" fmla="*/ 2147483647 w 146"/>
                    <a:gd name="T39" fmla="*/ 2147483647 h 94"/>
                    <a:gd name="T40" fmla="*/ 2147483647 w 146"/>
                    <a:gd name="T41" fmla="*/ 2147483647 h 94"/>
                    <a:gd name="T42" fmla="*/ 2147483647 w 146"/>
                    <a:gd name="T43" fmla="*/ 2147483647 h 94"/>
                    <a:gd name="T44" fmla="*/ 2147483647 w 146"/>
                    <a:gd name="T45" fmla="*/ 2147483647 h 94"/>
                    <a:gd name="T46" fmla="*/ 2147483647 w 146"/>
                    <a:gd name="T47" fmla="*/ 0 h 94"/>
                    <a:gd name="T48" fmla="*/ 2147483647 w 146"/>
                    <a:gd name="T49" fmla="*/ 0 h 94"/>
                    <a:gd name="T50" fmla="*/ 2147483647 w 146"/>
                    <a:gd name="T51" fmla="*/ 0 h 94"/>
                    <a:gd name="T52" fmla="*/ 2147483647 w 146"/>
                    <a:gd name="T53" fmla="*/ 2147483647 h 94"/>
                    <a:gd name="T54" fmla="*/ 2147483647 w 146"/>
                    <a:gd name="T55" fmla="*/ 2147483647 h 94"/>
                    <a:gd name="T56" fmla="*/ 2147483647 w 146"/>
                    <a:gd name="T57" fmla="*/ 2147483647 h 94"/>
                    <a:gd name="T58" fmla="*/ 2147483647 w 146"/>
                    <a:gd name="T59" fmla="*/ 2147483647 h 94"/>
                    <a:gd name="T60" fmla="*/ 2147483647 w 146"/>
                    <a:gd name="T61" fmla="*/ 2147483647 h 94"/>
                    <a:gd name="T62" fmla="*/ 2147483647 w 146"/>
                    <a:gd name="T63" fmla="*/ 2147483647 h 94"/>
                    <a:gd name="T64" fmla="*/ 2147483647 w 146"/>
                    <a:gd name="T65" fmla="*/ 2147483647 h 94"/>
                    <a:gd name="T66" fmla="*/ 2147483647 w 146"/>
                    <a:gd name="T67" fmla="*/ 2147483647 h 94"/>
                    <a:gd name="T68" fmla="*/ 2147483647 w 146"/>
                    <a:gd name="T69" fmla="*/ 2147483647 h 94"/>
                    <a:gd name="T70" fmla="*/ 2147483647 w 146"/>
                    <a:gd name="T71" fmla="*/ 2147483647 h 94"/>
                    <a:gd name="T72" fmla="*/ 2147483647 w 146"/>
                    <a:gd name="T73" fmla="*/ 2147483647 h 94"/>
                    <a:gd name="T74" fmla="*/ 2147483647 w 146"/>
                    <a:gd name="T75" fmla="*/ 2147483647 h 94"/>
                    <a:gd name="T76" fmla="*/ 2147483647 w 146"/>
                    <a:gd name="T77" fmla="*/ 2147483647 h 94"/>
                    <a:gd name="T78" fmla="*/ 2147483647 w 146"/>
                    <a:gd name="T79" fmla="*/ 2147483647 h 94"/>
                    <a:gd name="T80" fmla="*/ 2147483647 w 146"/>
                    <a:gd name="T81" fmla="*/ 2147483647 h 94"/>
                    <a:gd name="T82" fmla="*/ 2147483647 w 146"/>
                    <a:gd name="T83" fmla="*/ 2147483647 h 94"/>
                    <a:gd name="T84" fmla="*/ 2147483647 w 146"/>
                    <a:gd name="T85" fmla="*/ 2147483647 h 94"/>
                    <a:gd name="T86" fmla="*/ 2147483647 w 146"/>
                    <a:gd name="T87" fmla="*/ 2147483647 h 94"/>
                    <a:gd name="T88" fmla="*/ 2147483647 w 146"/>
                    <a:gd name="T89" fmla="*/ 2147483647 h 94"/>
                    <a:gd name="T90" fmla="*/ 2147483647 w 146"/>
                    <a:gd name="T91" fmla="*/ 2147483647 h 94"/>
                    <a:gd name="T92" fmla="*/ 2147483647 w 146"/>
                    <a:gd name="T93" fmla="*/ 2147483647 h 94"/>
                    <a:gd name="T94" fmla="*/ 2147483647 w 146"/>
                    <a:gd name="T95" fmla="*/ 2147483647 h 9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46"/>
                    <a:gd name="T145" fmla="*/ 0 h 94"/>
                    <a:gd name="T146" fmla="*/ 146 w 146"/>
                    <a:gd name="T147" fmla="*/ 94 h 9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46" h="94">
                      <a:moveTo>
                        <a:pt x="38" y="94"/>
                      </a:moveTo>
                      <a:lnTo>
                        <a:pt x="34" y="92"/>
                      </a:lnTo>
                      <a:lnTo>
                        <a:pt x="30" y="86"/>
                      </a:lnTo>
                      <a:lnTo>
                        <a:pt x="24" y="76"/>
                      </a:lnTo>
                      <a:lnTo>
                        <a:pt x="16" y="76"/>
                      </a:lnTo>
                      <a:lnTo>
                        <a:pt x="8" y="76"/>
                      </a:lnTo>
                      <a:lnTo>
                        <a:pt x="4" y="74"/>
                      </a:lnTo>
                      <a:lnTo>
                        <a:pt x="0" y="72"/>
                      </a:lnTo>
                      <a:lnTo>
                        <a:pt x="0" y="70"/>
                      </a:lnTo>
                      <a:lnTo>
                        <a:pt x="4" y="68"/>
                      </a:lnTo>
                      <a:lnTo>
                        <a:pt x="6" y="66"/>
                      </a:lnTo>
                      <a:lnTo>
                        <a:pt x="10" y="60"/>
                      </a:lnTo>
                      <a:lnTo>
                        <a:pt x="12" y="54"/>
                      </a:lnTo>
                      <a:lnTo>
                        <a:pt x="16" y="54"/>
                      </a:lnTo>
                      <a:lnTo>
                        <a:pt x="22" y="52"/>
                      </a:lnTo>
                      <a:lnTo>
                        <a:pt x="24" y="42"/>
                      </a:lnTo>
                      <a:lnTo>
                        <a:pt x="26" y="34"/>
                      </a:lnTo>
                      <a:lnTo>
                        <a:pt x="30" y="28"/>
                      </a:lnTo>
                      <a:lnTo>
                        <a:pt x="36" y="22"/>
                      </a:lnTo>
                      <a:lnTo>
                        <a:pt x="52" y="16"/>
                      </a:lnTo>
                      <a:lnTo>
                        <a:pt x="68" y="10"/>
                      </a:lnTo>
                      <a:lnTo>
                        <a:pt x="100" y="10"/>
                      </a:lnTo>
                      <a:lnTo>
                        <a:pt x="114" y="2"/>
                      </a:lnTo>
                      <a:lnTo>
                        <a:pt x="122" y="0"/>
                      </a:lnTo>
                      <a:lnTo>
                        <a:pt x="132" y="0"/>
                      </a:lnTo>
                      <a:lnTo>
                        <a:pt x="140" y="0"/>
                      </a:lnTo>
                      <a:lnTo>
                        <a:pt x="146" y="2"/>
                      </a:lnTo>
                      <a:lnTo>
                        <a:pt x="146" y="6"/>
                      </a:lnTo>
                      <a:lnTo>
                        <a:pt x="144" y="10"/>
                      </a:lnTo>
                      <a:lnTo>
                        <a:pt x="138" y="12"/>
                      </a:lnTo>
                      <a:lnTo>
                        <a:pt x="124" y="16"/>
                      </a:lnTo>
                      <a:lnTo>
                        <a:pt x="86" y="26"/>
                      </a:lnTo>
                      <a:lnTo>
                        <a:pt x="70" y="32"/>
                      </a:lnTo>
                      <a:lnTo>
                        <a:pt x="56" y="40"/>
                      </a:lnTo>
                      <a:lnTo>
                        <a:pt x="52" y="44"/>
                      </a:lnTo>
                      <a:lnTo>
                        <a:pt x="46" y="50"/>
                      </a:lnTo>
                      <a:lnTo>
                        <a:pt x="42" y="56"/>
                      </a:lnTo>
                      <a:lnTo>
                        <a:pt x="40" y="62"/>
                      </a:lnTo>
                      <a:lnTo>
                        <a:pt x="42" y="70"/>
                      </a:lnTo>
                      <a:lnTo>
                        <a:pt x="46" y="74"/>
                      </a:lnTo>
                      <a:lnTo>
                        <a:pt x="50" y="78"/>
                      </a:lnTo>
                      <a:lnTo>
                        <a:pt x="56" y="80"/>
                      </a:lnTo>
                      <a:lnTo>
                        <a:pt x="68" y="86"/>
                      </a:lnTo>
                      <a:lnTo>
                        <a:pt x="74" y="88"/>
                      </a:lnTo>
                      <a:lnTo>
                        <a:pt x="78" y="92"/>
                      </a:lnTo>
                      <a:lnTo>
                        <a:pt x="68" y="92"/>
                      </a:lnTo>
                      <a:lnTo>
                        <a:pt x="58" y="92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3" name="Freeform 226"/>
                <p:cNvSpPr/>
                <p:nvPr/>
              </p:nvSpPr>
              <p:spPr bwMode="auto">
                <a:xfrm>
                  <a:off x="5963898" y="2350811"/>
                  <a:ext cx="154517" cy="46460"/>
                </a:xfrm>
                <a:custGeom>
                  <a:avLst/>
                  <a:gdLst>
                    <a:gd name="T0" fmla="*/ 2147483647 w 106"/>
                    <a:gd name="T1" fmla="*/ 2147483647 h 30"/>
                    <a:gd name="T2" fmla="*/ 2147483647 w 106"/>
                    <a:gd name="T3" fmla="*/ 2147483647 h 30"/>
                    <a:gd name="T4" fmla="*/ 2147483647 w 106"/>
                    <a:gd name="T5" fmla="*/ 2147483647 h 30"/>
                    <a:gd name="T6" fmla="*/ 2147483647 w 106"/>
                    <a:gd name="T7" fmla="*/ 2147483647 h 30"/>
                    <a:gd name="T8" fmla="*/ 2147483647 w 106"/>
                    <a:gd name="T9" fmla="*/ 2147483647 h 30"/>
                    <a:gd name="T10" fmla="*/ 2147483647 w 106"/>
                    <a:gd name="T11" fmla="*/ 2147483647 h 30"/>
                    <a:gd name="T12" fmla="*/ 2147483647 w 106"/>
                    <a:gd name="T13" fmla="*/ 2147483647 h 30"/>
                    <a:gd name="T14" fmla="*/ 2147483647 w 106"/>
                    <a:gd name="T15" fmla="*/ 2147483647 h 30"/>
                    <a:gd name="T16" fmla="*/ 2147483647 w 106"/>
                    <a:gd name="T17" fmla="*/ 2147483647 h 30"/>
                    <a:gd name="T18" fmla="*/ 2147483647 w 106"/>
                    <a:gd name="T19" fmla="*/ 2147483647 h 30"/>
                    <a:gd name="T20" fmla="*/ 2147483647 w 106"/>
                    <a:gd name="T21" fmla="*/ 2147483647 h 30"/>
                    <a:gd name="T22" fmla="*/ 2147483647 w 106"/>
                    <a:gd name="T23" fmla="*/ 2147483647 h 30"/>
                    <a:gd name="T24" fmla="*/ 2147483647 w 106"/>
                    <a:gd name="T25" fmla="*/ 2147483647 h 30"/>
                    <a:gd name="T26" fmla="*/ 2147483647 w 106"/>
                    <a:gd name="T27" fmla="*/ 2147483647 h 30"/>
                    <a:gd name="T28" fmla="*/ 2147483647 w 106"/>
                    <a:gd name="T29" fmla="*/ 2147483647 h 30"/>
                    <a:gd name="T30" fmla="*/ 2147483647 w 106"/>
                    <a:gd name="T31" fmla="*/ 2147483647 h 30"/>
                    <a:gd name="T32" fmla="*/ 0 w 106"/>
                    <a:gd name="T33" fmla="*/ 2147483647 h 30"/>
                    <a:gd name="T34" fmla="*/ 2147483647 w 106"/>
                    <a:gd name="T35" fmla="*/ 2147483647 h 30"/>
                    <a:gd name="T36" fmla="*/ 2147483647 w 106"/>
                    <a:gd name="T37" fmla="*/ 2147483647 h 30"/>
                    <a:gd name="T38" fmla="*/ 2147483647 w 106"/>
                    <a:gd name="T39" fmla="*/ 0 h 30"/>
                    <a:gd name="T40" fmla="*/ 2147483647 w 106"/>
                    <a:gd name="T41" fmla="*/ 0 h 30"/>
                    <a:gd name="T42" fmla="*/ 2147483647 w 106"/>
                    <a:gd name="T43" fmla="*/ 0 h 30"/>
                    <a:gd name="T44" fmla="*/ 2147483647 w 106"/>
                    <a:gd name="T45" fmla="*/ 2147483647 h 30"/>
                    <a:gd name="T46" fmla="*/ 2147483647 w 106"/>
                    <a:gd name="T47" fmla="*/ 2147483647 h 30"/>
                    <a:gd name="T48" fmla="*/ 2147483647 w 106"/>
                    <a:gd name="T49" fmla="*/ 2147483647 h 30"/>
                    <a:gd name="T50" fmla="*/ 2147483647 w 106"/>
                    <a:gd name="T51" fmla="*/ 2147483647 h 30"/>
                    <a:gd name="T52" fmla="*/ 2147483647 w 106"/>
                    <a:gd name="T53" fmla="*/ 2147483647 h 30"/>
                    <a:gd name="T54" fmla="*/ 2147483647 w 106"/>
                    <a:gd name="T55" fmla="*/ 2147483647 h 30"/>
                    <a:gd name="T56" fmla="*/ 2147483647 w 106"/>
                    <a:gd name="T57" fmla="*/ 2147483647 h 30"/>
                    <a:gd name="T58" fmla="*/ 2147483647 w 106"/>
                    <a:gd name="T59" fmla="*/ 2147483647 h 30"/>
                    <a:gd name="T60" fmla="*/ 2147483647 w 106"/>
                    <a:gd name="T61" fmla="*/ 2147483647 h 30"/>
                    <a:gd name="T62" fmla="*/ 2147483647 w 106"/>
                    <a:gd name="T63" fmla="*/ 2147483647 h 30"/>
                    <a:gd name="T64" fmla="*/ 2147483647 w 106"/>
                    <a:gd name="T65" fmla="*/ 2147483647 h 30"/>
                    <a:gd name="T66" fmla="*/ 2147483647 w 106"/>
                    <a:gd name="T67" fmla="*/ 2147483647 h 30"/>
                    <a:gd name="T68" fmla="*/ 2147483647 w 106"/>
                    <a:gd name="T69" fmla="*/ 2147483647 h 30"/>
                    <a:gd name="T70" fmla="*/ 2147483647 w 106"/>
                    <a:gd name="T71" fmla="*/ 2147483647 h 3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6"/>
                    <a:gd name="T109" fmla="*/ 0 h 30"/>
                    <a:gd name="T110" fmla="*/ 106 w 106"/>
                    <a:gd name="T111" fmla="*/ 30 h 3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6" h="30">
                      <a:moveTo>
                        <a:pt x="106" y="26"/>
                      </a:moveTo>
                      <a:lnTo>
                        <a:pt x="98" y="28"/>
                      </a:lnTo>
                      <a:lnTo>
                        <a:pt x="92" y="28"/>
                      </a:lnTo>
                      <a:lnTo>
                        <a:pt x="82" y="26"/>
                      </a:lnTo>
                      <a:lnTo>
                        <a:pt x="80" y="28"/>
                      </a:lnTo>
                      <a:lnTo>
                        <a:pt x="78" y="30"/>
                      </a:lnTo>
                      <a:lnTo>
                        <a:pt x="64" y="28"/>
                      </a:lnTo>
                      <a:lnTo>
                        <a:pt x="50" y="24"/>
                      </a:lnTo>
                      <a:lnTo>
                        <a:pt x="44" y="22"/>
                      </a:lnTo>
                      <a:lnTo>
                        <a:pt x="38" y="18"/>
                      </a:lnTo>
                      <a:lnTo>
                        <a:pt x="36" y="14"/>
                      </a:lnTo>
                      <a:lnTo>
                        <a:pt x="36" y="10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8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12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44" y="2"/>
                      </a:lnTo>
                      <a:lnTo>
                        <a:pt x="52" y="4"/>
                      </a:lnTo>
                      <a:lnTo>
                        <a:pt x="54" y="8"/>
                      </a:lnTo>
                      <a:lnTo>
                        <a:pt x="54" y="10"/>
                      </a:lnTo>
                      <a:lnTo>
                        <a:pt x="48" y="10"/>
                      </a:lnTo>
                      <a:lnTo>
                        <a:pt x="60" y="12"/>
                      </a:lnTo>
                      <a:lnTo>
                        <a:pt x="66" y="14"/>
                      </a:lnTo>
                      <a:lnTo>
                        <a:pt x="70" y="14"/>
                      </a:lnTo>
                      <a:lnTo>
                        <a:pt x="74" y="14"/>
                      </a:lnTo>
                      <a:lnTo>
                        <a:pt x="78" y="12"/>
                      </a:lnTo>
                      <a:lnTo>
                        <a:pt x="86" y="14"/>
                      </a:lnTo>
                      <a:lnTo>
                        <a:pt x="92" y="16"/>
                      </a:lnTo>
                      <a:lnTo>
                        <a:pt x="102" y="26"/>
                      </a:lnTo>
                      <a:lnTo>
                        <a:pt x="106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4" name="Freeform 227"/>
                <p:cNvSpPr/>
                <p:nvPr/>
              </p:nvSpPr>
              <p:spPr bwMode="auto">
                <a:xfrm>
                  <a:off x="6132251" y="2382670"/>
                  <a:ext cx="77258" cy="34513"/>
                </a:xfrm>
                <a:custGeom>
                  <a:avLst/>
                  <a:gdLst>
                    <a:gd name="T0" fmla="*/ 2147483647 w 52"/>
                    <a:gd name="T1" fmla="*/ 2147483647 h 22"/>
                    <a:gd name="T2" fmla="*/ 2147483647 w 52"/>
                    <a:gd name="T3" fmla="*/ 2147483647 h 22"/>
                    <a:gd name="T4" fmla="*/ 2147483647 w 52"/>
                    <a:gd name="T5" fmla="*/ 2147483647 h 22"/>
                    <a:gd name="T6" fmla="*/ 0 w 52"/>
                    <a:gd name="T7" fmla="*/ 2147483647 h 22"/>
                    <a:gd name="T8" fmla="*/ 0 w 52"/>
                    <a:gd name="T9" fmla="*/ 2147483647 h 22"/>
                    <a:gd name="T10" fmla="*/ 2147483647 w 52"/>
                    <a:gd name="T11" fmla="*/ 2147483647 h 22"/>
                    <a:gd name="T12" fmla="*/ 2147483647 w 52"/>
                    <a:gd name="T13" fmla="*/ 0 h 22"/>
                    <a:gd name="T14" fmla="*/ 2147483647 w 52"/>
                    <a:gd name="T15" fmla="*/ 0 h 22"/>
                    <a:gd name="T16" fmla="*/ 2147483647 w 52"/>
                    <a:gd name="T17" fmla="*/ 2147483647 h 22"/>
                    <a:gd name="T18" fmla="*/ 2147483647 w 52"/>
                    <a:gd name="T19" fmla="*/ 2147483647 h 22"/>
                    <a:gd name="T20" fmla="*/ 2147483647 w 52"/>
                    <a:gd name="T21" fmla="*/ 2147483647 h 22"/>
                    <a:gd name="T22" fmla="*/ 2147483647 w 52"/>
                    <a:gd name="T23" fmla="*/ 2147483647 h 22"/>
                    <a:gd name="T24" fmla="*/ 2147483647 w 52"/>
                    <a:gd name="T25" fmla="*/ 2147483647 h 22"/>
                    <a:gd name="T26" fmla="*/ 2147483647 w 52"/>
                    <a:gd name="T27" fmla="*/ 2147483647 h 22"/>
                    <a:gd name="T28" fmla="*/ 2147483647 w 52"/>
                    <a:gd name="T29" fmla="*/ 2147483647 h 22"/>
                    <a:gd name="T30" fmla="*/ 2147483647 w 52"/>
                    <a:gd name="T31" fmla="*/ 2147483647 h 22"/>
                    <a:gd name="T32" fmla="*/ 2147483647 w 52"/>
                    <a:gd name="T33" fmla="*/ 2147483647 h 22"/>
                    <a:gd name="T34" fmla="*/ 2147483647 w 52"/>
                    <a:gd name="T35" fmla="*/ 2147483647 h 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22"/>
                    <a:gd name="T56" fmla="*/ 52 w 52"/>
                    <a:gd name="T57" fmla="*/ 22 h 2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22">
                      <a:moveTo>
                        <a:pt x="6" y="22"/>
                      </a:moveTo>
                      <a:lnTo>
                        <a:pt x="4" y="22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4" y="0"/>
                      </a:lnTo>
                      <a:lnTo>
                        <a:pt x="20" y="4"/>
                      </a:lnTo>
                      <a:lnTo>
                        <a:pt x="32" y="6"/>
                      </a:lnTo>
                      <a:lnTo>
                        <a:pt x="52" y="10"/>
                      </a:lnTo>
                      <a:lnTo>
                        <a:pt x="50" y="14"/>
                      </a:lnTo>
                      <a:lnTo>
                        <a:pt x="46" y="16"/>
                      </a:lnTo>
                      <a:lnTo>
                        <a:pt x="40" y="18"/>
                      </a:lnTo>
                      <a:lnTo>
                        <a:pt x="28" y="18"/>
                      </a:lnTo>
                      <a:lnTo>
                        <a:pt x="20" y="20"/>
                      </a:lnTo>
                      <a:lnTo>
                        <a:pt x="14" y="22"/>
                      </a:lnTo>
                      <a:lnTo>
                        <a:pt x="6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5" name="Freeform 228"/>
                <p:cNvSpPr/>
                <p:nvPr/>
              </p:nvSpPr>
              <p:spPr bwMode="auto">
                <a:xfrm>
                  <a:off x="6781453" y="2449043"/>
                  <a:ext cx="136067" cy="26549"/>
                </a:xfrm>
                <a:custGeom>
                  <a:avLst/>
                  <a:gdLst>
                    <a:gd name="T0" fmla="*/ 2147483647 w 92"/>
                    <a:gd name="T1" fmla="*/ 2147483647 h 18"/>
                    <a:gd name="T2" fmla="*/ 2147483647 w 92"/>
                    <a:gd name="T3" fmla="*/ 2147483647 h 18"/>
                    <a:gd name="T4" fmla="*/ 2147483647 w 92"/>
                    <a:gd name="T5" fmla="*/ 2147483647 h 18"/>
                    <a:gd name="T6" fmla="*/ 2147483647 w 92"/>
                    <a:gd name="T7" fmla="*/ 2147483647 h 18"/>
                    <a:gd name="T8" fmla="*/ 2147483647 w 92"/>
                    <a:gd name="T9" fmla="*/ 2147483647 h 18"/>
                    <a:gd name="T10" fmla="*/ 2147483647 w 92"/>
                    <a:gd name="T11" fmla="*/ 2147483647 h 18"/>
                    <a:gd name="T12" fmla="*/ 2147483647 w 92"/>
                    <a:gd name="T13" fmla="*/ 2147483647 h 18"/>
                    <a:gd name="T14" fmla="*/ 0 w 92"/>
                    <a:gd name="T15" fmla="*/ 2147483647 h 18"/>
                    <a:gd name="T16" fmla="*/ 0 w 92"/>
                    <a:gd name="T17" fmla="*/ 2147483647 h 18"/>
                    <a:gd name="T18" fmla="*/ 0 w 92"/>
                    <a:gd name="T19" fmla="*/ 2147483647 h 18"/>
                    <a:gd name="T20" fmla="*/ 2147483647 w 92"/>
                    <a:gd name="T21" fmla="*/ 2147483647 h 18"/>
                    <a:gd name="T22" fmla="*/ 2147483647 w 92"/>
                    <a:gd name="T23" fmla="*/ 0 h 18"/>
                    <a:gd name="T24" fmla="*/ 2147483647 w 92"/>
                    <a:gd name="T25" fmla="*/ 0 h 18"/>
                    <a:gd name="T26" fmla="*/ 2147483647 w 92"/>
                    <a:gd name="T27" fmla="*/ 2147483647 h 18"/>
                    <a:gd name="T28" fmla="*/ 2147483647 w 92"/>
                    <a:gd name="T29" fmla="*/ 2147483647 h 18"/>
                    <a:gd name="T30" fmla="*/ 2147483647 w 92"/>
                    <a:gd name="T31" fmla="*/ 2147483647 h 18"/>
                    <a:gd name="T32" fmla="*/ 2147483647 w 92"/>
                    <a:gd name="T33" fmla="*/ 2147483647 h 18"/>
                    <a:gd name="T34" fmla="*/ 2147483647 w 92"/>
                    <a:gd name="T35" fmla="*/ 2147483647 h 18"/>
                    <a:gd name="T36" fmla="*/ 2147483647 w 92"/>
                    <a:gd name="T37" fmla="*/ 2147483647 h 18"/>
                    <a:gd name="T38" fmla="*/ 2147483647 w 92"/>
                    <a:gd name="T39" fmla="*/ 2147483647 h 18"/>
                    <a:gd name="T40" fmla="*/ 2147483647 w 92"/>
                    <a:gd name="T41" fmla="*/ 2147483647 h 18"/>
                    <a:gd name="T42" fmla="*/ 2147483647 w 92"/>
                    <a:gd name="T43" fmla="*/ 2147483647 h 18"/>
                    <a:gd name="T44" fmla="*/ 2147483647 w 92"/>
                    <a:gd name="T45" fmla="*/ 2147483647 h 18"/>
                    <a:gd name="T46" fmla="*/ 2147483647 w 92"/>
                    <a:gd name="T47" fmla="*/ 2147483647 h 18"/>
                    <a:gd name="T48" fmla="*/ 2147483647 w 92"/>
                    <a:gd name="T49" fmla="*/ 2147483647 h 18"/>
                    <a:gd name="T50" fmla="*/ 2147483647 w 92"/>
                    <a:gd name="T51" fmla="*/ 2147483647 h 18"/>
                    <a:gd name="T52" fmla="*/ 2147483647 w 92"/>
                    <a:gd name="T53" fmla="*/ 2147483647 h 18"/>
                    <a:gd name="T54" fmla="*/ 2147483647 w 92"/>
                    <a:gd name="T55" fmla="*/ 2147483647 h 1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92"/>
                    <a:gd name="T85" fmla="*/ 0 h 18"/>
                    <a:gd name="T86" fmla="*/ 92 w 92"/>
                    <a:gd name="T87" fmla="*/ 18 h 1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92" h="18">
                      <a:moveTo>
                        <a:pt x="72" y="12"/>
                      </a:moveTo>
                      <a:lnTo>
                        <a:pt x="72" y="18"/>
                      </a:lnTo>
                      <a:lnTo>
                        <a:pt x="38" y="18"/>
                      </a:lnTo>
                      <a:lnTo>
                        <a:pt x="28" y="18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4" y="12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4" y="2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20" y="4"/>
                      </a:lnTo>
                      <a:lnTo>
                        <a:pt x="26" y="6"/>
                      </a:lnTo>
                      <a:lnTo>
                        <a:pt x="32" y="6"/>
                      </a:lnTo>
                      <a:lnTo>
                        <a:pt x="36" y="6"/>
                      </a:lnTo>
                      <a:lnTo>
                        <a:pt x="36" y="4"/>
                      </a:lnTo>
                      <a:lnTo>
                        <a:pt x="38" y="2"/>
                      </a:lnTo>
                      <a:lnTo>
                        <a:pt x="40" y="2"/>
                      </a:lnTo>
                      <a:lnTo>
                        <a:pt x="54" y="2"/>
                      </a:lnTo>
                      <a:lnTo>
                        <a:pt x="68" y="4"/>
                      </a:lnTo>
                      <a:lnTo>
                        <a:pt x="84" y="6"/>
                      </a:lnTo>
                      <a:lnTo>
                        <a:pt x="90" y="8"/>
                      </a:lnTo>
                      <a:lnTo>
                        <a:pt x="92" y="12"/>
                      </a:lnTo>
                      <a:lnTo>
                        <a:pt x="82" y="16"/>
                      </a:lnTo>
                      <a:lnTo>
                        <a:pt x="76" y="16"/>
                      </a:lnTo>
                      <a:lnTo>
                        <a:pt x="7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" name="Freeform 229"/>
                <p:cNvSpPr/>
                <p:nvPr/>
              </p:nvSpPr>
              <p:spPr bwMode="auto">
                <a:xfrm>
                  <a:off x="6938275" y="2459662"/>
                  <a:ext cx="76106" cy="23894"/>
                </a:xfrm>
                <a:custGeom>
                  <a:avLst/>
                  <a:gdLst>
                    <a:gd name="T0" fmla="*/ 2147483647 w 52"/>
                    <a:gd name="T1" fmla="*/ 2147483647 h 16"/>
                    <a:gd name="T2" fmla="*/ 2147483647 w 52"/>
                    <a:gd name="T3" fmla="*/ 2147483647 h 16"/>
                    <a:gd name="T4" fmla="*/ 2147483647 w 52"/>
                    <a:gd name="T5" fmla="*/ 2147483647 h 16"/>
                    <a:gd name="T6" fmla="*/ 2147483647 w 52"/>
                    <a:gd name="T7" fmla="*/ 2147483647 h 16"/>
                    <a:gd name="T8" fmla="*/ 2147483647 w 52"/>
                    <a:gd name="T9" fmla="*/ 2147483647 h 16"/>
                    <a:gd name="T10" fmla="*/ 0 w 52"/>
                    <a:gd name="T11" fmla="*/ 0 h 16"/>
                    <a:gd name="T12" fmla="*/ 2147483647 w 52"/>
                    <a:gd name="T13" fmla="*/ 0 h 16"/>
                    <a:gd name="T14" fmla="*/ 2147483647 w 52"/>
                    <a:gd name="T15" fmla="*/ 2147483647 h 16"/>
                    <a:gd name="T16" fmla="*/ 2147483647 w 52"/>
                    <a:gd name="T17" fmla="*/ 2147483647 h 16"/>
                    <a:gd name="T18" fmla="*/ 2147483647 w 52"/>
                    <a:gd name="T19" fmla="*/ 2147483647 h 16"/>
                    <a:gd name="T20" fmla="*/ 2147483647 w 52"/>
                    <a:gd name="T21" fmla="*/ 2147483647 h 16"/>
                    <a:gd name="T22" fmla="*/ 2147483647 w 52"/>
                    <a:gd name="T23" fmla="*/ 2147483647 h 16"/>
                    <a:gd name="T24" fmla="*/ 2147483647 w 52"/>
                    <a:gd name="T25" fmla="*/ 2147483647 h 16"/>
                    <a:gd name="T26" fmla="*/ 2147483647 w 52"/>
                    <a:gd name="T27" fmla="*/ 2147483647 h 1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2"/>
                    <a:gd name="T43" fmla="*/ 0 h 16"/>
                    <a:gd name="T44" fmla="*/ 52 w 52"/>
                    <a:gd name="T45" fmla="*/ 16 h 1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2" h="16">
                      <a:moveTo>
                        <a:pt x="42" y="16"/>
                      </a:moveTo>
                      <a:lnTo>
                        <a:pt x="32" y="16"/>
                      </a:lnTo>
                      <a:lnTo>
                        <a:pt x="18" y="12"/>
                      </a:lnTo>
                      <a:lnTo>
                        <a:pt x="6" y="8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8" y="4"/>
                      </a:lnTo>
                      <a:lnTo>
                        <a:pt x="30" y="4"/>
                      </a:lnTo>
                      <a:lnTo>
                        <a:pt x="42" y="6"/>
                      </a:lnTo>
                      <a:lnTo>
                        <a:pt x="46" y="6"/>
                      </a:lnTo>
                      <a:lnTo>
                        <a:pt x="52" y="8"/>
                      </a:lnTo>
                      <a:lnTo>
                        <a:pt x="48" y="14"/>
                      </a:lnTo>
                      <a:lnTo>
                        <a:pt x="42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" name="Freeform 230"/>
                <p:cNvSpPr/>
                <p:nvPr/>
              </p:nvSpPr>
              <p:spPr bwMode="auto">
                <a:xfrm>
                  <a:off x="7615150" y="2551255"/>
                  <a:ext cx="55349" cy="23894"/>
                </a:xfrm>
                <a:custGeom>
                  <a:avLst/>
                  <a:gdLst>
                    <a:gd name="T0" fmla="*/ 2147483647 w 38"/>
                    <a:gd name="T1" fmla="*/ 2147483647 h 14"/>
                    <a:gd name="T2" fmla="*/ 2147483647 w 38"/>
                    <a:gd name="T3" fmla="*/ 2147483647 h 14"/>
                    <a:gd name="T4" fmla="*/ 2147483647 w 38"/>
                    <a:gd name="T5" fmla="*/ 2147483647 h 14"/>
                    <a:gd name="T6" fmla="*/ 2147483647 w 38"/>
                    <a:gd name="T7" fmla="*/ 2147483647 h 14"/>
                    <a:gd name="T8" fmla="*/ 2147483647 w 38"/>
                    <a:gd name="T9" fmla="*/ 2147483647 h 14"/>
                    <a:gd name="T10" fmla="*/ 0 w 38"/>
                    <a:gd name="T11" fmla="*/ 2147483647 h 14"/>
                    <a:gd name="T12" fmla="*/ 2147483647 w 38"/>
                    <a:gd name="T13" fmla="*/ 2147483647 h 14"/>
                    <a:gd name="T14" fmla="*/ 2147483647 w 38"/>
                    <a:gd name="T15" fmla="*/ 2147483647 h 14"/>
                    <a:gd name="T16" fmla="*/ 2147483647 w 38"/>
                    <a:gd name="T17" fmla="*/ 0 h 14"/>
                    <a:gd name="T18" fmla="*/ 2147483647 w 38"/>
                    <a:gd name="T19" fmla="*/ 0 h 14"/>
                    <a:gd name="T20" fmla="*/ 2147483647 w 38"/>
                    <a:gd name="T21" fmla="*/ 2147483647 h 14"/>
                    <a:gd name="T22" fmla="*/ 2147483647 w 38"/>
                    <a:gd name="T23" fmla="*/ 2147483647 h 14"/>
                    <a:gd name="T24" fmla="*/ 2147483647 w 38"/>
                    <a:gd name="T25" fmla="*/ 2147483647 h 14"/>
                    <a:gd name="T26" fmla="*/ 2147483647 w 38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8"/>
                    <a:gd name="T43" fmla="*/ 0 h 14"/>
                    <a:gd name="T44" fmla="*/ 38 w 38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8" h="14">
                      <a:moveTo>
                        <a:pt x="18" y="10"/>
                      </a:moveTo>
                      <a:lnTo>
                        <a:pt x="14" y="12"/>
                      </a:lnTo>
                      <a:lnTo>
                        <a:pt x="10" y="14"/>
                      </a:lnTo>
                      <a:lnTo>
                        <a:pt x="6" y="14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8" y="4"/>
                      </a:lnTo>
                      <a:lnTo>
                        <a:pt x="38" y="10"/>
                      </a:lnTo>
                      <a:lnTo>
                        <a:pt x="28" y="12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Freeform 231"/>
                <p:cNvSpPr/>
                <p:nvPr/>
              </p:nvSpPr>
              <p:spPr bwMode="auto">
                <a:xfrm>
                  <a:off x="7460634" y="3007896"/>
                  <a:ext cx="175272" cy="232302"/>
                </a:xfrm>
                <a:custGeom>
                  <a:avLst/>
                  <a:gdLst>
                    <a:gd name="T0" fmla="*/ 0 w 120"/>
                    <a:gd name="T1" fmla="*/ 0 h 146"/>
                    <a:gd name="T2" fmla="*/ 2147483647 w 120"/>
                    <a:gd name="T3" fmla="*/ 2147483647 h 146"/>
                    <a:gd name="T4" fmla="*/ 2147483647 w 120"/>
                    <a:gd name="T5" fmla="*/ 2147483647 h 146"/>
                    <a:gd name="T6" fmla="*/ 2147483647 w 120"/>
                    <a:gd name="T7" fmla="*/ 2147483647 h 146"/>
                    <a:gd name="T8" fmla="*/ 2147483647 w 120"/>
                    <a:gd name="T9" fmla="*/ 2147483647 h 146"/>
                    <a:gd name="T10" fmla="*/ 2147483647 w 120"/>
                    <a:gd name="T11" fmla="*/ 2147483647 h 146"/>
                    <a:gd name="T12" fmla="*/ 2147483647 w 120"/>
                    <a:gd name="T13" fmla="*/ 2147483647 h 146"/>
                    <a:gd name="T14" fmla="*/ 2147483647 w 120"/>
                    <a:gd name="T15" fmla="*/ 2147483647 h 146"/>
                    <a:gd name="T16" fmla="*/ 2147483647 w 120"/>
                    <a:gd name="T17" fmla="*/ 2147483647 h 146"/>
                    <a:gd name="T18" fmla="*/ 2147483647 w 120"/>
                    <a:gd name="T19" fmla="*/ 2147483647 h 146"/>
                    <a:gd name="T20" fmla="*/ 2147483647 w 120"/>
                    <a:gd name="T21" fmla="*/ 2147483647 h 146"/>
                    <a:gd name="T22" fmla="*/ 2147483647 w 120"/>
                    <a:gd name="T23" fmla="*/ 2147483647 h 146"/>
                    <a:gd name="T24" fmla="*/ 2147483647 w 120"/>
                    <a:gd name="T25" fmla="*/ 2147483647 h 146"/>
                    <a:gd name="T26" fmla="*/ 2147483647 w 120"/>
                    <a:gd name="T27" fmla="*/ 2147483647 h 146"/>
                    <a:gd name="T28" fmla="*/ 2147483647 w 120"/>
                    <a:gd name="T29" fmla="*/ 2147483647 h 146"/>
                    <a:gd name="T30" fmla="*/ 2147483647 w 120"/>
                    <a:gd name="T31" fmla="*/ 2147483647 h 146"/>
                    <a:gd name="T32" fmla="*/ 2147483647 w 120"/>
                    <a:gd name="T33" fmla="*/ 2147483647 h 146"/>
                    <a:gd name="T34" fmla="*/ 2147483647 w 120"/>
                    <a:gd name="T35" fmla="*/ 2147483647 h 146"/>
                    <a:gd name="T36" fmla="*/ 2147483647 w 120"/>
                    <a:gd name="T37" fmla="*/ 2147483647 h 146"/>
                    <a:gd name="T38" fmla="*/ 2147483647 w 120"/>
                    <a:gd name="T39" fmla="*/ 2147483647 h 146"/>
                    <a:gd name="T40" fmla="*/ 2147483647 w 120"/>
                    <a:gd name="T41" fmla="*/ 2147483647 h 146"/>
                    <a:gd name="T42" fmla="*/ 2147483647 w 120"/>
                    <a:gd name="T43" fmla="*/ 2147483647 h 146"/>
                    <a:gd name="T44" fmla="*/ 2147483647 w 120"/>
                    <a:gd name="T45" fmla="*/ 2147483647 h 146"/>
                    <a:gd name="T46" fmla="*/ 2147483647 w 120"/>
                    <a:gd name="T47" fmla="*/ 2147483647 h 146"/>
                    <a:gd name="T48" fmla="*/ 2147483647 w 120"/>
                    <a:gd name="T49" fmla="*/ 2147483647 h 146"/>
                    <a:gd name="T50" fmla="*/ 2147483647 w 120"/>
                    <a:gd name="T51" fmla="*/ 2147483647 h 146"/>
                    <a:gd name="T52" fmla="*/ 2147483647 w 120"/>
                    <a:gd name="T53" fmla="*/ 2147483647 h 146"/>
                    <a:gd name="T54" fmla="*/ 2147483647 w 120"/>
                    <a:gd name="T55" fmla="*/ 2147483647 h 146"/>
                    <a:gd name="T56" fmla="*/ 2147483647 w 120"/>
                    <a:gd name="T57" fmla="*/ 2147483647 h 146"/>
                    <a:gd name="T58" fmla="*/ 2147483647 w 120"/>
                    <a:gd name="T59" fmla="*/ 2147483647 h 146"/>
                    <a:gd name="T60" fmla="*/ 2147483647 w 120"/>
                    <a:gd name="T61" fmla="*/ 2147483647 h 146"/>
                    <a:gd name="T62" fmla="*/ 0 w 120"/>
                    <a:gd name="T63" fmla="*/ 0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20"/>
                    <a:gd name="T97" fmla="*/ 0 h 146"/>
                    <a:gd name="T98" fmla="*/ 120 w 120"/>
                    <a:gd name="T99" fmla="*/ 146 h 14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20" h="146">
                      <a:moveTo>
                        <a:pt x="0" y="0"/>
                      </a:moveTo>
                      <a:lnTo>
                        <a:pt x="98" y="90"/>
                      </a:lnTo>
                      <a:lnTo>
                        <a:pt x="94" y="90"/>
                      </a:lnTo>
                      <a:lnTo>
                        <a:pt x="92" y="90"/>
                      </a:lnTo>
                      <a:lnTo>
                        <a:pt x="88" y="88"/>
                      </a:lnTo>
                      <a:lnTo>
                        <a:pt x="82" y="86"/>
                      </a:lnTo>
                      <a:lnTo>
                        <a:pt x="78" y="88"/>
                      </a:lnTo>
                      <a:lnTo>
                        <a:pt x="76" y="90"/>
                      </a:lnTo>
                      <a:lnTo>
                        <a:pt x="78" y="98"/>
                      </a:lnTo>
                      <a:lnTo>
                        <a:pt x="82" y="106"/>
                      </a:lnTo>
                      <a:lnTo>
                        <a:pt x="88" y="114"/>
                      </a:lnTo>
                      <a:lnTo>
                        <a:pt x="92" y="118"/>
                      </a:lnTo>
                      <a:lnTo>
                        <a:pt x="108" y="130"/>
                      </a:lnTo>
                      <a:lnTo>
                        <a:pt x="120" y="138"/>
                      </a:lnTo>
                      <a:lnTo>
                        <a:pt x="112" y="138"/>
                      </a:lnTo>
                      <a:lnTo>
                        <a:pt x="108" y="136"/>
                      </a:lnTo>
                      <a:lnTo>
                        <a:pt x="102" y="134"/>
                      </a:lnTo>
                      <a:lnTo>
                        <a:pt x="102" y="146"/>
                      </a:lnTo>
                      <a:lnTo>
                        <a:pt x="94" y="140"/>
                      </a:lnTo>
                      <a:lnTo>
                        <a:pt x="88" y="130"/>
                      </a:lnTo>
                      <a:lnTo>
                        <a:pt x="76" y="114"/>
                      </a:lnTo>
                      <a:lnTo>
                        <a:pt x="66" y="94"/>
                      </a:lnTo>
                      <a:lnTo>
                        <a:pt x="54" y="76"/>
                      </a:lnTo>
                      <a:lnTo>
                        <a:pt x="44" y="62"/>
                      </a:lnTo>
                      <a:lnTo>
                        <a:pt x="34" y="50"/>
                      </a:lnTo>
                      <a:lnTo>
                        <a:pt x="24" y="42"/>
                      </a:lnTo>
                      <a:lnTo>
                        <a:pt x="12" y="36"/>
                      </a:lnTo>
                      <a:lnTo>
                        <a:pt x="10" y="32"/>
                      </a:lnTo>
                      <a:lnTo>
                        <a:pt x="6" y="28"/>
                      </a:lnTo>
                      <a:lnTo>
                        <a:pt x="4" y="22"/>
                      </a:lnTo>
                      <a:lnTo>
                        <a:pt x="2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" name="Freeform 232"/>
                <p:cNvSpPr/>
                <p:nvPr/>
              </p:nvSpPr>
              <p:spPr bwMode="auto">
                <a:xfrm>
                  <a:off x="5767869" y="3337101"/>
                  <a:ext cx="336708" cy="204426"/>
                </a:xfrm>
                <a:custGeom>
                  <a:avLst/>
                  <a:gdLst>
                    <a:gd name="T0" fmla="*/ 2147483647 w 230"/>
                    <a:gd name="T1" fmla="*/ 2147483647 h 130"/>
                    <a:gd name="T2" fmla="*/ 2147483647 w 230"/>
                    <a:gd name="T3" fmla="*/ 2147483647 h 130"/>
                    <a:gd name="T4" fmla="*/ 2147483647 w 230"/>
                    <a:gd name="T5" fmla="*/ 2147483647 h 130"/>
                    <a:gd name="T6" fmla="*/ 2147483647 w 230"/>
                    <a:gd name="T7" fmla="*/ 2147483647 h 130"/>
                    <a:gd name="T8" fmla="*/ 2147483647 w 230"/>
                    <a:gd name="T9" fmla="*/ 2147483647 h 130"/>
                    <a:gd name="T10" fmla="*/ 2147483647 w 230"/>
                    <a:gd name="T11" fmla="*/ 2147483647 h 130"/>
                    <a:gd name="T12" fmla="*/ 2147483647 w 230"/>
                    <a:gd name="T13" fmla="*/ 2147483647 h 130"/>
                    <a:gd name="T14" fmla="*/ 2147483647 w 230"/>
                    <a:gd name="T15" fmla="*/ 2147483647 h 130"/>
                    <a:gd name="T16" fmla="*/ 2147483647 w 230"/>
                    <a:gd name="T17" fmla="*/ 2147483647 h 130"/>
                    <a:gd name="T18" fmla="*/ 2147483647 w 230"/>
                    <a:gd name="T19" fmla="*/ 2147483647 h 130"/>
                    <a:gd name="T20" fmla="*/ 2147483647 w 230"/>
                    <a:gd name="T21" fmla="*/ 2147483647 h 130"/>
                    <a:gd name="T22" fmla="*/ 2147483647 w 230"/>
                    <a:gd name="T23" fmla="*/ 2147483647 h 130"/>
                    <a:gd name="T24" fmla="*/ 2147483647 w 230"/>
                    <a:gd name="T25" fmla="*/ 2147483647 h 130"/>
                    <a:gd name="T26" fmla="*/ 2147483647 w 230"/>
                    <a:gd name="T27" fmla="*/ 2147483647 h 130"/>
                    <a:gd name="T28" fmla="*/ 2147483647 w 230"/>
                    <a:gd name="T29" fmla="*/ 2147483647 h 130"/>
                    <a:gd name="T30" fmla="*/ 2147483647 w 230"/>
                    <a:gd name="T31" fmla="*/ 2147483647 h 130"/>
                    <a:gd name="T32" fmla="*/ 2147483647 w 230"/>
                    <a:gd name="T33" fmla="*/ 2147483647 h 130"/>
                    <a:gd name="T34" fmla="*/ 2147483647 w 230"/>
                    <a:gd name="T35" fmla="*/ 2147483647 h 130"/>
                    <a:gd name="T36" fmla="*/ 2147483647 w 230"/>
                    <a:gd name="T37" fmla="*/ 2147483647 h 130"/>
                    <a:gd name="T38" fmla="*/ 2147483647 w 230"/>
                    <a:gd name="T39" fmla="*/ 2147483647 h 130"/>
                    <a:gd name="T40" fmla="*/ 2147483647 w 230"/>
                    <a:gd name="T41" fmla="*/ 2147483647 h 130"/>
                    <a:gd name="T42" fmla="*/ 2147483647 w 230"/>
                    <a:gd name="T43" fmla="*/ 2147483647 h 130"/>
                    <a:gd name="T44" fmla="*/ 2147483647 w 230"/>
                    <a:gd name="T45" fmla="*/ 2147483647 h 130"/>
                    <a:gd name="T46" fmla="*/ 2147483647 w 230"/>
                    <a:gd name="T47" fmla="*/ 2147483647 h 130"/>
                    <a:gd name="T48" fmla="*/ 2147483647 w 230"/>
                    <a:gd name="T49" fmla="*/ 2147483647 h 130"/>
                    <a:gd name="T50" fmla="*/ 2147483647 w 230"/>
                    <a:gd name="T51" fmla="*/ 2147483647 h 130"/>
                    <a:gd name="T52" fmla="*/ 2147483647 w 230"/>
                    <a:gd name="T53" fmla="*/ 2147483647 h 130"/>
                    <a:gd name="T54" fmla="*/ 0 w 230"/>
                    <a:gd name="T55" fmla="*/ 2147483647 h 130"/>
                    <a:gd name="T56" fmla="*/ 2147483647 w 230"/>
                    <a:gd name="T57" fmla="*/ 2147483647 h 130"/>
                    <a:gd name="T58" fmla="*/ 2147483647 w 230"/>
                    <a:gd name="T59" fmla="*/ 2147483647 h 130"/>
                    <a:gd name="T60" fmla="*/ 2147483647 w 230"/>
                    <a:gd name="T61" fmla="*/ 2147483647 h 130"/>
                    <a:gd name="T62" fmla="*/ 2147483647 w 230"/>
                    <a:gd name="T63" fmla="*/ 2147483647 h 13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0"/>
                    <a:gd name="T97" fmla="*/ 0 h 130"/>
                    <a:gd name="T98" fmla="*/ 230 w 230"/>
                    <a:gd name="T99" fmla="*/ 130 h 13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0" h="130">
                      <a:moveTo>
                        <a:pt x="6" y="6"/>
                      </a:moveTo>
                      <a:lnTo>
                        <a:pt x="18" y="6"/>
                      </a:lnTo>
                      <a:lnTo>
                        <a:pt x="28" y="10"/>
                      </a:lnTo>
                      <a:lnTo>
                        <a:pt x="42" y="22"/>
                      </a:lnTo>
                      <a:lnTo>
                        <a:pt x="50" y="22"/>
                      </a:lnTo>
                      <a:lnTo>
                        <a:pt x="66" y="24"/>
                      </a:lnTo>
                      <a:lnTo>
                        <a:pt x="66" y="14"/>
                      </a:lnTo>
                      <a:lnTo>
                        <a:pt x="78" y="4"/>
                      </a:lnTo>
                      <a:lnTo>
                        <a:pt x="88" y="0"/>
                      </a:lnTo>
                      <a:lnTo>
                        <a:pt x="104" y="6"/>
                      </a:lnTo>
                      <a:lnTo>
                        <a:pt x="110" y="12"/>
                      </a:lnTo>
                      <a:lnTo>
                        <a:pt x="112" y="18"/>
                      </a:lnTo>
                      <a:lnTo>
                        <a:pt x="114" y="22"/>
                      </a:lnTo>
                      <a:lnTo>
                        <a:pt x="114" y="26"/>
                      </a:lnTo>
                      <a:lnTo>
                        <a:pt x="120" y="28"/>
                      </a:lnTo>
                      <a:lnTo>
                        <a:pt x="130" y="28"/>
                      </a:lnTo>
                      <a:lnTo>
                        <a:pt x="140" y="28"/>
                      </a:lnTo>
                      <a:lnTo>
                        <a:pt x="146" y="38"/>
                      </a:lnTo>
                      <a:lnTo>
                        <a:pt x="158" y="52"/>
                      </a:lnTo>
                      <a:lnTo>
                        <a:pt x="170" y="60"/>
                      </a:lnTo>
                      <a:lnTo>
                        <a:pt x="180" y="68"/>
                      </a:lnTo>
                      <a:lnTo>
                        <a:pt x="192" y="70"/>
                      </a:lnTo>
                      <a:lnTo>
                        <a:pt x="204" y="80"/>
                      </a:lnTo>
                      <a:lnTo>
                        <a:pt x="216" y="84"/>
                      </a:lnTo>
                      <a:lnTo>
                        <a:pt x="222" y="86"/>
                      </a:lnTo>
                      <a:lnTo>
                        <a:pt x="226" y="86"/>
                      </a:lnTo>
                      <a:lnTo>
                        <a:pt x="228" y="88"/>
                      </a:lnTo>
                      <a:lnTo>
                        <a:pt x="230" y="96"/>
                      </a:lnTo>
                      <a:lnTo>
                        <a:pt x="230" y="100"/>
                      </a:lnTo>
                      <a:lnTo>
                        <a:pt x="220" y="100"/>
                      </a:lnTo>
                      <a:lnTo>
                        <a:pt x="212" y="96"/>
                      </a:lnTo>
                      <a:lnTo>
                        <a:pt x="206" y="92"/>
                      </a:lnTo>
                      <a:lnTo>
                        <a:pt x="196" y="108"/>
                      </a:lnTo>
                      <a:lnTo>
                        <a:pt x="186" y="122"/>
                      </a:lnTo>
                      <a:lnTo>
                        <a:pt x="178" y="128"/>
                      </a:lnTo>
                      <a:lnTo>
                        <a:pt x="170" y="130"/>
                      </a:lnTo>
                      <a:lnTo>
                        <a:pt x="160" y="128"/>
                      </a:lnTo>
                      <a:lnTo>
                        <a:pt x="150" y="128"/>
                      </a:lnTo>
                      <a:lnTo>
                        <a:pt x="150" y="120"/>
                      </a:lnTo>
                      <a:lnTo>
                        <a:pt x="148" y="112"/>
                      </a:lnTo>
                      <a:lnTo>
                        <a:pt x="140" y="108"/>
                      </a:lnTo>
                      <a:lnTo>
                        <a:pt x="132" y="106"/>
                      </a:lnTo>
                      <a:lnTo>
                        <a:pt x="122" y="100"/>
                      </a:lnTo>
                      <a:lnTo>
                        <a:pt x="108" y="92"/>
                      </a:lnTo>
                      <a:lnTo>
                        <a:pt x="92" y="80"/>
                      </a:lnTo>
                      <a:lnTo>
                        <a:pt x="78" y="74"/>
                      </a:lnTo>
                      <a:lnTo>
                        <a:pt x="66" y="76"/>
                      </a:lnTo>
                      <a:lnTo>
                        <a:pt x="54" y="76"/>
                      </a:lnTo>
                      <a:lnTo>
                        <a:pt x="46" y="82"/>
                      </a:lnTo>
                      <a:lnTo>
                        <a:pt x="30" y="92"/>
                      </a:lnTo>
                      <a:lnTo>
                        <a:pt x="28" y="80"/>
                      </a:lnTo>
                      <a:lnTo>
                        <a:pt x="24" y="68"/>
                      </a:lnTo>
                      <a:lnTo>
                        <a:pt x="18" y="62"/>
                      </a:lnTo>
                      <a:lnTo>
                        <a:pt x="8" y="52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2" y="28"/>
                      </a:lnTo>
                      <a:lnTo>
                        <a:pt x="8" y="30"/>
                      </a:lnTo>
                      <a:lnTo>
                        <a:pt x="12" y="36"/>
                      </a:lnTo>
                      <a:lnTo>
                        <a:pt x="22" y="36"/>
                      </a:lnTo>
                      <a:lnTo>
                        <a:pt x="24" y="32"/>
                      </a:lnTo>
                      <a:lnTo>
                        <a:pt x="22" y="22"/>
                      </a:lnTo>
                      <a:lnTo>
                        <a:pt x="18" y="16"/>
                      </a:lnTo>
                      <a:lnTo>
                        <a:pt x="10" y="10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" name="Freeform 233"/>
                <p:cNvSpPr/>
                <p:nvPr/>
              </p:nvSpPr>
              <p:spPr bwMode="auto">
                <a:xfrm>
                  <a:off x="6158773" y="3321172"/>
                  <a:ext cx="185651" cy="114160"/>
                </a:xfrm>
                <a:custGeom>
                  <a:avLst/>
                  <a:gdLst>
                    <a:gd name="T0" fmla="*/ 2147483647 w 126"/>
                    <a:gd name="T1" fmla="*/ 2147483647 h 72"/>
                    <a:gd name="T2" fmla="*/ 2147483647 w 126"/>
                    <a:gd name="T3" fmla="*/ 2147483647 h 72"/>
                    <a:gd name="T4" fmla="*/ 2147483647 w 126"/>
                    <a:gd name="T5" fmla="*/ 2147483647 h 72"/>
                    <a:gd name="T6" fmla="*/ 2147483647 w 126"/>
                    <a:gd name="T7" fmla="*/ 2147483647 h 72"/>
                    <a:gd name="T8" fmla="*/ 2147483647 w 126"/>
                    <a:gd name="T9" fmla="*/ 2147483647 h 72"/>
                    <a:gd name="T10" fmla="*/ 2147483647 w 126"/>
                    <a:gd name="T11" fmla="*/ 2147483647 h 72"/>
                    <a:gd name="T12" fmla="*/ 2147483647 w 126"/>
                    <a:gd name="T13" fmla="*/ 2147483647 h 72"/>
                    <a:gd name="T14" fmla="*/ 2147483647 w 126"/>
                    <a:gd name="T15" fmla="*/ 2147483647 h 72"/>
                    <a:gd name="T16" fmla="*/ 2147483647 w 126"/>
                    <a:gd name="T17" fmla="*/ 2147483647 h 72"/>
                    <a:gd name="T18" fmla="*/ 0 w 126"/>
                    <a:gd name="T19" fmla="*/ 2147483647 h 72"/>
                    <a:gd name="T20" fmla="*/ 2147483647 w 126"/>
                    <a:gd name="T21" fmla="*/ 2147483647 h 72"/>
                    <a:gd name="T22" fmla="*/ 2147483647 w 126"/>
                    <a:gd name="T23" fmla="*/ 2147483647 h 72"/>
                    <a:gd name="T24" fmla="*/ 2147483647 w 126"/>
                    <a:gd name="T25" fmla="*/ 2147483647 h 72"/>
                    <a:gd name="T26" fmla="*/ 2147483647 w 126"/>
                    <a:gd name="T27" fmla="*/ 2147483647 h 72"/>
                    <a:gd name="T28" fmla="*/ 2147483647 w 126"/>
                    <a:gd name="T29" fmla="*/ 2147483647 h 72"/>
                    <a:gd name="T30" fmla="*/ 2147483647 w 126"/>
                    <a:gd name="T31" fmla="*/ 2147483647 h 72"/>
                    <a:gd name="T32" fmla="*/ 2147483647 w 126"/>
                    <a:gd name="T33" fmla="*/ 2147483647 h 72"/>
                    <a:gd name="T34" fmla="*/ 2147483647 w 126"/>
                    <a:gd name="T35" fmla="*/ 2147483647 h 72"/>
                    <a:gd name="T36" fmla="*/ 2147483647 w 126"/>
                    <a:gd name="T37" fmla="*/ 0 h 72"/>
                    <a:gd name="T38" fmla="*/ 2147483647 w 126"/>
                    <a:gd name="T39" fmla="*/ 2147483647 h 72"/>
                    <a:gd name="T40" fmla="*/ 2147483647 w 126"/>
                    <a:gd name="T41" fmla="*/ 2147483647 h 72"/>
                    <a:gd name="T42" fmla="*/ 2147483647 w 126"/>
                    <a:gd name="T43" fmla="*/ 2147483647 h 72"/>
                    <a:gd name="T44" fmla="*/ 2147483647 w 126"/>
                    <a:gd name="T45" fmla="*/ 2147483647 h 72"/>
                    <a:gd name="T46" fmla="*/ 2147483647 w 126"/>
                    <a:gd name="T47" fmla="*/ 2147483647 h 72"/>
                    <a:gd name="T48" fmla="*/ 2147483647 w 126"/>
                    <a:gd name="T49" fmla="*/ 2147483647 h 72"/>
                    <a:gd name="T50" fmla="*/ 2147483647 w 126"/>
                    <a:gd name="T51" fmla="*/ 2147483647 h 72"/>
                    <a:gd name="T52" fmla="*/ 2147483647 w 126"/>
                    <a:gd name="T53" fmla="*/ 2147483647 h 72"/>
                    <a:gd name="T54" fmla="*/ 2147483647 w 126"/>
                    <a:gd name="T55" fmla="*/ 2147483647 h 72"/>
                    <a:gd name="T56" fmla="*/ 2147483647 w 126"/>
                    <a:gd name="T57" fmla="*/ 2147483647 h 72"/>
                    <a:gd name="T58" fmla="*/ 2147483647 w 126"/>
                    <a:gd name="T59" fmla="*/ 2147483647 h 72"/>
                    <a:gd name="T60" fmla="*/ 2147483647 w 126"/>
                    <a:gd name="T61" fmla="*/ 2147483647 h 72"/>
                    <a:gd name="T62" fmla="*/ 2147483647 w 126"/>
                    <a:gd name="T63" fmla="*/ 2147483647 h 72"/>
                    <a:gd name="T64" fmla="*/ 2147483647 w 126"/>
                    <a:gd name="T65" fmla="*/ 2147483647 h 72"/>
                    <a:gd name="T66" fmla="*/ 2147483647 w 126"/>
                    <a:gd name="T67" fmla="*/ 2147483647 h 72"/>
                    <a:gd name="T68" fmla="*/ 2147483647 w 126"/>
                    <a:gd name="T69" fmla="*/ 2147483647 h 72"/>
                    <a:gd name="T70" fmla="*/ 2147483647 w 126"/>
                    <a:gd name="T71" fmla="*/ 2147483647 h 72"/>
                    <a:gd name="T72" fmla="*/ 2147483647 w 126"/>
                    <a:gd name="T73" fmla="*/ 2147483647 h 72"/>
                    <a:gd name="T74" fmla="*/ 2147483647 w 126"/>
                    <a:gd name="T75" fmla="*/ 2147483647 h 72"/>
                    <a:gd name="T76" fmla="*/ 2147483647 w 126"/>
                    <a:gd name="T77" fmla="*/ 2147483647 h 72"/>
                    <a:gd name="T78" fmla="*/ 2147483647 w 126"/>
                    <a:gd name="T79" fmla="*/ 2147483647 h 72"/>
                    <a:gd name="T80" fmla="*/ 2147483647 w 126"/>
                    <a:gd name="T81" fmla="*/ 2147483647 h 72"/>
                    <a:gd name="T82" fmla="*/ 2147483647 w 126"/>
                    <a:gd name="T83" fmla="*/ 2147483647 h 72"/>
                    <a:gd name="T84" fmla="*/ 2147483647 w 126"/>
                    <a:gd name="T85" fmla="*/ 2147483647 h 72"/>
                    <a:gd name="T86" fmla="*/ 2147483647 w 126"/>
                    <a:gd name="T87" fmla="*/ 2147483647 h 72"/>
                    <a:gd name="T88" fmla="*/ 2147483647 w 126"/>
                    <a:gd name="T89" fmla="*/ 2147483647 h 7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26"/>
                    <a:gd name="T136" fmla="*/ 0 h 72"/>
                    <a:gd name="T137" fmla="*/ 126 w 126"/>
                    <a:gd name="T138" fmla="*/ 72 h 7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26" h="72">
                      <a:moveTo>
                        <a:pt x="12" y="60"/>
                      </a:moveTo>
                      <a:lnTo>
                        <a:pt x="20" y="58"/>
                      </a:lnTo>
                      <a:lnTo>
                        <a:pt x="28" y="56"/>
                      </a:lnTo>
                      <a:lnTo>
                        <a:pt x="36" y="52"/>
                      </a:lnTo>
                      <a:lnTo>
                        <a:pt x="42" y="44"/>
                      </a:lnTo>
                      <a:lnTo>
                        <a:pt x="32" y="40"/>
                      </a:lnTo>
                      <a:lnTo>
                        <a:pt x="20" y="32"/>
                      </a:lnTo>
                      <a:lnTo>
                        <a:pt x="16" y="36"/>
                      </a:lnTo>
                      <a:lnTo>
                        <a:pt x="6" y="34"/>
                      </a:lnTo>
                      <a:lnTo>
                        <a:pt x="0" y="32"/>
                      </a:lnTo>
                      <a:lnTo>
                        <a:pt x="2" y="28"/>
                      </a:lnTo>
                      <a:lnTo>
                        <a:pt x="6" y="20"/>
                      </a:lnTo>
                      <a:lnTo>
                        <a:pt x="6" y="8"/>
                      </a:lnTo>
                      <a:lnTo>
                        <a:pt x="18" y="6"/>
                      </a:lnTo>
                      <a:lnTo>
                        <a:pt x="24" y="8"/>
                      </a:lnTo>
                      <a:lnTo>
                        <a:pt x="30" y="10"/>
                      </a:lnTo>
                      <a:lnTo>
                        <a:pt x="38" y="12"/>
                      </a:lnTo>
                      <a:lnTo>
                        <a:pt x="38" y="4"/>
                      </a:lnTo>
                      <a:lnTo>
                        <a:pt x="48" y="0"/>
                      </a:lnTo>
                      <a:lnTo>
                        <a:pt x="56" y="2"/>
                      </a:lnTo>
                      <a:lnTo>
                        <a:pt x="62" y="4"/>
                      </a:lnTo>
                      <a:lnTo>
                        <a:pt x="68" y="6"/>
                      </a:lnTo>
                      <a:lnTo>
                        <a:pt x="86" y="6"/>
                      </a:lnTo>
                      <a:lnTo>
                        <a:pt x="100" y="6"/>
                      </a:lnTo>
                      <a:lnTo>
                        <a:pt x="112" y="6"/>
                      </a:lnTo>
                      <a:lnTo>
                        <a:pt x="126" y="12"/>
                      </a:lnTo>
                      <a:lnTo>
                        <a:pt x="122" y="18"/>
                      </a:lnTo>
                      <a:lnTo>
                        <a:pt x="118" y="24"/>
                      </a:lnTo>
                      <a:lnTo>
                        <a:pt x="114" y="30"/>
                      </a:lnTo>
                      <a:lnTo>
                        <a:pt x="106" y="36"/>
                      </a:lnTo>
                      <a:lnTo>
                        <a:pt x="100" y="42"/>
                      </a:lnTo>
                      <a:lnTo>
                        <a:pt x="88" y="50"/>
                      </a:lnTo>
                      <a:lnTo>
                        <a:pt x="76" y="52"/>
                      </a:lnTo>
                      <a:lnTo>
                        <a:pt x="68" y="52"/>
                      </a:lnTo>
                      <a:lnTo>
                        <a:pt x="60" y="56"/>
                      </a:lnTo>
                      <a:lnTo>
                        <a:pt x="56" y="58"/>
                      </a:lnTo>
                      <a:lnTo>
                        <a:pt x="50" y="64"/>
                      </a:lnTo>
                      <a:lnTo>
                        <a:pt x="50" y="68"/>
                      </a:lnTo>
                      <a:lnTo>
                        <a:pt x="44" y="72"/>
                      </a:lnTo>
                      <a:lnTo>
                        <a:pt x="38" y="72"/>
                      </a:lnTo>
                      <a:lnTo>
                        <a:pt x="30" y="72"/>
                      </a:lnTo>
                      <a:lnTo>
                        <a:pt x="24" y="70"/>
                      </a:lnTo>
                      <a:lnTo>
                        <a:pt x="18" y="70"/>
                      </a:lnTo>
                      <a:lnTo>
                        <a:pt x="10" y="70"/>
                      </a:lnTo>
                      <a:lnTo>
                        <a:pt x="12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" name="Freeform 234"/>
                <p:cNvSpPr/>
                <p:nvPr/>
              </p:nvSpPr>
              <p:spPr bwMode="auto">
                <a:xfrm>
                  <a:off x="5825524" y="3252145"/>
                  <a:ext cx="394363" cy="244249"/>
                </a:xfrm>
                <a:custGeom>
                  <a:avLst/>
                  <a:gdLst>
                    <a:gd name="T0" fmla="*/ 0 w 270"/>
                    <a:gd name="T1" fmla="*/ 2147483647 h 154"/>
                    <a:gd name="T2" fmla="*/ 2147483647 w 270"/>
                    <a:gd name="T3" fmla="*/ 2147483647 h 154"/>
                    <a:gd name="T4" fmla="*/ 2147483647 w 270"/>
                    <a:gd name="T5" fmla="*/ 2147483647 h 154"/>
                    <a:gd name="T6" fmla="*/ 2147483647 w 270"/>
                    <a:gd name="T7" fmla="*/ 2147483647 h 154"/>
                    <a:gd name="T8" fmla="*/ 2147483647 w 270"/>
                    <a:gd name="T9" fmla="*/ 2147483647 h 154"/>
                    <a:gd name="T10" fmla="*/ 2147483647 w 270"/>
                    <a:gd name="T11" fmla="*/ 2147483647 h 154"/>
                    <a:gd name="T12" fmla="*/ 2147483647 w 270"/>
                    <a:gd name="T13" fmla="*/ 2147483647 h 154"/>
                    <a:gd name="T14" fmla="*/ 2147483647 w 270"/>
                    <a:gd name="T15" fmla="*/ 2147483647 h 154"/>
                    <a:gd name="T16" fmla="*/ 2147483647 w 270"/>
                    <a:gd name="T17" fmla="*/ 2147483647 h 154"/>
                    <a:gd name="T18" fmla="*/ 2147483647 w 270"/>
                    <a:gd name="T19" fmla="*/ 2147483647 h 154"/>
                    <a:gd name="T20" fmla="*/ 2147483647 w 270"/>
                    <a:gd name="T21" fmla="*/ 2147483647 h 154"/>
                    <a:gd name="T22" fmla="*/ 2147483647 w 270"/>
                    <a:gd name="T23" fmla="*/ 2147483647 h 154"/>
                    <a:gd name="T24" fmla="*/ 2147483647 w 270"/>
                    <a:gd name="T25" fmla="*/ 2147483647 h 154"/>
                    <a:gd name="T26" fmla="*/ 2147483647 w 270"/>
                    <a:gd name="T27" fmla="*/ 2147483647 h 154"/>
                    <a:gd name="T28" fmla="*/ 2147483647 w 270"/>
                    <a:gd name="T29" fmla="*/ 2147483647 h 154"/>
                    <a:gd name="T30" fmla="*/ 2147483647 w 270"/>
                    <a:gd name="T31" fmla="*/ 2147483647 h 154"/>
                    <a:gd name="T32" fmla="*/ 2147483647 w 270"/>
                    <a:gd name="T33" fmla="*/ 2147483647 h 154"/>
                    <a:gd name="T34" fmla="*/ 2147483647 w 270"/>
                    <a:gd name="T35" fmla="*/ 2147483647 h 154"/>
                    <a:gd name="T36" fmla="*/ 2147483647 w 270"/>
                    <a:gd name="T37" fmla="*/ 2147483647 h 154"/>
                    <a:gd name="T38" fmla="*/ 2147483647 w 270"/>
                    <a:gd name="T39" fmla="*/ 2147483647 h 154"/>
                    <a:gd name="T40" fmla="*/ 2147483647 w 270"/>
                    <a:gd name="T41" fmla="*/ 2147483647 h 154"/>
                    <a:gd name="T42" fmla="*/ 2147483647 w 270"/>
                    <a:gd name="T43" fmla="*/ 2147483647 h 154"/>
                    <a:gd name="T44" fmla="*/ 2147483647 w 270"/>
                    <a:gd name="T45" fmla="*/ 2147483647 h 154"/>
                    <a:gd name="T46" fmla="*/ 2147483647 w 270"/>
                    <a:gd name="T47" fmla="*/ 2147483647 h 154"/>
                    <a:gd name="T48" fmla="*/ 2147483647 w 270"/>
                    <a:gd name="T49" fmla="*/ 2147483647 h 154"/>
                    <a:gd name="T50" fmla="*/ 2147483647 w 270"/>
                    <a:gd name="T51" fmla="*/ 2147483647 h 154"/>
                    <a:gd name="T52" fmla="*/ 2147483647 w 270"/>
                    <a:gd name="T53" fmla="*/ 2147483647 h 154"/>
                    <a:gd name="T54" fmla="*/ 2147483647 w 270"/>
                    <a:gd name="T55" fmla="*/ 2147483647 h 154"/>
                    <a:gd name="T56" fmla="*/ 2147483647 w 270"/>
                    <a:gd name="T57" fmla="*/ 2147483647 h 154"/>
                    <a:gd name="T58" fmla="*/ 2147483647 w 270"/>
                    <a:gd name="T59" fmla="*/ 2147483647 h 154"/>
                    <a:gd name="T60" fmla="*/ 2147483647 w 270"/>
                    <a:gd name="T61" fmla="*/ 2147483647 h 154"/>
                    <a:gd name="T62" fmla="*/ 2147483647 w 270"/>
                    <a:gd name="T63" fmla="*/ 2147483647 h 154"/>
                    <a:gd name="T64" fmla="*/ 2147483647 w 270"/>
                    <a:gd name="T65" fmla="*/ 2147483647 h 154"/>
                    <a:gd name="T66" fmla="*/ 2147483647 w 270"/>
                    <a:gd name="T67" fmla="*/ 2147483647 h 154"/>
                    <a:gd name="T68" fmla="*/ 2147483647 w 270"/>
                    <a:gd name="T69" fmla="*/ 2147483647 h 154"/>
                    <a:gd name="T70" fmla="*/ 2147483647 w 270"/>
                    <a:gd name="T71" fmla="*/ 2147483647 h 154"/>
                    <a:gd name="T72" fmla="*/ 2147483647 w 270"/>
                    <a:gd name="T73" fmla="*/ 2147483647 h 154"/>
                    <a:gd name="T74" fmla="*/ 2147483647 w 270"/>
                    <a:gd name="T75" fmla="*/ 2147483647 h 1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70"/>
                    <a:gd name="T115" fmla="*/ 0 h 154"/>
                    <a:gd name="T116" fmla="*/ 270 w 270"/>
                    <a:gd name="T117" fmla="*/ 154 h 15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70" h="154">
                      <a:moveTo>
                        <a:pt x="10" y="76"/>
                      </a:moveTo>
                      <a:lnTo>
                        <a:pt x="0" y="10"/>
                      </a:lnTo>
                      <a:lnTo>
                        <a:pt x="34" y="0"/>
                      </a:lnTo>
                      <a:lnTo>
                        <a:pt x="74" y="18"/>
                      </a:lnTo>
                      <a:lnTo>
                        <a:pt x="92" y="40"/>
                      </a:lnTo>
                      <a:lnTo>
                        <a:pt x="110" y="38"/>
                      </a:lnTo>
                      <a:lnTo>
                        <a:pt x="124" y="36"/>
                      </a:lnTo>
                      <a:lnTo>
                        <a:pt x="136" y="36"/>
                      </a:lnTo>
                      <a:lnTo>
                        <a:pt x="146" y="44"/>
                      </a:lnTo>
                      <a:lnTo>
                        <a:pt x="152" y="50"/>
                      </a:lnTo>
                      <a:lnTo>
                        <a:pt x="158" y="56"/>
                      </a:lnTo>
                      <a:lnTo>
                        <a:pt x="160" y="62"/>
                      </a:lnTo>
                      <a:lnTo>
                        <a:pt x="162" y="66"/>
                      </a:lnTo>
                      <a:lnTo>
                        <a:pt x="170" y="68"/>
                      </a:lnTo>
                      <a:lnTo>
                        <a:pt x="174" y="82"/>
                      </a:lnTo>
                      <a:lnTo>
                        <a:pt x="194" y="82"/>
                      </a:lnTo>
                      <a:lnTo>
                        <a:pt x="196" y="90"/>
                      </a:lnTo>
                      <a:lnTo>
                        <a:pt x="202" y="92"/>
                      </a:lnTo>
                      <a:lnTo>
                        <a:pt x="208" y="82"/>
                      </a:lnTo>
                      <a:lnTo>
                        <a:pt x="214" y="74"/>
                      </a:lnTo>
                      <a:lnTo>
                        <a:pt x="218" y="72"/>
                      </a:lnTo>
                      <a:lnTo>
                        <a:pt x="228" y="64"/>
                      </a:lnTo>
                      <a:lnTo>
                        <a:pt x="234" y="64"/>
                      </a:lnTo>
                      <a:lnTo>
                        <a:pt x="230" y="72"/>
                      </a:lnTo>
                      <a:lnTo>
                        <a:pt x="228" y="76"/>
                      </a:lnTo>
                      <a:lnTo>
                        <a:pt x="232" y="78"/>
                      </a:lnTo>
                      <a:lnTo>
                        <a:pt x="234" y="78"/>
                      </a:lnTo>
                      <a:lnTo>
                        <a:pt x="244" y="80"/>
                      </a:lnTo>
                      <a:lnTo>
                        <a:pt x="248" y="76"/>
                      </a:lnTo>
                      <a:lnTo>
                        <a:pt x="260" y="84"/>
                      </a:lnTo>
                      <a:lnTo>
                        <a:pt x="270" y="88"/>
                      </a:lnTo>
                      <a:lnTo>
                        <a:pt x="264" y="96"/>
                      </a:lnTo>
                      <a:lnTo>
                        <a:pt x="254" y="100"/>
                      </a:lnTo>
                      <a:lnTo>
                        <a:pt x="240" y="104"/>
                      </a:lnTo>
                      <a:lnTo>
                        <a:pt x="234" y="102"/>
                      </a:lnTo>
                      <a:lnTo>
                        <a:pt x="226" y="102"/>
                      </a:lnTo>
                      <a:lnTo>
                        <a:pt x="238" y="96"/>
                      </a:lnTo>
                      <a:lnTo>
                        <a:pt x="238" y="92"/>
                      </a:lnTo>
                      <a:lnTo>
                        <a:pt x="230" y="86"/>
                      </a:lnTo>
                      <a:lnTo>
                        <a:pt x="226" y="92"/>
                      </a:lnTo>
                      <a:lnTo>
                        <a:pt x="216" y="90"/>
                      </a:lnTo>
                      <a:lnTo>
                        <a:pt x="216" y="100"/>
                      </a:lnTo>
                      <a:lnTo>
                        <a:pt x="210" y="102"/>
                      </a:lnTo>
                      <a:lnTo>
                        <a:pt x="208" y="112"/>
                      </a:lnTo>
                      <a:lnTo>
                        <a:pt x="194" y="112"/>
                      </a:lnTo>
                      <a:lnTo>
                        <a:pt x="194" y="118"/>
                      </a:lnTo>
                      <a:lnTo>
                        <a:pt x="196" y="120"/>
                      </a:lnTo>
                      <a:lnTo>
                        <a:pt x="200" y="124"/>
                      </a:lnTo>
                      <a:lnTo>
                        <a:pt x="206" y="128"/>
                      </a:lnTo>
                      <a:lnTo>
                        <a:pt x="210" y="132"/>
                      </a:lnTo>
                      <a:lnTo>
                        <a:pt x="210" y="142"/>
                      </a:lnTo>
                      <a:lnTo>
                        <a:pt x="206" y="152"/>
                      </a:lnTo>
                      <a:lnTo>
                        <a:pt x="200" y="154"/>
                      </a:lnTo>
                      <a:lnTo>
                        <a:pt x="190" y="152"/>
                      </a:lnTo>
                      <a:lnTo>
                        <a:pt x="188" y="142"/>
                      </a:lnTo>
                      <a:lnTo>
                        <a:pt x="182" y="138"/>
                      </a:lnTo>
                      <a:lnTo>
                        <a:pt x="176" y="138"/>
                      </a:lnTo>
                      <a:lnTo>
                        <a:pt x="164" y="134"/>
                      </a:lnTo>
                      <a:lnTo>
                        <a:pt x="152" y="124"/>
                      </a:lnTo>
                      <a:lnTo>
                        <a:pt x="140" y="122"/>
                      </a:lnTo>
                      <a:lnTo>
                        <a:pt x="130" y="114"/>
                      </a:lnTo>
                      <a:lnTo>
                        <a:pt x="118" y="106"/>
                      </a:lnTo>
                      <a:lnTo>
                        <a:pt x="110" y="96"/>
                      </a:lnTo>
                      <a:lnTo>
                        <a:pt x="104" y="88"/>
                      </a:lnTo>
                      <a:lnTo>
                        <a:pt x="100" y="82"/>
                      </a:lnTo>
                      <a:lnTo>
                        <a:pt x="80" y="82"/>
                      </a:lnTo>
                      <a:lnTo>
                        <a:pt x="74" y="80"/>
                      </a:lnTo>
                      <a:lnTo>
                        <a:pt x="72" y="72"/>
                      </a:lnTo>
                      <a:lnTo>
                        <a:pt x="70" y="66"/>
                      </a:lnTo>
                      <a:lnTo>
                        <a:pt x="64" y="60"/>
                      </a:lnTo>
                      <a:lnTo>
                        <a:pt x="48" y="54"/>
                      </a:lnTo>
                      <a:lnTo>
                        <a:pt x="38" y="58"/>
                      </a:lnTo>
                      <a:lnTo>
                        <a:pt x="26" y="68"/>
                      </a:lnTo>
                      <a:lnTo>
                        <a:pt x="26" y="74"/>
                      </a:lnTo>
                      <a:lnTo>
                        <a:pt x="26" y="78"/>
                      </a:lnTo>
                      <a:lnTo>
                        <a:pt x="10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Freeform 235"/>
                <p:cNvSpPr/>
                <p:nvPr/>
              </p:nvSpPr>
              <p:spPr bwMode="auto">
                <a:xfrm>
                  <a:off x="5602974" y="2970727"/>
                  <a:ext cx="834851" cy="426109"/>
                </a:xfrm>
                <a:custGeom>
                  <a:avLst/>
                  <a:gdLst>
                    <a:gd name="T0" fmla="*/ 2147483647 w 570"/>
                    <a:gd name="T1" fmla="*/ 2147483647 h 270"/>
                    <a:gd name="T2" fmla="*/ 2147483647 w 570"/>
                    <a:gd name="T3" fmla="*/ 2147483647 h 270"/>
                    <a:gd name="T4" fmla="*/ 2147483647 w 570"/>
                    <a:gd name="T5" fmla="*/ 2147483647 h 270"/>
                    <a:gd name="T6" fmla="*/ 2147483647 w 570"/>
                    <a:gd name="T7" fmla="*/ 2147483647 h 270"/>
                    <a:gd name="T8" fmla="*/ 2147483647 w 570"/>
                    <a:gd name="T9" fmla="*/ 2147483647 h 270"/>
                    <a:gd name="T10" fmla="*/ 2147483647 w 570"/>
                    <a:gd name="T11" fmla="*/ 2147483647 h 270"/>
                    <a:gd name="T12" fmla="*/ 2147483647 w 570"/>
                    <a:gd name="T13" fmla="*/ 2147483647 h 270"/>
                    <a:gd name="T14" fmla="*/ 2147483647 w 570"/>
                    <a:gd name="T15" fmla="*/ 2147483647 h 270"/>
                    <a:gd name="T16" fmla="*/ 2147483647 w 570"/>
                    <a:gd name="T17" fmla="*/ 2147483647 h 270"/>
                    <a:gd name="T18" fmla="*/ 2147483647 w 570"/>
                    <a:gd name="T19" fmla="*/ 2147483647 h 270"/>
                    <a:gd name="T20" fmla="*/ 0 w 570"/>
                    <a:gd name="T21" fmla="*/ 2147483647 h 270"/>
                    <a:gd name="T22" fmla="*/ 2147483647 w 570"/>
                    <a:gd name="T23" fmla="*/ 2147483647 h 270"/>
                    <a:gd name="T24" fmla="*/ 2147483647 w 570"/>
                    <a:gd name="T25" fmla="*/ 2147483647 h 270"/>
                    <a:gd name="T26" fmla="*/ 2147483647 w 570"/>
                    <a:gd name="T27" fmla="*/ 2147483647 h 270"/>
                    <a:gd name="T28" fmla="*/ 2147483647 w 570"/>
                    <a:gd name="T29" fmla="*/ 2147483647 h 270"/>
                    <a:gd name="T30" fmla="*/ 2147483647 w 570"/>
                    <a:gd name="T31" fmla="*/ 2147483647 h 270"/>
                    <a:gd name="T32" fmla="*/ 2147483647 w 570"/>
                    <a:gd name="T33" fmla="*/ 2147483647 h 270"/>
                    <a:gd name="T34" fmla="*/ 2147483647 w 570"/>
                    <a:gd name="T35" fmla="*/ 2147483647 h 270"/>
                    <a:gd name="T36" fmla="*/ 2147483647 w 570"/>
                    <a:gd name="T37" fmla="*/ 2147483647 h 270"/>
                    <a:gd name="T38" fmla="*/ 2147483647 w 570"/>
                    <a:gd name="T39" fmla="*/ 2147483647 h 270"/>
                    <a:gd name="T40" fmla="*/ 2147483647 w 570"/>
                    <a:gd name="T41" fmla="*/ 2147483647 h 270"/>
                    <a:gd name="T42" fmla="*/ 2147483647 w 570"/>
                    <a:gd name="T43" fmla="*/ 2147483647 h 270"/>
                    <a:gd name="T44" fmla="*/ 2147483647 w 570"/>
                    <a:gd name="T45" fmla="*/ 2147483647 h 270"/>
                    <a:gd name="T46" fmla="*/ 2147483647 w 570"/>
                    <a:gd name="T47" fmla="*/ 2147483647 h 270"/>
                    <a:gd name="T48" fmla="*/ 2147483647 w 570"/>
                    <a:gd name="T49" fmla="*/ 2147483647 h 270"/>
                    <a:gd name="T50" fmla="*/ 2147483647 w 570"/>
                    <a:gd name="T51" fmla="*/ 2147483647 h 270"/>
                    <a:gd name="T52" fmla="*/ 2147483647 w 570"/>
                    <a:gd name="T53" fmla="*/ 2147483647 h 270"/>
                    <a:gd name="T54" fmla="*/ 2147483647 w 570"/>
                    <a:gd name="T55" fmla="*/ 2147483647 h 270"/>
                    <a:gd name="T56" fmla="*/ 2147483647 w 570"/>
                    <a:gd name="T57" fmla="*/ 2147483647 h 270"/>
                    <a:gd name="T58" fmla="*/ 2147483647 w 570"/>
                    <a:gd name="T59" fmla="*/ 2147483647 h 270"/>
                    <a:gd name="T60" fmla="*/ 2147483647 w 570"/>
                    <a:gd name="T61" fmla="*/ 2147483647 h 270"/>
                    <a:gd name="T62" fmla="*/ 2147483647 w 570"/>
                    <a:gd name="T63" fmla="*/ 2147483647 h 270"/>
                    <a:gd name="T64" fmla="*/ 2147483647 w 570"/>
                    <a:gd name="T65" fmla="*/ 2147483647 h 270"/>
                    <a:gd name="T66" fmla="*/ 2147483647 w 570"/>
                    <a:gd name="T67" fmla="*/ 2147483647 h 270"/>
                    <a:gd name="T68" fmla="*/ 2147483647 w 570"/>
                    <a:gd name="T69" fmla="*/ 2147483647 h 270"/>
                    <a:gd name="T70" fmla="*/ 2147483647 w 570"/>
                    <a:gd name="T71" fmla="*/ 2147483647 h 270"/>
                    <a:gd name="T72" fmla="*/ 2147483647 w 570"/>
                    <a:gd name="T73" fmla="*/ 2147483647 h 270"/>
                    <a:gd name="T74" fmla="*/ 2147483647 w 570"/>
                    <a:gd name="T75" fmla="*/ 2147483647 h 270"/>
                    <a:gd name="T76" fmla="*/ 2147483647 w 570"/>
                    <a:gd name="T77" fmla="*/ 2147483647 h 270"/>
                    <a:gd name="T78" fmla="*/ 2147483647 w 570"/>
                    <a:gd name="T79" fmla="*/ 2147483647 h 270"/>
                    <a:gd name="T80" fmla="*/ 2147483647 w 570"/>
                    <a:gd name="T81" fmla="*/ 2147483647 h 270"/>
                    <a:gd name="T82" fmla="*/ 2147483647 w 570"/>
                    <a:gd name="T83" fmla="*/ 2147483647 h 27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70"/>
                    <a:gd name="T127" fmla="*/ 0 h 270"/>
                    <a:gd name="T128" fmla="*/ 570 w 570"/>
                    <a:gd name="T129" fmla="*/ 270 h 27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70" h="270">
                      <a:moveTo>
                        <a:pt x="118" y="238"/>
                      </a:moveTo>
                      <a:lnTo>
                        <a:pt x="110" y="240"/>
                      </a:lnTo>
                      <a:lnTo>
                        <a:pt x="108" y="248"/>
                      </a:lnTo>
                      <a:lnTo>
                        <a:pt x="108" y="252"/>
                      </a:lnTo>
                      <a:lnTo>
                        <a:pt x="104" y="248"/>
                      </a:lnTo>
                      <a:lnTo>
                        <a:pt x="102" y="236"/>
                      </a:lnTo>
                      <a:lnTo>
                        <a:pt x="102" y="230"/>
                      </a:lnTo>
                      <a:lnTo>
                        <a:pt x="92" y="224"/>
                      </a:lnTo>
                      <a:lnTo>
                        <a:pt x="84" y="222"/>
                      </a:lnTo>
                      <a:lnTo>
                        <a:pt x="72" y="210"/>
                      </a:lnTo>
                      <a:lnTo>
                        <a:pt x="62" y="200"/>
                      </a:lnTo>
                      <a:lnTo>
                        <a:pt x="58" y="194"/>
                      </a:lnTo>
                      <a:lnTo>
                        <a:pt x="64" y="194"/>
                      </a:lnTo>
                      <a:lnTo>
                        <a:pt x="76" y="196"/>
                      </a:lnTo>
                      <a:lnTo>
                        <a:pt x="70" y="184"/>
                      </a:lnTo>
                      <a:lnTo>
                        <a:pt x="82" y="182"/>
                      </a:lnTo>
                      <a:lnTo>
                        <a:pt x="94" y="182"/>
                      </a:lnTo>
                      <a:lnTo>
                        <a:pt x="92" y="168"/>
                      </a:lnTo>
                      <a:lnTo>
                        <a:pt x="92" y="158"/>
                      </a:lnTo>
                      <a:lnTo>
                        <a:pt x="88" y="152"/>
                      </a:lnTo>
                      <a:lnTo>
                        <a:pt x="80" y="152"/>
                      </a:lnTo>
                      <a:lnTo>
                        <a:pt x="74" y="156"/>
                      </a:lnTo>
                      <a:lnTo>
                        <a:pt x="70" y="154"/>
                      </a:lnTo>
                      <a:lnTo>
                        <a:pt x="64" y="152"/>
                      </a:lnTo>
                      <a:lnTo>
                        <a:pt x="52" y="152"/>
                      </a:lnTo>
                      <a:lnTo>
                        <a:pt x="42" y="162"/>
                      </a:lnTo>
                      <a:lnTo>
                        <a:pt x="36" y="152"/>
                      </a:lnTo>
                      <a:lnTo>
                        <a:pt x="24" y="136"/>
                      </a:lnTo>
                      <a:lnTo>
                        <a:pt x="10" y="136"/>
                      </a:lnTo>
                      <a:lnTo>
                        <a:pt x="10" y="126"/>
                      </a:lnTo>
                      <a:lnTo>
                        <a:pt x="4" y="128"/>
                      </a:lnTo>
                      <a:lnTo>
                        <a:pt x="0" y="128"/>
                      </a:lnTo>
                      <a:lnTo>
                        <a:pt x="0" y="126"/>
                      </a:lnTo>
                      <a:lnTo>
                        <a:pt x="0" y="110"/>
                      </a:lnTo>
                      <a:lnTo>
                        <a:pt x="0" y="96"/>
                      </a:lnTo>
                      <a:lnTo>
                        <a:pt x="10" y="88"/>
                      </a:lnTo>
                      <a:lnTo>
                        <a:pt x="18" y="98"/>
                      </a:lnTo>
                      <a:lnTo>
                        <a:pt x="26" y="94"/>
                      </a:lnTo>
                      <a:lnTo>
                        <a:pt x="24" y="82"/>
                      </a:lnTo>
                      <a:lnTo>
                        <a:pt x="48" y="62"/>
                      </a:lnTo>
                      <a:lnTo>
                        <a:pt x="68" y="66"/>
                      </a:lnTo>
                      <a:lnTo>
                        <a:pt x="86" y="72"/>
                      </a:lnTo>
                      <a:lnTo>
                        <a:pt x="102" y="84"/>
                      </a:lnTo>
                      <a:lnTo>
                        <a:pt x="110" y="82"/>
                      </a:lnTo>
                      <a:lnTo>
                        <a:pt x="122" y="86"/>
                      </a:lnTo>
                      <a:lnTo>
                        <a:pt x="128" y="78"/>
                      </a:lnTo>
                      <a:lnTo>
                        <a:pt x="160" y="78"/>
                      </a:lnTo>
                      <a:lnTo>
                        <a:pt x="170" y="86"/>
                      </a:lnTo>
                      <a:lnTo>
                        <a:pt x="176" y="86"/>
                      </a:lnTo>
                      <a:lnTo>
                        <a:pt x="186" y="84"/>
                      </a:lnTo>
                      <a:lnTo>
                        <a:pt x="202" y="84"/>
                      </a:lnTo>
                      <a:lnTo>
                        <a:pt x="204" y="70"/>
                      </a:lnTo>
                      <a:lnTo>
                        <a:pt x="180" y="62"/>
                      </a:lnTo>
                      <a:lnTo>
                        <a:pt x="184" y="56"/>
                      </a:lnTo>
                      <a:lnTo>
                        <a:pt x="186" y="44"/>
                      </a:lnTo>
                      <a:lnTo>
                        <a:pt x="200" y="42"/>
                      </a:lnTo>
                      <a:lnTo>
                        <a:pt x="188" y="36"/>
                      </a:lnTo>
                      <a:lnTo>
                        <a:pt x="182" y="26"/>
                      </a:lnTo>
                      <a:lnTo>
                        <a:pt x="204" y="24"/>
                      </a:lnTo>
                      <a:lnTo>
                        <a:pt x="270" y="10"/>
                      </a:lnTo>
                      <a:lnTo>
                        <a:pt x="280" y="0"/>
                      </a:lnTo>
                      <a:lnTo>
                        <a:pt x="308" y="4"/>
                      </a:lnTo>
                      <a:lnTo>
                        <a:pt x="320" y="22"/>
                      </a:lnTo>
                      <a:lnTo>
                        <a:pt x="354" y="26"/>
                      </a:lnTo>
                      <a:lnTo>
                        <a:pt x="352" y="32"/>
                      </a:lnTo>
                      <a:lnTo>
                        <a:pt x="370" y="32"/>
                      </a:lnTo>
                      <a:lnTo>
                        <a:pt x="388" y="18"/>
                      </a:lnTo>
                      <a:lnTo>
                        <a:pt x="396" y="18"/>
                      </a:lnTo>
                      <a:lnTo>
                        <a:pt x="396" y="28"/>
                      </a:lnTo>
                      <a:lnTo>
                        <a:pt x="412" y="34"/>
                      </a:lnTo>
                      <a:lnTo>
                        <a:pt x="464" y="82"/>
                      </a:lnTo>
                      <a:lnTo>
                        <a:pt x="472" y="84"/>
                      </a:lnTo>
                      <a:lnTo>
                        <a:pt x="472" y="74"/>
                      </a:lnTo>
                      <a:lnTo>
                        <a:pt x="484" y="76"/>
                      </a:lnTo>
                      <a:lnTo>
                        <a:pt x="486" y="84"/>
                      </a:lnTo>
                      <a:lnTo>
                        <a:pt x="506" y="86"/>
                      </a:lnTo>
                      <a:lnTo>
                        <a:pt x="510" y="78"/>
                      </a:lnTo>
                      <a:lnTo>
                        <a:pt x="534" y="94"/>
                      </a:lnTo>
                      <a:lnTo>
                        <a:pt x="550" y="104"/>
                      </a:lnTo>
                      <a:lnTo>
                        <a:pt x="570" y="108"/>
                      </a:lnTo>
                      <a:lnTo>
                        <a:pt x="564" y="112"/>
                      </a:lnTo>
                      <a:lnTo>
                        <a:pt x="562" y="116"/>
                      </a:lnTo>
                      <a:lnTo>
                        <a:pt x="558" y="120"/>
                      </a:lnTo>
                      <a:lnTo>
                        <a:pt x="544" y="130"/>
                      </a:lnTo>
                      <a:lnTo>
                        <a:pt x="556" y="144"/>
                      </a:lnTo>
                      <a:lnTo>
                        <a:pt x="548" y="152"/>
                      </a:lnTo>
                      <a:lnTo>
                        <a:pt x="540" y="154"/>
                      </a:lnTo>
                      <a:lnTo>
                        <a:pt x="532" y="152"/>
                      </a:lnTo>
                      <a:lnTo>
                        <a:pt x="518" y="148"/>
                      </a:lnTo>
                      <a:lnTo>
                        <a:pt x="522" y="160"/>
                      </a:lnTo>
                      <a:lnTo>
                        <a:pt x="522" y="176"/>
                      </a:lnTo>
                      <a:lnTo>
                        <a:pt x="520" y="184"/>
                      </a:lnTo>
                      <a:lnTo>
                        <a:pt x="510" y="186"/>
                      </a:lnTo>
                      <a:lnTo>
                        <a:pt x="498" y="182"/>
                      </a:lnTo>
                      <a:lnTo>
                        <a:pt x="500" y="190"/>
                      </a:lnTo>
                      <a:lnTo>
                        <a:pt x="510" y="210"/>
                      </a:lnTo>
                      <a:lnTo>
                        <a:pt x="512" y="224"/>
                      </a:lnTo>
                      <a:lnTo>
                        <a:pt x="506" y="234"/>
                      </a:lnTo>
                      <a:lnTo>
                        <a:pt x="492" y="228"/>
                      </a:lnTo>
                      <a:lnTo>
                        <a:pt x="480" y="228"/>
                      </a:lnTo>
                      <a:lnTo>
                        <a:pt x="460" y="228"/>
                      </a:lnTo>
                      <a:lnTo>
                        <a:pt x="448" y="228"/>
                      </a:lnTo>
                      <a:lnTo>
                        <a:pt x="428" y="222"/>
                      </a:lnTo>
                      <a:lnTo>
                        <a:pt x="418" y="226"/>
                      </a:lnTo>
                      <a:lnTo>
                        <a:pt x="418" y="234"/>
                      </a:lnTo>
                      <a:lnTo>
                        <a:pt x="398" y="228"/>
                      </a:lnTo>
                      <a:lnTo>
                        <a:pt x="386" y="230"/>
                      </a:lnTo>
                      <a:lnTo>
                        <a:pt x="386" y="242"/>
                      </a:lnTo>
                      <a:lnTo>
                        <a:pt x="380" y="242"/>
                      </a:lnTo>
                      <a:lnTo>
                        <a:pt x="360" y="260"/>
                      </a:lnTo>
                      <a:lnTo>
                        <a:pt x="358" y="264"/>
                      </a:lnTo>
                      <a:lnTo>
                        <a:pt x="354" y="270"/>
                      </a:lnTo>
                      <a:lnTo>
                        <a:pt x="348" y="268"/>
                      </a:lnTo>
                      <a:lnTo>
                        <a:pt x="346" y="260"/>
                      </a:lnTo>
                      <a:lnTo>
                        <a:pt x="326" y="260"/>
                      </a:lnTo>
                      <a:lnTo>
                        <a:pt x="322" y="246"/>
                      </a:lnTo>
                      <a:lnTo>
                        <a:pt x="314" y="244"/>
                      </a:lnTo>
                      <a:lnTo>
                        <a:pt x="310" y="234"/>
                      </a:lnTo>
                      <a:lnTo>
                        <a:pt x="288" y="214"/>
                      </a:lnTo>
                      <a:lnTo>
                        <a:pt x="244" y="218"/>
                      </a:lnTo>
                      <a:lnTo>
                        <a:pt x="226" y="196"/>
                      </a:lnTo>
                      <a:lnTo>
                        <a:pt x="186" y="178"/>
                      </a:lnTo>
                      <a:lnTo>
                        <a:pt x="152" y="188"/>
                      </a:lnTo>
                      <a:lnTo>
                        <a:pt x="162" y="254"/>
                      </a:lnTo>
                      <a:lnTo>
                        <a:pt x="154" y="254"/>
                      </a:lnTo>
                      <a:lnTo>
                        <a:pt x="140" y="242"/>
                      </a:lnTo>
                      <a:lnTo>
                        <a:pt x="130" y="238"/>
                      </a:lnTo>
                      <a:lnTo>
                        <a:pt x="118" y="2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E7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Freeform 236"/>
                <p:cNvSpPr/>
                <p:nvPr/>
              </p:nvSpPr>
              <p:spPr bwMode="auto">
                <a:xfrm>
                  <a:off x="5602974" y="3423385"/>
                  <a:ext cx="34594" cy="21239"/>
                </a:xfrm>
                <a:custGeom>
                  <a:avLst/>
                  <a:gdLst>
                    <a:gd name="T0" fmla="*/ 0 w 24"/>
                    <a:gd name="T1" fmla="*/ 2147483647 h 14"/>
                    <a:gd name="T2" fmla="*/ 2147483647 w 24"/>
                    <a:gd name="T3" fmla="*/ 0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0 w 2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14"/>
                    <a:gd name="T26" fmla="*/ 24 w 24"/>
                    <a:gd name="T27" fmla="*/ 14 h 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14">
                      <a:moveTo>
                        <a:pt x="0" y="2"/>
                      </a:moveTo>
                      <a:lnTo>
                        <a:pt x="8" y="0"/>
                      </a:lnTo>
                      <a:lnTo>
                        <a:pt x="18" y="8"/>
                      </a:lnTo>
                      <a:lnTo>
                        <a:pt x="24" y="12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Freeform 237"/>
                <p:cNvSpPr/>
                <p:nvPr/>
              </p:nvSpPr>
              <p:spPr bwMode="auto">
                <a:xfrm>
                  <a:off x="5117515" y="2417183"/>
                  <a:ext cx="2878162" cy="955758"/>
                </a:xfrm>
                <a:custGeom>
                  <a:avLst/>
                  <a:gdLst>
                    <a:gd name="T0" fmla="*/ 2147483647 w 1968"/>
                    <a:gd name="T1" fmla="*/ 2147483647 h 606"/>
                    <a:gd name="T2" fmla="*/ 2147483647 w 1968"/>
                    <a:gd name="T3" fmla="*/ 2147483647 h 606"/>
                    <a:gd name="T4" fmla="*/ 2147483647 w 1968"/>
                    <a:gd name="T5" fmla="*/ 2147483647 h 606"/>
                    <a:gd name="T6" fmla="*/ 2147483647 w 1968"/>
                    <a:gd name="T7" fmla="*/ 2147483647 h 606"/>
                    <a:gd name="T8" fmla="*/ 2147483647 w 1968"/>
                    <a:gd name="T9" fmla="*/ 2147483647 h 606"/>
                    <a:gd name="T10" fmla="*/ 2147483647 w 1968"/>
                    <a:gd name="T11" fmla="*/ 2147483647 h 606"/>
                    <a:gd name="T12" fmla="*/ 2147483647 w 1968"/>
                    <a:gd name="T13" fmla="*/ 2147483647 h 606"/>
                    <a:gd name="T14" fmla="*/ 2147483647 w 1968"/>
                    <a:gd name="T15" fmla="*/ 2147483647 h 606"/>
                    <a:gd name="T16" fmla="*/ 2147483647 w 1968"/>
                    <a:gd name="T17" fmla="*/ 2147483647 h 606"/>
                    <a:gd name="T18" fmla="*/ 2147483647 w 1968"/>
                    <a:gd name="T19" fmla="*/ 2147483647 h 606"/>
                    <a:gd name="T20" fmla="*/ 2147483647 w 1968"/>
                    <a:gd name="T21" fmla="*/ 2147483647 h 606"/>
                    <a:gd name="T22" fmla="*/ 2147483647 w 1968"/>
                    <a:gd name="T23" fmla="*/ 2147483647 h 606"/>
                    <a:gd name="T24" fmla="*/ 2147483647 w 1968"/>
                    <a:gd name="T25" fmla="*/ 2147483647 h 606"/>
                    <a:gd name="T26" fmla="*/ 2147483647 w 1968"/>
                    <a:gd name="T27" fmla="*/ 2147483647 h 606"/>
                    <a:gd name="T28" fmla="*/ 2147483647 w 1968"/>
                    <a:gd name="T29" fmla="*/ 2147483647 h 606"/>
                    <a:gd name="T30" fmla="*/ 2147483647 w 1968"/>
                    <a:gd name="T31" fmla="*/ 2147483647 h 606"/>
                    <a:gd name="T32" fmla="*/ 2147483647 w 1968"/>
                    <a:gd name="T33" fmla="*/ 2147483647 h 606"/>
                    <a:gd name="T34" fmla="*/ 2147483647 w 1968"/>
                    <a:gd name="T35" fmla="*/ 2147483647 h 606"/>
                    <a:gd name="T36" fmla="*/ 2147483647 w 1968"/>
                    <a:gd name="T37" fmla="*/ 2147483647 h 606"/>
                    <a:gd name="T38" fmla="*/ 2147483647 w 1968"/>
                    <a:gd name="T39" fmla="*/ 2147483647 h 606"/>
                    <a:gd name="T40" fmla="*/ 2147483647 w 1968"/>
                    <a:gd name="T41" fmla="*/ 2147483647 h 606"/>
                    <a:gd name="T42" fmla="*/ 2147483647 w 1968"/>
                    <a:gd name="T43" fmla="*/ 2147483647 h 606"/>
                    <a:gd name="T44" fmla="*/ 2147483647 w 1968"/>
                    <a:gd name="T45" fmla="*/ 2147483647 h 606"/>
                    <a:gd name="T46" fmla="*/ 2147483647 w 1968"/>
                    <a:gd name="T47" fmla="*/ 2147483647 h 606"/>
                    <a:gd name="T48" fmla="*/ 2147483647 w 1968"/>
                    <a:gd name="T49" fmla="*/ 2147483647 h 606"/>
                    <a:gd name="T50" fmla="*/ 2147483647 w 1968"/>
                    <a:gd name="T51" fmla="*/ 2147483647 h 606"/>
                    <a:gd name="T52" fmla="*/ 2147483647 w 1968"/>
                    <a:gd name="T53" fmla="*/ 2147483647 h 606"/>
                    <a:gd name="T54" fmla="*/ 2147483647 w 1968"/>
                    <a:gd name="T55" fmla="*/ 2147483647 h 606"/>
                    <a:gd name="T56" fmla="*/ 2147483647 w 1968"/>
                    <a:gd name="T57" fmla="*/ 2147483647 h 606"/>
                    <a:gd name="T58" fmla="*/ 2147483647 w 1968"/>
                    <a:gd name="T59" fmla="*/ 2147483647 h 606"/>
                    <a:gd name="T60" fmla="*/ 2147483647 w 1968"/>
                    <a:gd name="T61" fmla="*/ 0 h 606"/>
                    <a:gd name="T62" fmla="*/ 2147483647 w 1968"/>
                    <a:gd name="T63" fmla="*/ 2147483647 h 606"/>
                    <a:gd name="T64" fmla="*/ 2147483647 w 1968"/>
                    <a:gd name="T65" fmla="*/ 2147483647 h 606"/>
                    <a:gd name="T66" fmla="*/ 2147483647 w 1968"/>
                    <a:gd name="T67" fmla="*/ 2147483647 h 606"/>
                    <a:gd name="T68" fmla="*/ 2147483647 w 1968"/>
                    <a:gd name="T69" fmla="*/ 2147483647 h 606"/>
                    <a:gd name="T70" fmla="*/ 2147483647 w 1968"/>
                    <a:gd name="T71" fmla="*/ 2147483647 h 606"/>
                    <a:gd name="T72" fmla="*/ 2147483647 w 1968"/>
                    <a:gd name="T73" fmla="*/ 2147483647 h 606"/>
                    <a:gd name="T74" fmla="*/ 2147483647 w 1968"/>
                    <a:gd name="T75" fmla="*/ 2147483647 h 606"/>
                    <a:gd name="T76" fmla="*/ 2147483647 w 1968"/>
                    <a:gd name="T77" fmla="*/ 2147483647 h 606"/>
                    <a:gd name="T78" fmla="*/ 2147483647 w 1968"/>
                    <a:gd name="T79" fmla="*/ 2147483647 h 606"/>
                    <a:gd name="T80" fmla="*/ 2147483647 w 1968"/>
                    <a:gd name="T81" fmla="*/ 2147483647 h 606"/>
                    <a:gd name="T82" fmla="*/ 2147483647 w 1968"/>
                    <a:gd name="T83" fmla="*/ 2147483647 h 606"/>
                    <a:gd name="T84" fmla="*/ 2147483647 w 1968"/>
                    <a:gd name="T85" fmla="*/ 2147483647 h 606"/>
                    <a:gd name="T86" fmla="*/ 2147483647 w 1968"/>
                    <a:gd name="T87" fmla="*/ 2147483647 h 606"/>
                    <a:gd name="T88" fmla="*/ 2147483647 w 1968"/>
                    <a:gd name="T89" fmla="*/ 2147483647 h 606"/>
                    <a:gd name="T90" fmla="*/ 2147483647 w 1968"/>
                    <a:gd name="T91" fmla="*/ 2147483647 h 606"/>
                    <a:gd name="T92" fmla="*/ 2147483647 w 1968"/>
                    <a:gd name="T93" fmla="*/ 2147483647 h 606"/>
                    <a:gd name="T94" fmla="*/ 2147483647 w 1968"/>
                    <a:gd name="T95" fmla="*/ 2147483647 h 606"/>
                    <a:gd name="T96" fmla="*/ 2147483647 w 1968"/>
                    <a:gd name="T97" fmla="*/ 2147483647 h 606"/>
                    <a:gd name="T98" fmla="*/ 2147483647 w 1968"/>
                    <a:gd name="T99" fmla="*/ 2147483647 h 606"/>
                    <a:gd name="T100" fmla="*/ 2147483647 w 1968"/>
                    <a:gd name="T101" fmla="*/ 2147483647 h 606"/>
                    <a:gd name="T102" fmla="*/ 2147483647 w 1968"/>
                    <a:gd name="T103" fmla="*/ 2147483647 h 606"/>
                    <a:gd name="T104" fmla="*/ 2147483647 w 1968"/>
                    <a:gd name="T105" fmla="*/ 2147483647 h 606"/>
                    <a:gd name="T106" fmla="*/ 2147483647 w 1968"/>
                    <a:gd name="T107" fmla="*/ 2147483647 h 606"/>
                    <a:gd name="T108" fmla="*/ 2147483647 w 1968"/>
                    <a:gd name="T109" fmla="*/ 2147483647 h 606"/>
                    <a:gd name="T110" fmla="*/ 2147483647 w 1968"/>
                    <a:gd name="T111" fmla="*/ 2147483647 h 606"/>
                    <a:gd name="T112" fmla="*/ 2147483647 w 1968"/>
                    <a:gd name="T113" fmla="*/ 2147483647 h 606"/>
                    <a:gd name="T114" fmla="*/ 2147483647 w 1968"/>
                    <a:gd name="T115" fmla="*/ 2147483647 h 606"/>
                    <a:gd name="T116" fmla="*/ 2147483647 w 1968"/>
                    <a:gd name="T117" fmla="*/ 2147483647 h 606"/>
                    <a:gd name="T118" fmla="*/ 2147483647 w 1968"/>
                    <a:gd name="T119" fmla="*/ 2147483647 h 60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68"/>
                    <a:gd name="T181" fmla="*/ 0 h 606"/>
                    <a:gd name="T182" fmla="*/ 1968 w 1968"/>
                    <a:gd name="T183" fmla="*/ 606 h 60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68" h="606">
                      <a:moveTo>
                        <a:pt x="902" y="458"/>
                      </a:moveTo>
                      <a:lnTo>
                        <a:pt x="912" y="448"/>
                      </a:lnTo>
                      <a:lnTo>
                        <a:pt x="924" y="440"/>
                      </a:lnTo>
                      <a:lnTo>
                        <a:pt x="936" y="436"/>
                      </a:lnTo>
                      <a:lnTo>
                        <a:pt x="950" y="434"/>
                      </a:lnTo>
                      <a:lnTo>
                        <a:pt x="958" y="436"/>
                      </a:lnTo>
                      <a:lnTo>
                        <a:pt x="964" y="436"/>
                      </a:lnTo>
                      <a:lnTo>
                        <a:pt x="982" y="442"/>
                      </a:lnTo>
                      <a:lnTo>
                        <a:pt x="1000" y="448"/>
                      </a:lnTo>
                      <a:lnTo>
                        <a:pt x="1010" y="450"/>
                      </a:lnTo>
                      <a:lnTo>
                        <a:pt x="1020" y="450"/>
                      </a:lnTo>
                      <a:lnTo>
                        <a:pt x="1026" y="450"/>
                      </a:lnTo>
                      <a:lnTo>
                        <a:pt x="1030" y="448"/>
                      </a:lnTo>
                      <a:lnTo>
                        <a:pt x="1034" y="446"/>
                      </a:lnTo>
                      <a:lnTo>
                        <a:pt x="1036" y="442"/>
                      </a:lnTo>
                      <a:lnTo>
                        <a:pt x="1036" y="438"/>
                      </a:lnTo>
                      <a:lnTo>
                        <a:pt x="1034" y="436"/>
                      </a:lnTo>
                      <a:lnTo>
                        <a:pt x="1028" y="430"/>
                      </a:lnTo>
                      <a:lnTo>
                        <a:pt x="1024" y="424"/>
                      </a:lnTo>
                      <a:lnTo>
                        <a:pt x="1022" y="420"/>
                      </a:lnTo>
                      <a:lnTo>
                        <a:pt x="1020" y="416"/>
                      </a:lnTo>
                      <a:lnTo>
                        <a:pt x="1022" y="414"/>
                      </a:lnTo>
                      <a:lnTo>
                        <a:pt x="1024" y="414"/>
                      </a:lnTo>
                      <a:lnTo>
                        <a:pt x="1030" y="412"/>
                      </a:lnTo>
                      <a:lnTo>
                        <a:pt x="1048" y="412"/>
                      </a:lnTo>
                      <a:lnTo>
                        <a:pt x="1066" y="416"/>
                      </a:lnTo>
                      <a:lnTo>
                        <a:pt x="1076" y="420"/>
                      </a:lnTo>
                      <a:lnTo>
                        <a:pt x="1082" y="426"/>
                      </a:lnTo>
                      <a:lnTo>
                        <a:pt x="1088" y="434"/>
                      </a:lnTo>
                      <a:lnTo>
                        <a:pt x="1092" y="436"/>
                      </a:lnTo>
                      <a:lnTo>
                        <a:pt x="1094" y="438"/>
                      </a:lnTo>
                      <a:lnTo>
                        <a:pt x="1100" y="440"/>
                      </a:lnTo>
                      <a:lnTo>
                        <a:pt x="1108" y="438"/>
                      </a:lnTo>
                      <a:lnTo>
                        <a:pt x="1122" y="436"/>
                      </a:lnTo>
                      <a:lnTo>
                        <a:pt x="1136" y="438"/>
                      </a:lnTo>
                      <a:lnTo>
                        <a:pt x="1148" y="440"/>
                      </a:lnTo>
                      <a:lnTo>
                        <a:pt x="1160" y="446"/>
                      </a:lnTo>
                      <a:lnTo>
                        <a:pt x="1186" y="458"/>
                      </a:lnTo>
                      <a:lnTo>
                        <a:pt x="1200" y="460"/>
                      </a:lnTo>
                      <a:lnTo>
                        <a:pt x="1214" y="462"/>
                      </a:lnTo>
                      <a:lnTo>
                        <a:pt x="1222" y="462"/>
                      </a:lnTo>
                      <a:lnTo>
                        <a:pt x="1230" y="460"/>
                      </a:lnTo>
                      <a:lnTo>
                        <a:pt x="1240" y="452"/>
                      </a:lnTo>
                      <a:lnTo>
                        <a:pt x="1252" y="444"/>
                      </a:lnTo>
                      <a:lnTo>
                        <a:pt x="1258" y="442"/>
                      </a:lnTo>
                      <a:lnTo>
                        <a:pt x="1264" y="442"/>
                      </a:lnTo>
                      <a:lnTo>
                        <a:pt x="1272" y="442"/>
                      </a:lnTo>
                      <a:lnTo>
                        <a:pt x="1284" y="446"/>
                      </a:lnTo>
                      <a:lnTo>
                        <a:pt x="1306" y="454"/>
                      </a:lnTo>
                      <a:lnTo>
                        <a:pt x="1314" y="454"/>
                      </a:lnTo>
                      <a:lnTo>
                        <a:pt x="1324" y="452"/>
                      </a:lnTo>
                      <a:lnTo>
                        <a:pt x="1326" y="450"/>
                      </a:lnTo>
                      <a:lnTo>
                        <a:pt x="1328" y="446"/>
                      </a:lnTo>
                      <a:lnTo>
                        <a:pt x="1328" y="442"/>
                      </a:lnTo>
                      <a:lnTo>
                        <a:pt x="1328" y="436"/>
                      </a:lnTo>
                      <a:lnTo>
                        <a:pt x="1326" y="426"/>
                      </a:lnTo>
                      <a:lnTo>
                        <a:pt x="1324" y="416"/>
                      </a:lnTo>
                      <a:lnTo>
                        <a:pt x="1318" y="410"/>
                      </a:lnTo>
                      <a:lnTo>
                        <a:pt x="1314" y="406"/>
                      </a:lnTo>
                      <a:lnTo>
                        <a:pt x="1312" y="404"/>
                      </a:lnTo>
                      <a:lnTo>
                        <a:pt x="1312" y="398"/>
                      </a:lnTo>
                      <a:lnTo>
                        <a:pt x="1314" y="394"/>
                      </a:lnTo>
                      <a:lnTo>
                        <a:pt x="1318" y="390"/>
                      </a:lnTo>
                      <a:lnTo>
                        <a:pt x="1324" y="388"/>
                      </a:lnTo>
                      <a:lnTo>
                        <a:pt x="1334" y="386"/>
                      </a:lnTo>
                      <a:lnTo>
                        <a:pt x="1346" y="386"/>
                      </a:lnTo>
                      <a:lnTo>
                        <a:pt x="1368" y="388"/>
                      </a:lnTo>
                      <a:lnTo>
                        <a:pt x="1384" y="394"/>
                      </a:lnTo>
                      <a:lnTo>
                        <a:pt x="1396" y="402"/>
                      </a:lnTo>
                      <a:lnTo>
                        <a:pt x="1408" y="410"/>
                      </a:lnTo>
                      <a:lnTo>
                        <a:pt x="1430" y="432"/>
                      </a:lnTo>
                      <a:lnTo>
                        <a:pt x="1442" y="440"/>
                      </a:lnTo>
                      <a:lnTo>
                        <a:pt x="1452" y="448"/>
                      </a:lnTo>
                      <a:lnTo>
                        <a:pt x="1466" y="454"/>
                      </a:lnTo>
                      <a:lnTo>
                        <a:pt x="1480" y="458"/>
                      </a:lnTo>
                      <a:lnTo>
                        <a:pt x="1494" y="462"/>
                      </a:lnTo>
                      <a:lnTo>
                        <a:pt x="1506" y="466"/>
                      </a:lnTo>
                      <a:lnTo>
                        <a:pt x="1512" y="474"/>
                      </a:lnTo>
                      <a:lnTo>
                        <a:pt x="1518" y="482"/>
                      </a:lnTo>
                      <a:lnTo>
                        <a:pt x="1526" y="488"/>
                      </a:lnTo>
                      <a:lnTo>
                        <a:pt x="1532" y="490"/>
                      </a:lnTo>
                      <a:lnTo>
                        <a:pt x="1536" y="490"/>
                      </a:lnTo>
                      <a:lnTo>
                        <a:pt x="1548" y="488"/>
                      </a:lnTo>
                      <a:lnTo>
                        <a:pt x="1554" y="484"/>
                      </a:lnTo>
                      <a:lnTo>
                        <a:pt x="1560" y="478"/>
                      </a:lnTo>
                      <a:lnTo>
                        <a:pt x="1568" y="472"/>
                      </a:lnTo>
                      <a:lnTo>
                        <a:pt x="1576" y="486"/>
                      </a:lnTo>
                      <a:lnTo>
                        <a:pt x="1580" y="496"/>
                      </a:lnTo>
                      <a:lnTo>
                        <a:pt x="1582" y="510"/>
                      </a:lnTo>
                      <a:lnTo>
                        <a:pt x="1582" y="522"/>
                      </a:lnTo>
                      <a:lnTo>
                        <a:pt x="1582" y="528"/>
                      </a:lnTo>
                      <a:lnTo>
                        <a:pt x="1582" y="538"/>
                      </a:lnTo>
                      <a:lnTo>
                        <a:pt x="1574" y="532"/>
                      </a:lnTo>
                      <a:lnTo>
                        <a:pt x="1562" y="528"/>
                      </a:lnTo>
                      <a:lnTo>
                        <a:pt x="1562" y="544"/>
                      </a:lnTo>
                      <a:lnTo>
                        <a:pt x="1570" y="550"/>
                      </a:lnTo>
                      <a:lnTo>
                        <a:pt x="1576" y="558"/>
                      </a:lnTo>
                      <a:lnTo>
                        <a:pt x="1584" y="580"/>
                      </a:lnTo>
                      <a:lnTo>
                        <a:pt x="1590" y="576"/>
                      </a:lnTo>
                      <a:lnTo>
                        <a:pt x="1600" y="574"/>
                      </a:lnTo>
                      <a:lnTo>
                        <a:pt x="1612" y="576"/>
                      </a:lnTo>
                      <a:lnTo>
                        <a:pt x="1618" y="576"/>
                      </a:lnTo>
                      <a:lnTo>
                        <a:pt x="1624" y="574"/>
                      </a:lnTo>
                      <a:lnTo>
                        <a:pt x="1630" y="574"/>
                      </a:lnTo>
                      <a:lnTo>
                        <a:pt x="1634" y="570"/>
                      </a:lnTo>
                      <a:lnTo>
                        <a:pt x="1640" y="558"/>
                      </a:lnTo>
                      <a:lnTo>
                        <a:pt x="1640" y="546"/>
                      </a:lnTo>
                      <a:lnTo>
                        <a:pt x="1642" y="532"/>
                      </a:lnTo>
                      <a:lnTo>
                        <a:pt x="1642" y="518"/>
                      </a:lnTo>
                      <a:lnTo>
                        <a:pt x="1642" y="494"/>
                      </a:lnTo>
                      <a:lnTo>
                        <a:pt x="1640" y="476"/>
                      </a:lnTo>
                      <a:lnTo>
                        <a:pt x="1636" y="458"/>
                      </a:lnTo>
                      <a:lnTo>
                        <a:pt x="1628" y="436"/>
                      </a:lnTo>
                      <a:lnTo>
                        <a:pt x="1616" y="418"/>
                      </a:lnTo>
                      <a:lnTo>
                        <a:pt x="1604" y="402"/>
                      </a:lnTo>
                      <a:lnTo>
                        <a:pt x="1588" y="386"/>
                      </a:lnTo>
                      <a:lnTo>
                        <a:pt x="1580" y="382"/>
                      </a:lnTo>
                      <a:lnTo>
                        <a:pt x="1572" y="380"/>
                      </a:lnTo>
                      <a:lnTo>
                        <a:pt x="1562" y="376"/>
                      </a:lnTo>
                      <a:lnTo>
                        <a:pt x="1554" y="376"/>
                      </a:lnTo>
                      <a:lnTo>
                        <a:pt x="1550" y="376"/>
                      </a:lnTo>
                      <a:lnTo>
                        <a:pt x="1548" y="376"/>
                      </a:lnTo>
                      <a:lnTo>
                        <a:pt x="1544" y="382"/>
                      </a:lnTo>
                      <a:lnTo>
                        <a:pt x="1534" y="378"/>
                      </a:lnTo>
                      <a:lnTo>
                        <a:pt x="1530" y="370"/>
                      </a:lnTo>
                      <a:lnTo>
                        <a:pt x="1524" y="362"/>
                      </a:lnTo>
                      <a:lnTo>
                        <a:pt x="1516" y="354"/>
                      </a:lnTo>
                      <a:lnTo>
                        <a:pt x="1510" y="358"/>
                      </a:lnTo>
                      <a:lnTo>
                        <a:pt x="1502" y="362"/>
                      </a:lnTo>
                      <a:lnTo>
                        <a:pt x="1492" y="366"/>
                      </a:lnTo>
                      <a:lnTo>
                        <a:pt x="1492" y="354"/>
                      </a:lnTo>
                      <a:lnTo>
                        <a:pt x="1494" y="354"/>
                      </a:lnTo>
                      <a:lnTo>
                        <a:pt x="1496" y="350"/>
                      </a:lnTo>
                      <a:lnTo>
                        <a:pt x="1502" y="344"/>
                      </a:lnTo>
                      <a:lnTo>
                        <a:pt x="1504" y="340"/>
                      </a:lnTo>
                      <a:lnTo>
                        <a:pt x="1504" y="334"/>
                      </a:lnTo>
                      <a:lnTo>
                        <a:pt x="1504" y="324"/>
                      </a:lnTo>
                      <a:lnTo>
                        <a:pt x="1506" y="312"/>
                      </a:lnTo>
                      <a:lnTo>
                        <a:pt x="1506" y="308"/>
                      </a:lnTo>
                      <a:lnTo>
                        <a:pt x="1508" y="302"/>
                      </a:lnTo>
                      <a:lnTo>
                        <a:pt x="1516" y="296"/>
                      </a:lnTo>
                      <a:lnTo>
                        <a:pt x="1524" y="290"/>
                      </a:lnTo>
                      <a:lnTo>
                        <a:pt x="1534" y="286"/>
                      </a:lnTo>
                      <a:lnTo>
                        <a:pt x="1546" y="284"/>
                      </a:lnTo>
                      <a:lnTo>
                        <a:pt x="1570" y="286"/>
                      </a:lnTo>
                      <a:lnTo>
                        <a:pt x="1592" y="286"/>
                      </a:lnTo>
                      <a:lnTo>
                        <a:pt x="1610" y="288"/>
                      </a:lnTo>
                      <a:lnTo>
                        <a:pt x="1624" y="292"/>
                      </a:lnTo>
                      <a:lnTo>
                        <a:pt x="1636" y="296"/>
                      </a:lnTo>
                      <a:lnTo>
                        <a:pt x="1648" y="298"/>
                      </a:lnTo>
                      <a:lnTo>
                        <a:pt x="1656" y="296"/>
                      </a:lnTo>
                      <a:lnTo>
                        <a:pt x="1662" y="294"/>
                      </a:lnTo>
                      <a:lnTo>
                        <a:pt x="1668" y="290"/>
                      </a:lnTo>
                      <a:lnTo>
                        <a:pt x="1670" y="286"/>
                      </a:lnTo>
                      <a:lnTo>
                        <a:pt x="1666" y="284"/>
                      </a:lnTo>
                      <a:lnTo>
                        <a:pt x="1660" y="278"/>
                      </a:lnTo>
                      <a:lnTo>
                        <a:pt x="1656" y="272"/>
                      </a:lnTo>
                      <a:lnTo>
                        <a:pt x="1654" y="262"/>
                      </a:lnTo>
                      <a:lnTo>
                        <a:pt x="1654" y="254"/>
                      </a:lnTo>
                      <a:lnTo>
                        <a:pt x="1656" y="252"/>
                      </a:lnTo>
                      <a:lnTo>
                        <a:pt x="1658" y="248"/>
                      </a:lnTo>
                      <a:lnTo>
                        <a:pt x="1662" y="246"/>
                      </a:lnTo>
                      <a:lnTo>
                        <a:pt x="1668" y="246"/>
                      </a:lnTo>
                      <a:lnTo>
                        <a:pt x="1682" y="246"/>
                      </a:lnTo>
                      <a:lnTo>
                        <a:pt x="1694" y="250"/>
                      </a:lnTo>
                      <a:lnTo>
                        <a:pt x="1704" y="256"/>
                      </a:lnTo>
                      <a:lnTo>
                        <a:pt x="1714" y="262"/>
                      </a:lnTo>
                      <a:lnTo>
                        <a:pt x="1722" y="264"/>
                      </a:lnTo>
                      <a:lnTo>
                        <a:pt x="1722" y="256"/>
                      </a:lnTo>
                      <a:lnTo>
                        <a:pt x="1722" y="250"/>
                      </a:lnTo>
                      <a:lnTo>
                        <a:pt x="1724" y="244"/>
                      </a:lnTo>
                      <a:lnTo>
                        <a:pt x="1722" y="230"/>
                      </a:lnTo>
                      <a:lnTo>
                        <a:pt x="1738" y="230"/>
                      </a:lnTo>
                      <a:lnTo>
                        <a:pt x="1740" y="240"/>
                      </a:lnTo>
                      <a:lnTo>
                        <a:pt x="1744" y="246"/>
                      </a:lnTo>
                      <a:lnTo>
                        <a:pt x="1750" y="254"/>
                      </a:lnTo>
                      <a:lnTo>
                        <a:pt x="1754" y="260"/>
                      </a:lnTo>
                      <a:lnTo>
                        <a:pt x="1748" y="270"/>
                      </a:lnTo>
                      <a:lnTo>
                        <a:pt x="1740" y="284"/>
                      </a:lnTo>
                      <a:lnTo>
                        <a:pt x="1734" y="300"/>
                      </a:lnTo>
                      <a:lnTo>
                        <a:pt x="1732" y="314"/>
                      </a:lnTo>
                      <a:lnTo>
                        <a:pt x="1732" y="322"/>
                      </a:lnTo>
                      <a:lnTo>
                        <a:pt x="1736" y="330"/>
                      </a:lnTo>
                      <a:lnTo>
                        <a:pt x="1740" y="338"/>
                      </a:lnTo>
                      <a:lnTo>
                        <a:pt x="1746" y="346"/>
                      </a:lnTo>
                      <a:lnTo>
                        <a:pt x="1760" y="362"/>
                      </a:lnTo>
                      <a:lnTo>
                        <a:pt x="1776" y="378"/>
                      </a:lnTo>
                      <a:lnTo>
                        <a:pt x="1814" y="406"/>
                      </a:lnTo>
                      <a:lnTo>
                        <a:pt x="1830" y="420"/>
                      </a:lnTo>
                      <a:lnTo>
                        <a:pt x="1840" y="434"/>
                      </a:lnTo>
                      <a:lnTo>
                        <a:pt x="1846" y="424"/>
                      </a:lnTo>
                      <a:lnTo>
                        <a:pt x="1848" y="416"/>
                      </a:lnTo>
                      <a:lnTo>
                        <a:pt x="1846" y="410"/>
                      </a:lnTo>
                      <a:lnTo>
                        <a:pt x="1840" y="404"/>
                      </a:lnTo>
                      <a:lnTo>
                        <a:pt x="1838" y="400"/>
                      </a:lnTo>
                      <a:lnTo>
                        <a:pt x="1840" y="398"/>
                      </a:lnTo>
                      <a:lnTo>
                        <a:pt x="1844" y="394"/>
                      </a:lnTo>
                      <a:lnTo>
                        <a:pt x="1850" y="390"/>
                      </a:lnTo>
                      <a:lnTo>
                        <a:pt x="1842" y="384"/>
                      </a:lnTo>
                      <a:lnTo>
                        <a:pt x="1838" y="382"/>
                      </a:lnTo>
                      <a:lnTo>
                        <a:pt x="1838" y="376"/>
                      </a:lnTo>
                      <a:lnTo>
                        <a:pt x="1838" y="372"/>
                      </a:lnTo>
                      <a:lnTo>
                        <a:pt x="1840" y="368"/>
                      </a:lnTo>
                      <a:lnTo>
                        <a:pt x="1850" y="366"/>
                      </a:lnTo>
                      <a:lnTo>
                        <a:pt x="1850" y="364"/>
                      </a:lnTo>
                      <a:lnTo>
                        <a:pt x="1852" y="362"/>
                      </a:lnTo>
                      <a:lnTo>
                        <a:pt x="1852" y="358"/>
                      </a:lnTo>
                      <a:lnTo>
                        <a:pt x="1850" y="356"/>
                      </a:lnTo>
                      <a:lnTo>
                        <a:pt x="1846" y="354"/>
                      </a:lnTo>
                      <a:lnTo>
                        <a:pt x="1838" y="354"/>
                      </a:lnTo>
                      <a:lnTo>
                        <a:pt x="1828" y="354"/>
                      </a:lnTo>
                      <a:lnTo>
                        <a:pt x="1840" y="338"/>
                      </a:lnTo>
                      <a:lnTo>
                        <a:pt x="1828" y="328"/>
                      </a:lnTo>
                      <a:lnTo>
                        <a:pt x="1806" y="316"/>
                      </a:lnTo>
                      <a:lnTo>
                        <a:pt x="1798" y="308"/>
                      </a:lnTo>
                      <a:lnTo>
                        <a:pt x="1790" y="302"/>
                      </a:lnTo>
                      <a:lnTo>
                        <a:pt x="1784" y="296"/>
                      </a:lnTo>
                      <a:lnTo>
                        <a:pt x="1782" y="290"/>
                      </a:lnTo>
                      <a:lnTo>
                        <a:pt x="1784" y="282"/>
                      </a:lnTo>
                      <a:lnTo>
                        <a:pt x="1786" y="274"/>
                      </a:lnTo>
                      <a:lnTo>
                        <a:pt x="1792" y="270"/>
                      </a:lnTo>
                      <a:lnTo>
                        <a:pt x="1796" y="268"/>
                      </a:lnTo>
                      <a:lnTo>
                        <a:pt x="1828" y="268"/>
                      </a:lnTo>
                      <a:lnTo>
                        <a:pt x="1838" y="266"/>
                      </a:lnTo>
                      <a:lnTo>
                        <a:pt x="1850" y="262"/>
                      </a:lnTo>
                      <a:lnTo>
                        <a:pt x="1858" y="258"/>
                      </a:lnTo>
                      <a:lnTo>
                        <a:pt x="1868" y="252"/>
                      </a:lnTo>
                      <a:lnTo>
                        <a:pt x="1888" y="240"/>
                      </a:lnTo>
                      <a:lnTo>
                        <a:pt x="1898" y="234"/>
                      </a:lnTo>
                      <a:lnTo>
                        <a:pt x="1912" y="228"/>
                      </a:lnTo>
                      <a:lnTo>
                        <a:pt x="1906" y="218"/>
                      </a:lnTo>
                      <a:lnTo>
                        <a:pt x="1900" y="214"/>
                      </a:lnTo>
                      <a:lnTo>
                        <a:pt x="1892" y="210"/>
                      </a:lnTo>
                      <a:lnTo>
                        <a:pt x="1884" y="208"/>
                      </a:lnTo>
                      <a:lnTo>
                        <a:pt x="1864" y="206"/>
                      </a:lnTo>
                      <a:lnTo>
                        <a:pt x="1856" y="204"/>
                      </a:lnTo>
                      <a:lnTo>
                        <a:pt x="1846" y="198"/>
                      </a:lnTo>
                      <a:lnTo>
                        <a:pt x="1858" y="194"/>
                      </a:lnTo>
                      <a:lnTo>
                        <a:pt x="1868" y="190"/>
                      </a:lnTo>
                      <a:lnTo>
                        <a:pt x="1862" y="184"/>
                      </a:lnTo>
                      <a:lnTo>
                        <a:pt x="1858" y="178"/>
                      </a:lnTo>
                      <a:lnTo>
                        <a:pt x="1868" y="176"/>
                      </a:lnTo>
                      <a:lnTo>
                        <a:pt x="1882" y="180"/>
                      </a:lnTo>
                      <a:lnTo>
                        <a:pt x="1912" y="188"/>
                      </a:lnTo>
                      <a:lnTo>
                        <a:pt x="1940" y="194"/>
                      </a:lnTo>
                      <a:lnTo>
                        <a:pt x="1950" y="198"/>
                      </a:lnTo>
                      <a:lnTo>
                        <a:pt x="1962" y="198"/>
                      </a:lnTo>
                      <a:lnTo>
                        <a:pt x="1966" y="198"/>
                      </a:lnTo>
                      <a:lnTo>
                        <a:pt x="1968" y="196"/>
                      </a:lnTo>
                      <a:lnTo>
                        <a:pt x="1968" y="194"/>
                      </a:lnTo>
                      <a:lnTo>
                        <a:pt x="1968" y="190"/>
                      </a:lnTo>
                      <a:lnTo>
                        <a:pt x="1968" y="188"/>
                      </a:lnTo>
                      <a:lnTo>
                        <a:pt x="1962" y="182"/>
                      </a:lnTo>
                      <a:lnTo>
                        <a:pt x="1960" y="178"/>
                      </a:lnTo>
                      <a:lnTo>
                        <a:pt x="1956" y="174"/>
                      </a:lnTo>
                      <a:lnTo>
                        <a:pt x="1940" y="166"/>
                      </a:lnTo>
                      <a:lnTo>
                        <a:pt x="1924" y="164"/>
                      </a:lnTo>
                      <a:lnTo>
                        <a:pt x="1906" y="162"/>
                      </a:lnTo>
                      <a:lnTo>
                        <a:pt x="1896" y="162"/>
                      </a:lnTo>
                      <a:lnTo>
                        <a:pt x="1892" y="162"/>
                      </a:lnTo>
                      <a:lnTo>
                        <a:pt x="1888" y="164"/>
                      </a:lnTo>
                      <a:lnTo>
                        <a:pt x="1868" y="152"/>
                      </a:lnTo>
                      <a:lnTo>
                        <a:pt x="1844" y="142"/>
                      </a:lnTo>
                      <a:lnTo>
                        <a:pt x="1818" y="134"/>
                      </a:lnTo>
                      <a:lnTo>
                        <a:pt x="1788" y="126"/>
                      </a:lnTo>
                      <a:lnTo>
                        <a:pt x="1760" y="122"/>
                      </a:lnTo>
                      <a:lnTo>
                        <a:pt x="1730" y="118"/>
                      </a:lnTo>
                      <a:lnTo>
                        <a:pt x="1700" y="114"/>
                      </a:lnTo>
                      <a:lnTo>
                        <a:pt x="1674" y="114"/>
                      </a:lnTo>
                      <a:lnTo>
                        <a:pt x="1668" y="112"/>
                      </a:lnTo>
                      <a:lnTo>
                        <a:pt x="1656" y="110"/>
                      </a:lnTo>
                      <a:lnTo>
                        <a:pt x="1652" y="110"/>
                      </a:lnTo>
                      <a:lnTo>
                        <a:pt x="1650" y="114"/>
                      </a:lnTo>
                      <a:lnTo>
                        <a:pt x="1652" y="120"/>
                      </a:lnTo>
                      <a:lnTo>
                        <a:pt x="1660" y="130"/>
                      </a:lnTo>
                      <a:lnTo>
                        <a:pt x="1644" y="130"/>
                      </a:lnTo>
                      <a:lnTo>
                        <a:pt x="1636" y="124"/>
                      </a:lnTo>
                      <a:lnTo>
                        <a:pt x="1622" y="120"/>
                      </a:lnTo>
                      <a:lnTo>
                        <a:pt x="1610" y="118"/>
                      </a:lnTo>
                      <a:lnTo>
                        <a:pt x="1594" y="118"/>
                      </a:lnTo>
                      <a:lnTo>
                        <a:pt x="1562" y="120"/>
                      </a:lnTo>
                      <a:lnTo>
                        <a:pt x="1548" y="120"/>
                      </a:lnTo>
                      <a:lnTo>
                        <a:pt x="1534" y="118"/>
                      </a:lnTo>
                      <a:lnTo>
                        <a:pt x="1526" y="116"/>
                      </a:lnTo>
                      <a:lnTo>
                        <a:pt x="1520" y="112"/>
                      </a:lnTo>
                      <a:lnTo>
                        <a:pt x="1514" y="108"/>
                      </a:lnTo>
                      <a:lnTo>
                        <a:pt x="1508" y="102"/>
                      </a:lnTo>
                      <a:lnTo>
                        <a:pt x="1500" y="98"/>
                      </a:lnTo>
                      <a:lnTo>
                        <a:pt x="1480" y="96"/>
                      </a:lnTo>
                      <a:lnTo>
                        <a:pt x="1454" y="96"/>
                      </a:lnTo>
                      <a:lnTo>
                        <a:pt x="1418" y="100"/>
                      </a:lnTo>
                      <a:lnTo>
                        <a:pt x="1406" y="100"/>
                      </a:lnTo>
                      <a:lnTo>
                        <a:pt x="1394" y="96"/>
                      </a:lnTo>
                      <a:lnTo>
                        <a:pt x="1388" y="90"/>
                      </a:lnTo>
                      <a:lnTo>
                        <a:pt x="1378" y="84"/>
                      </a:lnTo>
                      <a:lnTo>
                        <a:pt x="1364" y="72"/>
                      </a:lnTo>
                      <a:lnTo>
                        <a:pt x="1354" y="68"/>
                      </a:lnTo>
                      <a:lnTo>
                        <a:pt x="1344" y="66"/>
                      </a:lnTo>
                      <a:lnTo>
                        <a:pt x="1340" y="68"/>
                      </a:lnTo>
                      <a:lnTo>
                        <a:pt x="1336" y="70"/>
                      </a:lnTo>
                      <a:lnTo>
                        <a:pt x="1334" y="78"/>
                      </a:lnTo>
                      <a:lnTo>
                        <a:pt x="1328" y="78"/>
                      </a:lnTo>
                      <a:lnTo>
                        <a:pt x="1312" y="80"/>
                      </a:lnTo>
                      <a:lnTo>
                        <a:pt x="1304" y="78"/>
                      </a:lnTo>
                      <a:lnTo>
                        <a:pt x="1292" y="76"/>
                      </a:lnTo>
                      <a:lnTo>
                        <a:pt x="1280" y="72"/>
                      </a:lnTo>
                      <a:lnTo>
                        <a:pt x="1266" y="66"/>
                      </a:lnTo>
                      <a:lnTo>
                        <a:pt x="1260" y="64"/>
                      </a:lnTo>
                      <a:lnTo>
                        <a:pt x="1256" y="64"/>
                      </a:lnTo>
                      <a:lnTo>
                        <a:pt x="1250" y="68"/>
                      </a:lnTo>
                      <a:lnTo>
                        <a:pt x="1246" y="74"/>
                      </a:lnTo>
                      <a:lnTo>
                        <a:pt x="1240" y="82"/>
                      </a:lnTo>
                      <a:lnTo>
                        <a:pt x="1236" y="88"/>
                      </a:lnTo>
                      <a:lnTo>
                        <a:pt x="1232" y="90"/>
                      </a:lnTo>
                      <a:lnTo>
                        <a:pt x="1224" y="94"/>
                      </a:lnTo>
                      <a:lnTo>
                        <a:pt x="1212" y="96"/>
                      </a:lnTo>
                      <a:lnTo>
                        <a:pt x="1190" y="98"/>
                      </a:lnTo>
                      <a:lnTo>
                        <a:pt x="1148" y="96"/>
                      </a:lnTo>
                      <a:lnTo>
                        <a:pt x="1136" y="94"/>
                      </a:lnTo>
                      <a:lnTo>
                        <a:pt x="1124" y="90"/>
                      </a:lnTo>
                      <a:lnTo>
                        <a:pt x="1114" y="84"/>
                      </a:lnTo>
                      <a:lnTo>
                        <a:pt x="1104" y="80"/>
                      </a:lnTo>
                      <a:lnTo>
                        <a:pt x="1094" y="72"/>
                      </a:lnTo>
                      <a:lnTo>
                        <a:pt x="1082" y="66"/>
                      </a:lnTo>
                      <a:lnTo>
                        <a:pt x="1066" y="62"/>
                      </a:lnTo>
                      <a:lnTo>
                        <a:pt x="1048" y="60"/>
                      </a:lnTo>
                      <a:lnTo>
                        <a:pt x="1038" y="58"/>
                      </a:lnTo>
                      <a:lnTo>
                        <a:pt x="1018" y="56"/>
                      </a:lnTo>
                      <a:lnTo>
                        <a:pt x="980" y="54"/>
                      </a:lnTo>
                      <a:lnTo>
                        <a:pt x="924" y="56"/>
                      </a:lnTo>
                      <a:lnTo>
                        <a:pt x="898" y="54"/>
                      </a:lnTo>
                      <a:lnTo>
                        <a:pt x="868" y="54"/>
                      </a:lnTo>
                      <a:lnTo>
                        <a:pt x="880" y="46"/>
                      </a:lnTo>
                      <a:lnTo>
                        <a:pt x="886" y="40"/>
                      </a:lnTo>
                      <a:lnTo>
                        <a:pt x="890" y="34"/>
                      </a:lnTo>
                      <a:lnTo>
                        <a:pt x="876" y="26"/>
                      </a:lnTo>
                      <a:lnTo>
                        <a:pt x="852" y="20"/>
                      </a:lnTo>
                      <a:lnTo>
                        <a:pt x="828" y="12"/>
                      </a:lnTo>
                      <a:lnTo>
                        <a:pt x="800" y="4"/>
                      </a:lnTo>
                      <a:lnTo>
                        <a:pt x="774" y="2"/>
                      </a:lnTo>
                      <a:lnTo>
                        <a:pt x="764" y="0"/>
                      </a:lnTo>
                      <a:lnTo>
                        <a:pt x="752" y="2"/>
                      </a:lnTo>
                      <a:lnTo>
                        <a:pt x="742" y="4"/>
                      </a:lnTo>
                      <a:lnTo>
                        <a:pt x="736" y="8"/>
                      </a:lnTo>
                      <a:lnTo>
                        <a:pt x="732" y="14"/>
                      </a:lnTo>
                      <a:lnTo>
                        <a:pt x="728" y="22"/>
                      </a:lnTo>
                      <a:lnTo>
                        <a:pt x="712" y="20"/>
                      </a:lnTo>
                      <a:lnTo>
                        <a:pt x="692" y="18"/>
                      </a:lnTo>
                      <a:lnTo>
                        <a:pt x="668" y="20"/>
                      </a:lnTo>
                      <a:lnTo>
                        <a:pt x="642" y="26"/>
                      </a:lnTo>
                      <a:lnTo>
                        <a:pt x="630" y="28"/>
                      </a:lnTo>
                      <a:lnTo>
                        <a:pt x="618" y="32"/>
                      </a:lnTo>
                      <a:lnTo>
                        <a:pt x="608" y="38"/>
                      </a:lnTo>
                      <a:lnTo>
                        <a:pt x="602" y="46"/>
                      </a:lnTo>
                      <a:lnTo>
                        <a:pt x="608" y="46"/>
                      </a:lnTo>
                      <a:lnTo>
                        <a:pt x="618" y="52"/>
                      </a:lnTo>
                      <a:lnTo>
                        <a:pt x="606" y="54"/>
                      </a:lnTo>
                      <a:lnTo>
                        <a:pt x="596" y="54"/>
                      </a:lnTo>
                      <a:lnTo>
                        <a:pt x="578" y="54"/>
                      </a:lnTo>
                      <a:lnTo>
                        <a:pt x="564" y="56"/>
                      </a:lnTo>
                      <a:lnTo>
                        <a:pt x="574" y="74"/>
                      </a:lnTo>
                      <a:lnTo>
                        <a:pt x="562" y="74"/>
                      </a:lnTo>
                      <a:lnTo>
                        <a:pt x="552" y="76"/>
                      </a:lnTo>
                      <a:lnTo>
                        <a:pt x="548" y="80"/>
                      </a:lnTo>
                      <a:lnTo>
                        <a:pt x="548" y="82"/>
                      </a:lnTo>
                      <a:lnTo>
                        <a:pt x="546" y="86"/>
                      </a:lnTo>
                      <a:lnTo>
                        <a:pt x="548" y="90"/>
                      </a:lnTo>
                      <a:lnTo>
                        <a:pt x="548" y="96"/>
                      </a:lnTo>
                      <a:lnTo>
                        <a:pt x="542" y="94"/>
                      </a:lnTo>
                      <a:lnTo>
                        <a:pt x="536" y="90"/>
                      </a:lnTo>
                      <a:lnTo>
                        <a:pt x="524" y="82"/>
                      </a:lnTo>
                      <a:lnTo>
                        <a:pt x="516" y="74"/>
                      </a:lnTo>
                      <a:lnTo>
                        <a:pt x="510" y="72"/>
                      </a:lnTo>
                      <a:lnTo>
                        <a:pt x="502" y="68"/>
                      </a:lnTo>
                      <a:lnTo>
                        <a:pt x="502" y="72"/>
                      </a:lnTo>
                      <a:lnTo>
                        <a:pt x="500" y="80"/>
                      </a:lnTo>
                      <a:lnTo>
                        <a:pt x="502" y="84"/>
                      </a:lnTo>
                      <a:lnTo>
                        <a:pt x="506" y="90"/>
                      </a:lnTo>
                      <a:lnTo>
                        <a:pt x="514" y="96"/>
                      </a:lnTo>
                      <a:lnTo>
                        <a:pt x="522" y="102"/>
                      </a:lnTo>
                      <a:lnTo>
                        <a:pt x="522" y="124"/>
                      </a:lnTo>
                      <a:lnTo>
                        <a:pt x="512" y="116"/>
                      </a:lnTo>
                      <a:lnTo>
                        <a:pt x="504" y="108"/>
                      </a:lnTo>
                      <a:lnTo>
                        <a:pt x="492" y="88"/>
                      </a:lnTo>
                      <a:lnTo>
                        <a:pt x="486" y="82"/>
                      </a:lnTo>
                      <a:lnTo>
                        <a:pt x="478" y="74"/>
                      </a:lnTo>
                      <a:lnTo>
                        <a:pt x="466" y="68"/>
                      </a:lnTo>
                      <a:lnTo>
                        <a:pt x="450" y="66"/>
                      </a:lnTo>
                      <a:lnTo>
                        <a:pt x="442" y="68"/>
                      </a:lnTo>
                      <a:lnTo>
                        <a:pt x="438" y="72"/>
                      </a:lnTo>
                      <a:lnTo>
                        <a:pt x="434" y="80"/>
                      </a:lnTo>
                      <a:lnTo>
                        <a:pt x="434" y="88"/>
                      </a:lnTo>
                      <a:lnTo>
                        <a:pt x="434" y="94"/>
                      </a:lnTo>
                      <a:lnTo>
                        <a:pt x="438" y="102"/>
                      </a:lnTo>
                      <a:lnTo>
                        <a:pt x="440" y="108"/>
                      </a:lnTo>
                      <a:lnTo>
                        <a:pt x="446" y="114"/>
                      </a:lnTo>
                      <a:lnTo>
                        <a:pt x="454" y="120"/>
                      </a:lnTo>
                      <a:lnTo>
                        <a:pt x="462" y="126"/>
                      </a:lnTo>
                      <a:lnTo>
                        <a:pt x="468" y="128"/>
                      </a:lnTo>
                      <a:lnTo>
                        <a:pt x="478" y="130"/>
                      </a:lnTo>
                      <a:lnTo>
                        <a:pt x="468" y="136"/>
                      </a:lnTo>
                      <a:lnTo>
                        <a:pt x="460" y="136"/>
                      </a:lnTo>
                      <a:lnTo>
                        <a:pt x="450" y="134"/>
                      </a:lnTo>
                      <a:lnTo>
                        <a:pt x="440" y="132"/>
                      </a:lnTo>
                      <a:lnTo>
                        <a:pt x="420" y="122"/>
                      </a:lnTo>
                      <a:lnTo>
                        <a:pt x="410" y="118"/>
                      </a:lnTo>
                      <a:lnTo>
                        <a:pt x="400" y="116"/>
                      </a:lnTo>
                      <a:lnTo>
                        <a:pt x="366" y="116"/>
                      </a:lnTo>
                      <a:lnTo>
                        <a:pt x="368" y="120"/>
                      </a:lnTo>
                      <a:lnTo>
                        <a:pt x="370" y="130"/>
                      </a:lnTo>
                      <a:lnTo>
                        <a:pt x="370" y="134"/>
                      </a:lnTo>
                      <a:lnTo>
                        <a:pt x="368" y="134"/>
                      </a:lnTo>
                      <a:lnTo>
                        <a:pt x="362" y="132"/>
                      </a:lnTo>
                      <a:lnTo>
                        <a:pt x="356" y="124"/>
                      </a:lnTo>
                      <a:lnTo>
                        <a:pt x="350" y="122"/>
                      </a:lnTo>
                      <a:lnTo>
                        <a:pt x="346" y="122"/>
                      </a:lnTo>
                      <a:lnTo>
                        <a:pt x="340" y="124"/>
                      </a:lnTo>
                      <a:lnTo>
                        <a:pt x="334" y="128"/>
                      </a:lnTo>
                      <a:lnTo>
                        <a:pt x="322" y="136"/>
                      </a:lnTo>
                      <a:lnTo>
                        <a:pt x="314" y="136"/>
                      </a:lnTo>
                      <a:lnTo>
                        <a:pt x="306" y="138"/>
                      </a:lnTo>
                      <a:lnTo>
                        <a:pt x="302" y="136"/>
                      </a:lnTo>
                      <a:lnTo>
                        <a:pt x="302" y="134"/>
                      </a:lnTo>
                      <a:lnTo>
                        <a:pt x="298" y="132"/>
                      </a:lnTo>
                      <a:lnTo>
                        <a:pt x="290" y="130"/>
                      </a:lnTo>
                      <a:lnTo>
                        <a:pt x="280" y="132"/>
                      </a:lnTo>
                      <a:lnTo>
                        <a:pt x="270" y="134"/>
                      </a:lnTo>
                      <a:lnTo>
                        <a:pt x="260" y="136"/>
                      </a:lnTo>
                      <a:lnTo>
                        <a:pt x="250" y="142"/>
                      </a:lnTo>
                      <a:lnTo>
                        <a:pt x="236" y="152"/>
                      </a:lnTo>
                      <a:lnTo>
                        <a:pt x="222" y="164"/>
                      </a:lnTo>
                      <a:lnTo>
                        <a:pt x="218" y="158"/>
                      </a:lnTo>
                      <a:lnTo>
                        <a:pt x="216" y="152"/>
                      </a:lnTo>
                      <a:lnTo>
                        <a:pt x="214" y="144"/>
                      </a:lnTo>
                      <a:lnTo>
                        <a:pt x="214" y="136"/>
                      </a:lnTo>
                      <a:lnTo>
                        <a:pt x="192" y="136"/>
                      </a:lnTo>
                      <a:lnTo>
                        <a:pt x="192" y="144"/>
                      </a:lnTo>
                      <a:lnTo>
                        <a:pt x="194" y="150"/>
                      </a:lnTo>
                      <a:lnTo>
                        <a:pt x="196" y="158"/>
                      </a:lnTo>
                      <a:lnTo>
                        <a:pt x="198" y="166"/>
                      </a:lnTo>
                      <a:lnTo>
                        <a:pt x="190" y="166"/>
                      </a:lnTo>
                      <a:lnTo>
                        <a:pt x="180" y="168"/>
                      </a:lnTo>
                      <a:lnTo>
                        <a:pt x="172" y="172"/>
                      </a:lnTo>
                      <a:lnTo>
                        <a:pt x="166" y="176"/>
                      </a:lnTo>
                      <a:lnTo>
                        <a:pt x="158" y="186"/>
                      </a:lnTo>
                      <a:lnTo>
                        <a:pt x="148" y="196"/>
                      </a:lnTo>
                      <a:lnTo>
                        <a:pt x="132" y="190"/>
                      </a:lnTo>
                      <a:lnTo>
                        <a:pt x="118" y="190"/>
                      </a:lnTo>
                      <a:lnTo>
                        <a:pt x="126" y="198"/>
                      </a:lnTo>
                      <a:lnTo>
                        <a:pt x="130" y="206"/>
                      </a:lnTo>
                      <a:lnTo>
                        <a:pt x="132" y="210"/>
                      </a:lnTo>
                      <a:lnTo>
                        <a:pt x="118" y="210"/>
                      </a:lnTo>
                      <a:lnTo>
                        <a:pt x="110" y="208"/>
                      </a:lnTo>
                      <a:lnTo>
                        <a:pt x="102" y="202"/>
                      </a:lnTo>
                      <a:lnTo>
                        <a:pt x="94" y="196"/>
                      </a:lnTo>
                      <a:lnTo>
                        <a:pt x="84" y="180"/>
                      </a:lnTo>
                      <a:lnTo>
                        <a:pt x="76" y="166"/>
                      </a:lnTo>
                      <a:lnTo>
                        <a:pt x="84" y="166"/>
                      </a:lnTo>
                      <a:lnTo>
                        <a:pt x="96" y="170"/>
                      </a:lnTo>
                      <a:lnTo>
                        <a:pt x="110" y="172"/>
                      </a:lnTo>
                      <a:lnTo>
                        <a:pt x="124" y="174"/>
                      </a:lnTo>
                      <a:lnTo>
                        <a:pt x="134" y="172"/>
                      </a:lnTo>
                      <a:lnTo>
                        <a:pt x="142" y="170"/>
                      </a:lnTo>
                      <a:lnTo>
                        <a:pt x="158" y="164"/>
                      </a:lnTo>
                      <a:lnTo>
                        <a:pt x="156" y="158"/>
                      </a:lnTo>
                      <a:lnTo>
                        <a:pt x="150" y="152"/>
                      </a:lnTo>
                      <a:lnTo>
                        <a:pt x="144" y="146"/>
                      </a:lnTo>
                      <a:lnTo>
                        <a:pt x="138" y="142"/>
                      </a:lnTo>
                      <a:lnTo>
                        <a:pt x="120" y="136"/>
                      </a:lnTo>
                      <a:lnTo>
                        <a:pt x="100" y="132"/>
                      </a:lnTo>
                      <a:lnTo>
                        <a:pt x="56" y="124"/>
                      </a:lnTo>
                      <a:lnTo>
                        <a:pt x="36" y="118"/>
                      </a:lnTo>
                      <a:lnTo>
                        <a:pt x="28" y="114"/>
                      </a:lnTo>
                      <a:lnTo>
                        <a:pt x="24" y="110"/>
                      </a:lnTo>
                      <a:lnTo>
                        <a:pt x="24" y="122"/>
                      </a:lnTo>
                      <a:lnTo>
                        <a:pt x="8" y="126"/>
                      </a:lnTo>
                      <a:lnTo>
                        <a:pt x="2" y="130"/>
                      </a:lnTo>
                      <a:lnTo>
                        <a:pt x="0" y="134"/>
                      </a:lnTo>
                      <a:lnTo>
                        <a:pt x="0" y="136"/>
                      </a:lnTo>
                      <a:lnTo>
                        <a:pt x="0" y="140"/>
                      </a:lnTo>
                      <a:lnTo>
                        <a:pt x="2" y="142"/>
                      </a:lnTo>
                      <a:lnTo>
                        <a:pt x="10" y="144"/>
                      </a:lnTo>
                      <a:lnTo>
                        <a:pt x="18" y="146"/>
                      </a:lnTo>
                      <a:lnTo>
                        <a:pt x="20" y="148"/>
                      </a:lnTo>
                      <a:lnTo>
                        <a:pt x="20" y="150"/>
                      </a:lnTo>
                      <a:lnTo>
                        <a:pt x="20" y="154"/>
                      </a:lnTo>
                      <a:lnTo>
                        <a:pt x="18" y="158"/>
                      </a:lnTo>
                      <a:lnTo>
                        <a:pt x="14" y="160"/>
                      </a:lnTo>
                      <a:lnTo>
                        <a:pt x="14" y="164"/>
                      </a:lnTo>
                      <a:lnTo>
                        <a:pt x="16" y="166"/>
                      </a:lnTo>
                      <a:lnTo>
                        <a:pt x="18" y="164"/>
                      </a:lnTo>
                      <a:lnTo>
                        <a:pt x="24" y="164"/>
                      </a:lnTo>
                      <a:lnTo>
                        <a:pt x="24" y="174"/>
                      </a:lnTo>
                      <a:lnTo>
                        <a:pt x="28" y="186"/>
                      </a:lnTo>
                      <a:lnTo>
                        <a:pt x="30" y="192"/>
                      </a:lnTo>
                      <a:lnTo>
                        <a:pt x="32" y="196"/>
                      </a:lnTo>
                      <a:lnTo>
                        <a:pt x="36" y="198"/>
                      </a:lnTo>
                      <a:lnTo>
                        <a:pt x="36" y="202"/>
                      </a:lnTo>
                      <a:lnTo>
                        <a:pt x="38" y="208"/>
                      </a:lnTo>
                      <a:lnTo>
                        <a:pt x="40" y="212"/>
                      </a:lnTo>
                      <a:lnTo>
                        <a:pt x="40" y="218"/>
                      </a:lnTo>
                      <a:lnTo>
                        <a:pt x="50" y="222"/>
                      </a:lnTo>
                      <a:lnTo>
                        <a:pt x="56" y="228"/>
                      </a:lnTo>
                      <a:lnTo>
                        <a:pt x="56" y="240"/>
                      </a:lnTo>
                      <a:lnTo>
                        <a:pt x="46" y="242"/>
                      </a:lnTo>
                      <a:lnTo>
                        <a:pt x="38" y="246"/>
                      </a:lnTo>
                      <a:lnTo>
                        <a:pt x="28" y="260"/>
                      </a:lnTo>
                      <a:lnTo>
                        <a:pt x="32" y="266"/>
                      </a:lnTo>
                      <a:lnTo>
                        <a:pt x="36" y="268"/>
                      </a:lnTo>
                      <a:lnTo>
                        <a:pt x="40" y="270"/>
                      </a:lnTo>
                      <a:lnTo>
                        <a:pt x="34" y="276"/>
                      </a:lnTo>
                      <a:lnTo>
                        <a:pt x="26" y="282"/>
                      </a:lnTo>
                      <a:lnTo>
                        <a:pt x="20" y="284"/>
                      </a:lnTo>
                      <a:lnTo>
                        <a:pt x="20" y="294"/>
                      </a:lnTo>
                      <a:lnTo>
                        <a:pt x="18" y="296"/>
                      </a:lnTo>
                      <a:lnTo>
                        <a:pt x="14" y="296"/>
                      </a:lnTo>
                      <a:lnTo>
                        <a:pt x="16" y="300"/>
                      </a:lnTo>
                      <a:lnTo>
                        <a:pt x="24" y="314"/>
                      </a:lnTo>
                      <a:lnTo>
                        <a:pt x="26" y="320"/>
                      </a:lnTo>
                      <a:lnTo>
                        <a:pt x="28" y="330"/>
                      </a:lnTo>
                      <a:lnTo>
                        <a:pt x="30" y="338"/>
                      </a:lnTo>
                      <a:lnTo>
                        <a:pt x="30" y="340"/>
                      </a:lnTo>
                      <a:lnTo>
                        <a:pt x="32" y="340"/>
                      </a:lnTo>
                      <a:lnTo>
                        <a:pt x="34" y="340"/>
                      </a:lnTo>
                      <a:lnTo>
                        <a:pt x="42" y="338"/>
                      </a:lnTo>
                      <a:lnTo>
                        <a:pt x="50" y="334"/>
                      </a:lnTo>
                      <a:lnTo>
                        <a:pt x="58" y="338"/>
                      </a:lnTo>
                      <a:lnTo>
                        <a:pt x="68" y="338"/>
                      </a:lnTo>
                      <a:lnTo>
                        <a:pt x="80" y="338"/>
                      </a:lnTo>
                      <a:lnTo>
                        <a:pt x="88" y="350"/>
                      </a:lnTo>
                      <a:lnTo>
                        <a:pt x="88" y="358"/>
                      </a:lnTo>
                      <a:lnTo>
                        <a:pt x="94" y="362"/>
                      </a:lnTo>
                      <a:lnTo>
                        <a:pt x="100" y="372"/>
                      </a:lnTo>
                      <a:lnTo>
                        <a:pt x="104" y="376"/>
                      </a:lnTo>
                      <a:lnTo>
                        <a:pt x="108" y="376"/>
                      </a:lnTo>
                      <a:lnTo>
                        <a:pt x="112" y="378"/>
                      </a:lnTo>
                      <a:lnTo>
                        <a:pt x="112" y="376"/>
                      </a:lnTo>
                      <a:lnTo>
                        <a:pt x="114" y="384"/>
                      </a:lnTo>
                      <a:lnTo>
                        <a:pt x="110" y="386"/>
                      </a:lnTo>
                      <a:lnTo>
                        <a:pt x="96" y="390"/>
                      </a:lnTo>
                      <a:lnTo>
                        <a:pt x="104" y="406"/>
                      </a:lnTo>
                      <a:lnTo>
                        <a:pt x="112" y="406"/>
                      </a:lnTo>
                      <a:lnTo>
                        <a:pt x="132" y="400"/>
                      </a:lnTo>
                      <a:lnTo>
                        <a:pt x="142" y="408"/>
                      </a:lnTo>
                      <a:lnTo>
                        <a:pt x="142" y="414"/>
                      </a:lnTo>
                      <a:lnTo>
                        <a:pt x="144" y="422"/>
                      </a:lnTo>
                      <a:lnTo>
                        <a:pt x="160" y="424"/>
                      </a:lnTo>
                      <a:lnTo>
                        <a:pt x="164" y="436"/>
                      </a:lnTo>
                      <a:lnTo>
                        <a:pt x="174" y="436"/>
                      </a:lnTo>
                      <a:lnTo>
                        <a:pt x="178" y="440"/>
                      </a:lnTo>
                      <a:lnTo>
                        <a:pt x="192" y="436"/>
                      </a:lnTo>
                      <a:lnTo>
                        <a:pt x="198" y="444"/>
                      </a:lnTo>
                      <a:lnTo>
                        <a:pt x="210" y="448"/>
                      </a:lnTo>
                      <a:lnTo>
                        <a:pt x="214" y="448"/>
                      </a:lnTo>
                      <a:lnTo>
                        <a:pt x="222" y="450"/>
                      </a:lnTo>
                      <a:lnTo>
                        <a:pt x="228" y="452"/>
                      </a:lnTo>
                      <a:lnTo>
                        <a:pt x="234" y="454"/>
                      </a:lnTo>
                      <a:lnTo>
                        <a:pt x="236" y="456"/>
                      </a:lnTo>
                      <a:lnTo>
                        <a:pt x="236" y="458"/>
                      </a:lnTo>
                      <a:lnTo>
                        <a:pt x="234" y="460"/>
                      </a:lnTo>
                      <a:lnTo>
                        <a:pt x="230" y="464"/>
                      </a:lnTo>
                      <a:lnTo>
                        <a:pt x="234" y="472"/>
                      </a:lnTo>
                      <a:lnTo>
                        <a:pt x="236" y="480"/>
                      </a:lnTo>
                      <a:lnTo>
                        <a:pt x="236" y="484"/>
                      </a:lnTo>
                      <a:lnTo>
                        <a:pt x="220" y="484"/>
                      </a:lnTo>
                      <a:lnTo>
                        <a:pt x="212" y="492"/>
                      </a:lnTo>
                      <a:lnTo>
                        <a:pt x="212" y="500"/>
                      </a:lnTo>
                      <a:lnTo>
                        <a:pt x="216" y="500"/>
                      </a:lnTo>
                      <a:lnTo>
                        <a:pt x="224" y="500"/>
                      </a:lnTo>
                      <a:lnTo>
                        <a:pt x="206" y="510"/>
                      </a:lnTo>
                      <a:lnTo>
                        <a:pt x="214" y="518"/>
                      </a:lnTo>
                      <a:lnTo>
                        <a:pt x="206" y="520"/>
                      </a:lnTo>
                      <a:lnTo>
                        <a:pt x="206" y="532"/>
                      </a:lnTo>
                      <a:lnTo>
                        <a:pt x="192" y="534"/>
                      </a:lnTo>
                      <a:lnTo>
                        <a:pt x="198" y="536"/>
                      </a:lnTo>
                      <a:lnTo>
                        <a:pt x="202" y="540"/>
                      </a:lnTo>
                      <a:lnTo>
                        <a:pt x="208" y="544"/>
                      </a:lnTo>
                      <a:lnTo>
                        <a:pt x="216" y="548"/>
                      </a:lnTo>
                      <a:lnTo>
                        <a:pt x="242" y="562"/>
                      </a:lnTo>
                      <a:lnTo>
                        <a:pt x="250" y="564"/>
                      </a:lnTo>
                      <a:lnTo>
                        <a:pt x="260" y="564"/>
                      </a:lnTo>
                      <a:lnTo>
                        <a:pt x="272" y="568"/>
                      </a:lnTo>
                      <a:lnTo>
                        <a:pt x="284" y="570"/>
                      </a:lnTo>
                      <a:lnTo>
                        <a:pt x="294" y="572"/>
                      </a:lnTo>
                      <a:lnTo>
                        <a:pt x="304" y="578"/>
                      </a:lnTo>
                      <a:lnTo>
                        <a:pt x="318" y="578"/>
                      </a:lnTo>
                      <a:lnTo>
                        <a:pt x="334" y="584"/>
                      </a:lnTo>
                      <a:lnTo>
                        <a:pt x="340" y="592"/>
                      </a:lnTo>
                      <a:lnTo>
                        <a:pt x="350" y="594"/>
                      </a:lnTo>
                      <a:lnTo>
                        <a:pt x="354" y="598"/>
                      </a:lnTo>
                      <a:lnTo>
                        <a:pt x="356" y="600"/>
                      </a:lnTo>
                      <a:lnTo>
                        <a:pt x="358" y="602"/>
                      </a:lnTo>
                      <a:lnTo>
                        <a:pt x="362" y="604"/>
                      </a:lnTo>
                      <a:lnTo>
                        <a:pt x="364" y="606"/>
                      </a:lnTo>
                      <a:lnTo>
                        <a:pt x="370" y="606"/>
                      </a:lnTo>
                      <a:lnTo>
                        <a:pt x="376" y="600"/>
                      </a:lnTo>
                      <a:lnTo>
                        <a:pt x="380" y="596"/>
                      </a:lnTo>
                      <a:lnTo>
                        <a:pt x="372" y="582"/>
                      </a:lnTo>
                      <a:lnTo>
                        <a:pt x="362" y="568"/>
                      </a:lnTo>
                      <a:lnTo>
                        <a:pt x="352" y="558"/>
                      </a:lnTo>
                      <a:lnTo>
                        <a:pt x="350" y="556"/>
                      </a:lnTo>
                      <a:lnTo>
                        <a:pt x="342" y="544"/>
                      </a:lnTo>
                      <a:lnTo>
                        <a:pt x="344" y="542"/>
                      </a:lnTo>
                      <a:lnTo>
                        <a:pt x="348" y="530"/>
                      </a:lnTo>
                      <a:lnTo>
                        <a:pt x="350" y="526"/>
                      </a:lnTo>
                      <a:lnTo>
                        <a:pt x="354" y="526"/>
                      </a:lnTo>
                      <a:lnTo>
                        <a:pt x="358" y="524"/>
                      </a:lnTo>
                      <a:lnTo>
                        <a:pt x="366" y="518"/>
                      </a:lnTo>
                      <a:lnTo>
                        <a:pt x="374" y="512"/>
                      </a:lnTo>
                      <a:lnTo>
                        <a:pt x="370" y="506"/>
                      </a:lnTo>
                      <a:lnTo>
                        <a:pt x="366" y="498"/>
                      </a:lnTo>
                      <a:lnTo>
                        <a:pt x="358" y="486"/>
                      </a:lnTo>
                      <a:lnTo>
                        <a:pt x="342" y="486"/>
                      </a:lnTo>
                      <a:lnTo>
                        <a:pt x="342" y="476"/>
                      </a:lnTo>
                      <a:lnTo>
                        <a:pt x="336" y="478"/>
                      </a:lnTo>
                      <a:lnTo>
                        <a:pt x="332" y="478"/>
                      </a:lnTo>
                      <a:lnTo>
                        <a:pt x="332" y="476"/>
                      </a:lnTo>
                      <a:lnTo>
                        <a:pt x="332" y="474"/>
                      </a:lnTo>
                      <a:lnTo>
                        <a:pt x="332" y="464"/>
                      </a:lnTo>
                      <a:lnTo>
                        <a:pt x="332" y="462"/>
                      </a:lnTo>
                      <a:lnTo>
                        <a:pt x="332" y="446"/>
                      </a:lnTo>
                      <a:lnTo>
                        <a:pt x="342" y="436"/>
                      </a:lnTo>
                      <a:lnTo>
                        <a:pt x="350" y="448"/>
                      </a:lnTo>
                      <a:lnTo>
                        <a:pt x="358" y="444"/>
                      </a:lnTo>
                      <a:lnTo>
                        <a:pt x="356" y="432"/>
                      </a:lnTo>
                      <a:lnTo>
                        <a:pt x="380" y="412"/>
                      </a:lnTo>
                      <a:lnTo>
                        <a:pt x="402" y="416"/>
                      </a:lnTo>
                      <a:lnTo>
                        <a:pt x="418" y="422"/>
                      </a:lnTo>
                      <a:lnTo>
                        <a:pt x="434" y="434"/>
                      </a:lnTo>
                      <a:lnTo>
                        <a:pt x="442" y="432"/>
                      </a:lnTo>
                      <a:lnTo>
                        <a:pt x="454" y="436"/>
                      </a:lnTo>
                      <a:lnTo>
                        <a:pt x="460" y="428"/>
                      </a:lnTo>
                      <a:lnTo>
                        <a:pt x="492" y="428"/>
                      </a:lnTo>
                      <a:lnTo>
                        <a:pt x="502" y="436"/>
                      </a:lnTo>
                      <a:lnTo>
                        <a:pt x="534" y="434"/>
                      </a:lnTo>
                      <a:lnTo>
                        <a:pt x="536" y="420"/>
                      </a:lnTo>
                      <a:lnTo>
                        <a:pt x="512" y="412"/>
                      </a:lnTo>
                      <a:lnTo>
                        <a:pt x="516" y="406"/>
                      </a:lnTo>
                      <a:lnTo>
                        <a:pt x="518" y="394"/>
                      </a:lnTo>
                      <a:lnTo>
                        <a:pt x="532" y="392"/>
                      </a:lnTo>
                      <a:lnTo>
                        <a:pt x="520" y="386"/>
                      </a:lnTo>
                      <a:lnTo>
                        <a:pt x="514" y="376"/>
                      </a:lnTo>
                      <a:lnTo>
                        <a:pt x="534" y="376"/>
                      </a:lnTo>
                      <a:lnTo>
                        <a:pt x="602" y="360"/>
                      </a:lnTo>
                      <a:lnTo>
                        <a:pt x="612" y="350"/>
                      </a:lnTo>
                      <a:lnTo>
                        <a:pt x="640" y="354"/>
                      </a:lnTo>
                      <a:lnTo>
                        <a:pt x="652" y="372"/>
                      </a:lnTo>
                      <a:lnTo>
                        <a:pt x="684" y="376"/>
                      </a:lnTo>
                      <a:lnTo>
                        <a:pt x="684" y="382"/>
                      </a:lnTo>
                      <a:lnTo>
                        <a:pt x="702" y="382"/>
                      </a:lnTo>
                      <a:lnTo>
                        <a:pt x="720" y="368"/>
                      </a:lnTo>
                      <a:lnTo>
                        <a:pt x="728" y="368"/>
                      </a:lnTo>
                      <a:lnTo>
                        <a:pt x="728" y="378"/>
                      </a:lnTo>
                      <a:lnTo>
                        <a:pt x="744" y="384"/>
                      </a:lnTo>
                      <a:lnTo>
                        <a:pt x="796" y="432"/>
                      </a:lnTo>
                      <a:lnTo>
                        <a:pt x="804" y="434"/>
                      </a:lnTo>
                      <a:lnTo>
                        <a:pt x="804" y="424"/>
                      </a:lnTo>
                      <a:lnTo>
                        <a:pt x="816" y="426"/>
                      </a:lnTo>
                      <a:lnTo>
                        <a:pt x="818" y="434"/>
                      </a:lnTo>
                      <a:lnTo>
                        <a:pt x="836" y="436"/>
                      </a:lnTo>
                      <a:lnTo>
                        <a:pt x="842" y="428"/>
                      </a:lnTo>
                      <a:lnTo>
                        <a:pt x="866" y="446"/>
                      </a:lnTo>
                      <a:lnTo>
                        <a:pt x="884" y="454"/>
                      </a:lnTo>
                      <a:lnTo>
                        <a:pt x="902" y="4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Freeform 238"/>
                <p:cNvSpPr/>
                <p:nvPr/>
              </p:nvSpPr>
              <p:spPr bwMode="auto">
                <a:xfrm>
                  <a:off x="6109189" y="3386217"/>
                  <a:ext cx="164895" cy="110178"/>
                </a:xfrm>
                <a:custGeom>
                  <a:avLst/>
                  <a:gdLst>
                    <a:gd name="T0" fmla="*/ 0 w 112"/>
                    <a:gd name="T1" fmla="*/ 2147483647 h 68"/>
                    <a:gd name="T2" fmla="*/ 2147483647 w 112"/>
                    <a:gd name="T3" fmla="*/ 2147483647 h 68"/>
                    <a:gd name="T4" fmla="*/ 2147483647 w 112"/>
                    <a:gd name="T5" fmla="*/ 2147483647 h 68"/>
                    <a:gd name="T6" fmla="*/ 2147483647 w 112"/>
                    <a:gd name="T7" fmla="*/ 2147483647 h 68"/>
                    <a:gd name="T8" fmla="*/ 2147483647 w 112"/>
                    <a:gd name="T9" fmla="*/ 2147483647 h 68"/>
                    <a:gd name="T10" fmla="*/ 2147483647 w 112"/>
                    <a:gd name="T11" fmla="*/ 2147483647 h 68"/>
                    <a:gd name="T12" fmla="*/ 2147483647 w 112"/>
                    <a:gd name="T13" fmla="*/ 0 h 68"/>
                    <a:gd name="T14" fmla="*/ 2147483647 w 112"/>
                    <a:gd name="T15" fmla="*/ 2147483647 h 68"/>
                    <a:gd name="T16" fmla="*/ 2147483647 w 112"/>
                    <a:gd name="T17" fmla="*/ 2147483647 h 68"/>
                    <a:gd name="T18" fmla="*/ 2147483647 w 112"/>
                    <a:gd name="T19" fmla="*/ 2147483647 h 68"/>
                    <a:gd name="T20" fmla="*/ 2147483647 w 112"/>
                    <a:gd name="T21" fmla="*/ 2147483647 h 68"/>
                    <a:gd name="T22" fmla="*/ 2147483647 w 112"/>
                    <a:gd name="T23" fmla="*/ 2147483647 h 68"/>
                    <a:gd name="T24" fmla="*/ 2147483647 w 112"/>
                    <a:gd name="T25" fmla="*/ 2147483647 h 68"/>
                    <a:gd name="T26" fmla="*/ 2147483647 w 112"/>
                    <a:gd name="T27" fmla="*/ 2147483647 h 68"/>
                    <a:gd name="T28" fmla="*/ 2147483647 w 112"/>
                    <a:gd name="T29" fmla="*/ 2147483647 h 68"/>
                    <a:gd name="T30" fmla="*/ 2147483647 w 112"/>
                    <a:gd name="T31" fmla="*/ 2147483647 h 68"/>
                    <a:gd name="T32" fmla="*/ 2147483647 w 112"/>
                    <a:gd name="T33" fmla="*/ 2147483647 h 68"/>
                    <a:gd name="T34" fmla="*/ 2147483647 w 112"/>
                    <a:gd name="T35" fmla="*/ 2147483647 h 68"/>
                    <a:gd name="T36" fmla="*/ 2147483647 w 112"/>
                    <a:gd name="T37" fmla="*/ 2147483647 h 68"/>
                    <a:gd name="T38" fmla="*/ 2147483647 w 112"/>
                    <a:gd name="T39" fmla="*/ 2147483647 h 68"/>
                    <a:gd name="T40" fmla="*/ 2147483647 w 112"/>
                    <a:gd name="T41" fmla="*/ 2147483647 h 68"/>
                    <a:gd name="T42" fmla="*/ 2147483647 w 112"/>
                    <a:gd name="T43" fmla="*/ 2147483647 h 68"/>
                    <a:gd name="T44" fmla="*/ 2147483647 w 112"/>
                    <a:gd name="T45" fmla="*/ 2147483647 h 68"/>
                    <a:gd name="T46" fmla="*/ 2147483647 w 112"/>
                    <a:gd name="T47" fmla="*/ 2147483647 h 68"/>
                    <a:gd name="T48" fmla="*/ 2147483647 w 112"/>
                    <a:gd name="T49" fmla="*/ 2147483647 h 68"/>
                    <a:gd name="T50" fmla="*/ 2147483647 w 112"/>
                    <a:gd name="T51" fmla="*/ 2147483647 h 68"/>
                    <a:gd name="T52" fmla="*/ 2147483647 w 112"/>
                    <a:gd name="T53" fmla="*/ 2147483647 h 68"/>
                    <a:gd name="T54" fmla="*/ 2147483647 w 112"/>
                    <a:gd name="T55" fmla="*/ 2147483647 h 68"/>
                    <a:gd name="T56" fmla="*/ 2147483647 w 112"/>
                    <a:gd name="T57" fmla="*/ 2147483647 h 68"/>
                    <a:gd name="T58" fmla="*/ 2147483647 w 112"/>
                    <a:gd name="T59" fmla="*/ 2147483647 h 68"/>
                    <a:gd name="T60" fmla="*/ 2147483647 w 112"/>
                    <a:gd name="T61" fmla="*/ 2147483647 h 68"/>
                    <a:gd name="T62" fmla="*/ 2147483647 w 112"/>
                    <a:gd name="T63" fmla="*/ 2147483647 h 68"/>
                    <a:gd name="T64" fmla="*/ 2147483647 w 112"/>
                    <a:gd name="T65" fmla="*/ 2147483647 h 68"/>
                    <a:gd name="T66" fmla="*/ 2147483647 w 112"/>
                    <a:gd name="T67" fmla="*/ 2147483647 h 68"/>
                    <a:gd name="T68" fmla="*/ 2147483647 w 112"/>
                    <a:gd name="T69" fmla="*/ 2147483647 h 68"/>
                    <a:gd name="T70" fmla="*/ 2147483647 w 112"/>
                    <a:gd name="T71" fmla="*/ 2147483647 h 68"/>
                    <a:gd name="T72" fmla="*/ 2147483647 w 112"/>
                    <a:gd name="T73" fmla="*/ 2147483647 h 68"/>
                    <a:gd name="T74" fmla="*/ 2147483647 w 112"/>
                    <a:gd name="T75" fmla="*/ 2147483647 h 68"/>
                    <a:gd name="T76" fmla="*/ 2147483647 w 112"/>
                    <a:gd name="T77" fmla="*/ 2147483647 h 68"/>
                    <a:gd name="T78" fmla="*/ 2147483647 w 112"/>
                    <a:gd name="T79" fmla="*/ 2147483647 h 68"/>
                    <a:gd name="T80" fmla="*/ 2147483647 w 112"/>
                    <a:gd name="T81" fmla="*/ 2147483647 h 68"/>
                    <a:gd name="T82" fmla="*/ 2147483647 w 112"/>
                    <a:gd name="T83" fmla="*/ 2147483647 h 68"/>
                    <a:gd name="T84" fmla="*/ 2147483647 w 112"/>
                    <a:gd name="T85" fmla="*/ 2147483647 h 68"/>
                    <a:gd name="T86" fmla="*/ 2147483647 w 112"/>
                    <a:gd name="T87" fmla="*/ 2147483647 h 68"/>
                    <a:gd name="T88" fmla="*/ 2147483647 w 112"/>
                    <a:gd name="T89" fmla="*/ 2147483647 h 68"/>
                    <a:gd name="T90" fmla="*/ 2147483647 w 112"/>
                    <a:gd name="T91" fmla="*/ 2147483647 h 68"/>
                    <a:gd name="T92" fmla="*/ 0 w 112"/>
                    <a:gd name="T93" fmla="*/ 2147483647 h 68"/>
                    <a:gd name="T94" fmla="*/ 0 w 112"/>
                    <a:gd name="T95" fmla="*/ 2147483647 h 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2"/>
                    <a:gd name="T145" fmla="*/ 0 h 68"/>
                    <a:gd name="T146" fmla="*/ 112 w 112"/>
                    <a:gd name="T147" fmla="*/ 68 h 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2" h="68">
                      <a:moveTo>
                        <a:pt x="0" y="26"/>
                      </a:moveTo>
                      <a:lnTo>
                        <a:pt x="14" y="26"/>
                      </a:lnTo>
                      <a:lnTo>
                        <a:pt x="16" y="16"/>
                      </a:lnTo>
                      <a:lnTo>
                        <a:pt x="22" y="14"/>
                      </a:lnTo>
                      <a:lnTo>
                        <a:pt x="22" y="4"/>
                      </a:lnTo>
                      <a:lnTo>
                        <a:pt x="32" y="6"/>
                      </a:lnTo>
                      <a:lnTo>
                        <a:pt x="36" y="0"/>
                      </a:lnTo>
                      <a:lnTo>
                        <a:pt x="44" y="6"/>
                      </a:lnTo>
                      <a:lnTo>
                        <a:pt x="44" y="10"/>
                      </a:lnTo>
                      <a:lnTo>
                        <a:pt x="36" y="14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46" y="18"/>
                      </a:lnTo>
                      <a:lnTo>
                        <a:pt x="44" y="28"/>
                      </a:lnTo>
                      <a:lnTo>
                        <a:pt x="58" y="28"/>
                      </a:lnTo>
                      <a:lnTo>
                        <a:pt x="64" y="30"/>
                      </a:lnTo>
                      <a:lnTo>
                        <a:pt x="78" y="30"/>
                      </a:lnTo>
                      <a:lnTo>
                        <a:pt x="84" y="26"/>
                      </a:lnTo>
                      <a:lnTo>
                        <a:pt x="84" y="30"/>
                      </a:lnTo>
                      <a:lnTo>
                        <a:pt x="88" y="32"/>
                      </a:lnTo>
                      <a:lnTo>
                        <a:pt x="98" y="38"/>
                      </a:lnTo>
                      <a:lnTo>
                        <a:pt x="102" y="44"/>
                      </a:lnTo>
                      <a:lnTo>
                        <a:pt x="108" y="48"/>
                      </a:lnTo>
                      <a:lnTo>
                        <a:pt x="112" y="58"/>
                      </a:lnTo>
                      <a:lnTo>
                        <a:pt x="106" y="60"/>
                      </a:lnTo>
                      <a:lnTo>
                        <a:pt x="98" y="62"/>
                      </a:lnTo>
                      <a:lnTo>
                        <a:pt x="90" y="64"/>
                      </a:lnTo>
                      <a:lnTo>
                        <a:pt x="82" y="66"/>
                      </a:lnTo>
                      <a:lnTo>
                        <a:pt x="76" y="68"/>
                      </a:lnTo>
                      <a:lnTo>
                        <a:pt x="74" y="68"/>
                      </a:lnTo>
                      <a:lnTo>
                        <a:pt x="70" y="68"/>
                      </a:lnTo>
                      <a:lnTo>
                        <a:pt x="66" y="64"/>
                      </a:lnTo>
                      <a:lnTo>
                        <a:pt x="60" y="58"/>
                      </a:lnTo>
                      <a:lnTo>
                        <a:pt x="58" y="50"/>
                      </a:lnTo>
                      <a:lnTo>
                        <a:pt x="54" y="40"/>
                      </a:lnTo>
                      <a:lnTo>
                        <a:pt x="48" y="40"/>
                      </a:lnTo>
                      <a:lnTo>
                        <a:pt x="44" y="46"/>
                      </a:lnTo>
                      <a:lnTo>
                        <a:pt x="40" y="50"/>
                      </a:lnTo>
                      <a:lnTo>
                        <a:pt x="34" y="56"/>
                      </a:lnTo>
                      <a:lnTo>
                        <a:pt x="30" y="60"/>
                      </a:lnTo>
                      <a:lnTo>
                        <a:pt x="20" y="66"/>
                      </a:lnTo>
                      <a:lnTo>
                        <a:pt x="12" y="66"/>
                      </a:lnTo>
                      <a:lnTo>
                        <a:pt x="16" y="56"/>
                      </a:lnTo>
                      <a:lnTo>
                        <a:pt x="16" y="46"/>
                      </a:lnTo>
                      <a:lnTo>
                        <a:pt x="12" y="42"/>
                      </a:lnTo>
                      <a:lnTo>
                        <a:pt x="6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Freeform 239"/>
                <p:cNvSpPr/>
                <p:nvPr/>
              </p:nvSpPr>
              <p:spPr bwMode="auto">
                <a:xfrm>
                  <a:off x="5471520" y="3305243"/>
                  <a:ext cx="161435" cy="73009"/>
                </a:xfrm>
                <a:custGeom>
                  <a:avLst/>
                  <a:gdLst>
                    <a:gd name="T0" fmla="*/ 2147483647 w 110"/>
                    <a:gd name="T1" fmla="*/ 2147483647 h 46"/>
                    <a:gd name="T2" fmla="*/ 2147483647 w 110"/>
                    <a:gd name="T3" fmla="*/ 2147483647 h 46"/>
                    <a:gd name="T4" fmla="*/ 2147483647 w 110"/>
                    <a:gd name="T5" fmla="*/ 2147483647 h 46"/>
                    <a:gd name="T6" fmla="*/ 2147483647 w 110"/>
                    <a:gd name="T7" fmla="*/ 2147483647 h 46"/>
                    <a:gd name="T8" fmla="*/ 2147483647 w 110"/>
                    <a:gd name="T9" fmla="*/ 2147483647 h 46"/>
                    <a:gd name="T10" fmla="*/ 2147483647 w 110"/>
                    <a:gd name="T11" fmla="*/ 2147483647 h 46"/>
                    <a:gd name="T12" fmla="*/ 2147483647 w 110"/>
                    <a:gd name="T13" fmla="*/ 2147483647 h 46"/>
                    <a:gd name="T14" fmla="*/ 2147483647 w 110"/>
                    <a:gd name="T15" fmla="*/ 2147483647 h 46"/>
                    <a:gd name="T16" fmla="*/ 2147483647 w 110"/>
                    <a:gd name="T17" fmla="*/ 2147483647 h 46"/>
                    <a:gd name="T18" fmla="*/ 2147483647 w 110"/>
                    <a:gd name="T19" fmla="*/ 2147483647 h 46"/>
                    <a:gd name="T20" fmla="*/ 2147483647 w 110"/>
                    <a:gd name="T21" fmla="*/ 2147483647 h 46"/>
                    <a:gd name="T22" fmla="*/ 2147483647 w 110"/>
                    <a:gd name="T23" fmla="*/ 2147483647 h 46"/>
                    <a:gd name="T24" fmla="*/ 2147483647 w 110"/>
                    <a:gd name="T25" fmla="*/ 2147483647 h 46"/>
                    <a:gd name="T26" fmla="*/ 2147483647 w 110"/>
                    <a:gd name="T27" fmla="*/ 2147483647 h 46"/>
                    <a:gd name="T28" fmla="*/ 2147483647 w 110"/>
                    <a:gd name="T29" fmla="*/ 2147483647 h 46"/>
                    <a:gd name="T30" fmla="*/ 2147483647 w 110"/>
                    <a:gd name="T31" fmla="*/ 2147483647 h 46"/>
                    <a:gd name="T32" fmla="*/ 2147483647 w 110"/>
                    <a:gd name="T33" fmla="*/ 2147483647 h 46"/>
                    <a:gd name="T34" fmla="*/ 2147483647 w 110"/>
                    <a:gd name="T35" fmla="*/ 2147483647 h 46"/>
                    <a:gd name="T36" fmla="*/ 2147483647 w 110"/>
                    <a:gd name="T37" fmla="*/ 2147483647 h 46"/>
                    <a:gd name="T38" fmla="*/ 2147483647 w 110"/>
                    <a:gd name="T39" fmla="*/ 2147483647 h 46"/>
                    <a:gd name="T40" fmla="*/ 2147483647 w 110"/>
                    <a:gd name="T41" fmla="*/ 2147483647 h 46"/>
                    <a:gd name="T42" fmla="*/ 2147483647 w 110"/>
                    <a:gd name="T43" fmla="*/ 2147483647 h 46"/>
                    <a:gd name="T44" fmla="*/ 2147483647 w 110"/>
                    <a:gd name="T45" fmla="*/ 2147483647 h 46"/>
                    <a:gd name="T46" fmla="*/ 2147483647 w 110"/>
                    <a:gd name="T47" fmla="*/ 2147483647 h 46"/>
                    <a:gd name="T48" fmla="*/ 0 w 110"/>
                    <a:gd name="T49" fmla="*/ 0 h 46"/>
                    <a:gd name="T50" fmla="*/ 2147483647 w 110"/>
                    <a:gd name="T51" fmla="*/ 2147483647 h 46"/>
                    <a:gd name="T52" fmla="*/ 2147483647 w 110"/>
                    <a:gd name="T53" fmla="*/ 2147483647 h 46"/>
                    <a:gd name="T54" fmla="*/ 2147483647 w 110"/>
                    <a:gd name="T55" fmla="*/ 2147483647 h 46"/>
                    <a:gd name="T56" fmla="*/ 2147483647 w 110"/>
                    <a:gd name="T57" fmla="*/ 2147483647 h 46"/>
                    <a:gd name="T58" fmla="*/ 2147483647 w 110"/>
                    <a:gd name="T59" fmla="*/ 2147483647 h 46"/>
                    <a:gd name="T60" fmla="*/ 2147483647 w 110"/>
                    <a:gd name="T61" fmla="*/ 2147483647 h 46"/>
                    <a:gd name="T62" fmla="*/ 2147483647 w 110"/>
                    <a:gd name="T63" fmla="*/ 2147483647 h 46"/>
                    <a:gd name="T64" fmla="*/ 2147483647 w 110"/>
                    <a:gd name="T65" fmla="*/ 2147483647 h 46"/>
                    <a:gd name="T66" fmla="*/ 2147483647 w 110"/>
                    <a:gd name="T67" fmla="*/ 2147483647 h 46"/>
                    <a:gd name="T68" fmla="*/ 2147483647 w 110"/>
                    <a:gd name="T69" fmla="*/ 2147483647 h 46"/>
                    <a:gd name="T70" fmla="*/ 2147483647 w 110"/>
                    <a:gd name="T71" fmla="*/ 2147483647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0"/>
                    <a:gd name="T109" fmla="*/ 0 h 46"/>
                    <a:gd name="T110" fmla="*/ 110 w 110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0" h="46">
                      <a:moveTo>
                        <a:pt x="36" y="36"/>
                      </a:moveTo>
                      <a:lnTo>
                        <a:pt x="44" y="34"/>
                      </a:lnTo>
                      <a:lnTo>
                        <a:pt x="50" y="34"/>
                      </a:lnTo>
                      <a:lnTo>
                        <a:pt x="60" y="36"/>
                      </a:lnTo>
                      <a:lnTo>
                        <a:pt x="64" y="40"/>
                      </a:lnTo>
                      <a:lnTo>
                        <a:pt x="66" y="42"/>
                      </a:lnTo>
                      <a:lnTo>
                        <a:pt x="66" y="44"/>
                      </a:lnTo>
                      <a:lnTo>
                        <a:pt x="78" y="44"/>
                      </a:lnTo>
                      <a:lnTo>
                        <a:pt x="86" y="44"/>
                      </a:lnTo>
                      <a:lnTo>
                        <a:pt x="88" y="38"/>
                      </a:lnTo>
                      <a:lnTo>
                        <a:pt x="96" y="42"/>
                      </a:lnTo>
                      <a:lnTo>
                        <a:pt x="100" y="46"/>
                      </a:lnTo>
                      <a:lnTo>
                        <a:pt x="110" y="46"/>
                      </a:lnTo>
                      <a:lnTo>
                        <a:pt x="106" y="40"/>
                      </a:lnTo>
                      <a:lnTo>
                        <a:pt x="104" y="36"/>
                      </a:lnTo>
                      <a:lnTo>
                        <a:pt x="108" y="32"/>
                      </a:lnTo>
                      <a:lnTo>
                        <a:pt x="98" y="30"/>
                      </a:lnTo>
                      <a:lnTo>
                        <a:pt x="92" y="22"/>
                      </a:lnTo>
                      <a:lnTo>
                        <a:pt x="76" y="16"/>
                      </a:lnTo>
                      <a:lnTo>
                        <a:pt x="62" y="16"/>
                      </a:lnTo>
                      <a:lnTo>
                        <a:pt x="52" y="10"/>
                      </a:lnTo>
                      <a:lnTo>
                        <a:pt x="40" y="8"/>
                      </a:lnTo>
                      <a:lnTo>
                        <a:pt x="30" y="6"/>
                      </a:lnTo>
                      <a:lnTo>
                        <a:pt x="18" y="2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2" y="8"/>
                      </a:lnTo>
                      <a:lnTo>
                        <a:pt x="20" y="12"/>
                      </a:lnTo>
                      <a:lnTo>
                        <a:pt x="24" y="14"/>
                      </a:lnTo>
                      <a:lnTo>
                        <a:pt x="30" y="16"/>
                      </a:lnTo>
                      <a:lnTo>
                        <a:pt x="32" y="20"/>
                      </a:lnTo>
                      <a:lnTo>
                        <a:pt x="34" y="24"/>
                      </a:lnTo>
                      <a:lnTo>
                        <a:pt x="34" y="26"/>
                      </a:lnTo>
                      <a:lnTo>
                        <a:pt x="36" y="30"/>
                      </a:lnTo>
                      <a:lnTo>
                        <a:pt x="36" y="32"/>
                      </a:lnTo>
                      <a:lnTo>
                        <a:pt x="36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Freeform 240"/>
                <p:cNvSpPr/>
                <p:nvPr/>
              </p:nvSpPr>
              <p:spPr bwMode="auto">
                <a:xfrm>
                  <a:off x="5568381" y="3372942"/>
                  <a:ext cx="74952" cy="67700"/>
                </a:xfrm>
                <a:custGeom>
                  <a:avLst/>
                  <a:gdLst>
                    <a:gd name="T0" fmla="*/ 0 w 52"/>
                    <a:gd name="T1" fmla="*/ 0 h 42"/>
                    <a:gd name="T2" fmla="*/ 2147483647 w 52"/>
                    <a:gd name="T3" fmla="*/ 0 h 42"/>
                    <a:gd name="T4" fmla="*/ 2147483647 w 52"/>
                    <a:gd name="T5" fmla="*/ 2147483647 h 42"/>
                    <a:gd name="T6" fmla="*/ 2147483647 w 52"/>
                    <a:gd name="T7" fmla="*/ 2147483647 h 42"/>
                    <a:gd name="T8" fmla="*/ 2147483647 w 52"/>
                    <a:gd name="T9" fmla="*/ 2147483647 h 42"/>
                    <a:gd name="T10" fmla="*/ 2147483647 w 52"/>
                    <a:gd name="T11" fmla="*/ 2147483647 h 42"/>
                    <a:gd name="T12" fmla="*/ 2147483647 w 52"/>
                    <a:gd name="T13" fmla="*/ 2147483647 h 42"/>
                    <a:gd name="T14" fmla="*/ 2147483647 w 52"/>
                    <a:gd name="T15" fmla="*/ 2147483647 h 42"/>
                    <a:gd name="T16" fmla="*/ 2147483647 w 52"/>
                    <a:gd name="T17" fmla="*/ 2147483647 h 42"/>
                    <a:gd name="T18" fmla="*/ 2147483647 w 52"/>
                    <a:gd name="T19" fmla="*/ 2147483647 h 42"/>
                    <a:gd name="T20" fmla="*/ 2147483647 w 52"/>
                    <a:gd name="T21" fmla="*/ 2147483647 h 42"/>
                    <a:gd name="T22" fmla="*/ 2147483647 w 52"/>
                    <a:gd name="T23" fmla="*/ 2147483647 h 42"/>
                    <a:gd name="T24" fmla="*/ 2147483647 w 52"/>
                    <a:gd name="T25" fmla="*/ 2147483647 h 42"/>
                    <a:gd name="T26" fmla="*/ 2147483647 w 52"/>
                    <a:gd name="T27" fmla="*/ 2147483647 h 42"/>
                    <a:gd name="T28" fmla="*/ 2147483647 w 52"/>
                    <a:gd name="T29" fmla="*/ 2147483647 h 42"/>
                    <a:gd name="T30" fmla="*/ 2147483647 w 52"/>
                    <a:gd name="T31" fmla="*/ 2147483647 h 42"/>
                    <a:gd name="T32" fmla="*/ 2147483647 w 52"/>
                    <a:gd name="T33" fmla="*/ 2147483647 h 42"/>
                    <a:gd name="T34" fmla="*/ 2147483647 w 52"/>
                    <a:gd name="T35" fmla="*/ 2147483647 h 42"/>
                    <a:gd name="T36" fmla="*/ 2147483647 w 52"/>
                    <a:gd name="T37" fmla="*/ 2147483647 h 42"/>
                    <a:gd name="T38" fmla="*/ 2147483647 w 52"/>
                    <a:gd name="T39" fmla="*/ 2147483647 h 42"/>
                    <a:gd name="T40" fmla="*/ 0 w 52"/>
                    <a:gd name="T41" fmla="*/ 0 h 4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2"/>
                    <a:gd name="T64" fmla="*/ 0 h 42"/>
                    <a:gd name="T65" fmla="*/ 52 w 52"/>
                    <a:gd name="T66" fmla="*/ 42 h 4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2" h="42"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26" y="6"/>
                      </a:lnTo>
                      <a:lnTo>
                        <a:pt x="28" y="6"/>
                      </a:lnTo>
                      <a:lnTo>
                        <a:pt x="30" y="10"/>
                      </a:lnTo>
                      <a:lnTo>
                        <a:pt x="32" y="16"/>
                      </a:lnTo>
                      <a:lnTo>
                        <a:pt x="38" y="22"/>
                      </a:lnTo>
                      <a:lnTo>
                        <a:pt x="40" y="22"/>
                      </a:lnTo>
                      <a:lnTo>
                        <a:pt x="48" y="26"/>
                      </a:lnTo>
                      <a:lnTo>
                        <a:pt x="52" y="38"/>
                      </a:lnTo>
                      <a:lnTo>
                        <a:pt x="48" y="42"/>
                      </a:lnTo>
                      <a:lnTo>
                        <a:pt x="42" y="38"/>
                      </a:lnTo>
                      <a:lnTo>
                        <a:pt x="38" y="34"/>
                      </a:lnTo>
                      <a:lnTo>
                        <a:pt x="32" y="30"/>
                      </a:lnTo>
                      <a:lnTo>
                        <a:pt x="24" y="32"/>
                      </a:lnTo>
                      <a:lnTo>
                        <a:pt x="20" y="26"/>
                      </a:lnTo>
                      <a:lnTo>
                        <a:pt x="16" y="22"/>
                      </a:lnTo>
                      <a:lnTo>
                        <a:pt x="12" y="20"/>
                      </a:lnTo>
                      <a:lnTo>
                        <a:pt x="2" y="18"/>
                      </a:lnTo>
                      <a:lnTo>
                        <a:pt x="2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Freeform 241"/>
                <p:cNvSpPr/>
                <p:nvPr/>
              </p:nvSpPr>
              <p:spPr bwMode="auto">
                <a:xfrm>
                  <a:off x="5598362" y="3357013"/>
                  <a:ext cx="113005" cy="92921"/>
                </a:xfrm>
                <a:custGeom>
                  <a:avLst/>
                  <a:gdLst>
                    <a:gd name="T0" fmla="*/ 2147483647 w 78"/>
                    <a:gd name="T1" fmla="*/ 2147483647 h 60"/>
                    <a:gd name="T2" fmla="*/ 2147483647 w 78"/>
                    <a:gd name="T3" fmla="*/ 2147483647 h 60"/>
                    <a:gd name="T4" fmla="*/ 2147483647 w 78"/>
                    <a:gd name="T5" fmla="*/ 2147483647 h 60"/>
                    <a:gd name="T6" fmla="*/ 2147483647 w 78"/>
                    <a:gd name="T7" fmla="*/ 2147483647 h 60"/>
                    <a:gd name="T8" fmla="*/ 2147483647 w 78"/>
                    <a:gd name="T9" fmla="*/ 2147483647 h 60"/>
                    <a:gd name="T10" fmla="*/ 2147483647 w 78"/>
                    <a:gd name="T11" fmla="*/ 2147483647 h 60"/>
                    <a:gd name="T12" fmla="*/ 2147483647 w 78"/>
                    <a:gd name="T13" fmla="*/ 0 h 60"/>
                    <a:gd name="T14" fmla="*/ 2147483647 w 78"/>
                    <a:gd name="T15" fmla="*/ 2147483647 h 60"/>
                    <a:gd name="T16" fmla="*/ 2147483647 w 78"/>
                    <a:gd name="T17" fmla="*/ 2147483647 h 60"/>
                    <a:gd name="T18" fmla="*/ 2147483647 w 78"/>
                    <a:gd name="T19" fmla="*/ 2147483647 h 60"/>
                    <a:gd name="T20" fmla="*/ 2147483647 w 78"/>
                    <a:gd name="T21" fmla="*/ 2147483647 h 60"/>
                    <a:gd name="T22" fmla="*/ 2147483647 w 78"/>
                    <a:gd name="T23" fmla="*/ 2147483647 h 60"/>
                    <a:gd name="T24" fmla="*/ 2147483647 w 78"/>
                    <a:gd name="T25" fmla="*/ 2147483647 h 60"/>
                    <a:gd name="T26" fmla="*/ 2147483647 w 78"/>
                    <a:gd name="T27" fmla="*/ 2147483647 h 60"/>
                    <a:gd name="T28" fmla="*/ 0 w 78"/>
                    <a:gd name="T29" fmla="*/ 2147483647 h 60"/>
                    <a:gd name="T30" fmla="*/ 2147483647 w 78"/>
                    <a:gd name="T31" fmla="*/ 2147483647 h 60"/>
                    <a:gd name="T32" fmla="*/ 2147483647 w 78"/>
                    <a:gd name="T33" fmla="*/ 2147483647 h 60"/>
                    <a:gd name="T34" fmla="*/ 2147483647 w 78"/>
                    <a:gd name="T35" fmla="*/ 2147483647 h 60"/>
                    <a:gd name="T36" fmla="*/ 2147483647 w 78"/>
                    <a:gd name="T37" fmla="*/ 2147483647 h 60"/>
                    <a:gd name="T38" fmla="*/ 2147483647 w 78"/>
                    <a:gd name="T39" fmla="*/ 2147483647 h 60"/>
                    <a:gd name="T40" fmla="*/ 2147483647 w 78"/>
                    <a:gd name="T41" fmla="*/ 2147483647 h 60"/>
                    <a:gd name="T42" fmla="*/ 2147483647 w 78"/>
                    <a:gd name="T43" fmla="*/ 2147483647 h 60"/>
                    <a:gd name="T44" fmla="*/ 2147483647 w 78"/>
                    <a:gd name="T45" fmla="*/ 2147483647 h 60"/>
                    <a:gd name="T46" fmla="*/ 2147483647 w 78"/>
                    <a:gd name="T47" fmla="*/ 2147483647 h 60"/>
                    <a:gd name="T48" fmla="*/ 2147483647 w 78"/>
                    <a:gd name="T49" fmla="*/ 2147483647 h 60"/>
                    <a:gd name="T50" fmla="*/ 2147483647 w 78"/>
                    <a:gd name="T51" fmla="*/ 2147483647 h 60"/>
                    <a:gd name="T52" fmla="*/ 2147483647 w 78"/>
                    <a:gd name="T53" fmla="*/ 2147483647 h 60"/>
                    <a:gd name="T54" fmla="*/ 2147483647 w 78"/>
                    <a:gd name="T55" fmla="*/ 2147483647 h 60"/>
                    <a:gd name="T56" fmla="*/ 2147483647 w 78"/>
                    <a:gd name="T57" fmla="*/ 2147483647 h 60"/>
                    <a:gd name="T58" fmla="*/ 2147483647 w 78"/>
                    <a:gd name="T59" fmla="*/ 2147483647 h 60"/>
                    <a:gd name="T60" fmla="*/ 2147483647 w 78"/>
                    <a:gd name="T61" fmla="*/ 2147483647 h 60"/>
                    <a:gd name="T62" fmla="*/ 2147483647 w 78"/>
                    <a:gd name="T63" fmla="*/ 2147483647 h 60"/>
                    <a:gd name="T64" fmla="*/ 2147483647 w 78"/>
                    <a:gd name="T65" fmla="*/ 2147483647 h 60"/>
                    <a:gd name="T66" fmla="*/ 2147483647 w 78"/>
                    <a:gd name="T67" fmla="*/ 2147483647 h 60"/>
                    <a:gd name="T68" fmla="*/ 2147483647 w 78"/>
                    <a:gd name="T69" fmla="*/ 2147483647 h 60"/>
                    <a:gd name="T70" fmla="*/ 2147483647 w 78"/>
                    <a:gd name="T71" fmla="*/ 2147483647 h 60"/>
                    <a:gd name="T72" fmla="*/ 2147483647 w 78"/>
                    <a:gd name="T73" fmla="*/ 2147483647 h 60"/>
                    <a:gd name="T74" fmla="*/ 2147483647 w 78"/>
                    <a:gd name="T75" fmla="*/ 2147483647 h 60"/>
                    <a:gd name="T76" fmla="*/ 2147483647 w 78"/>
                    <a:gd name="T77" fmla="*/ 2147483647 h 60"/>
                    <a:gd name="T78" fmla="*/ 2147483647 w 78"/>
                    <a:gd name="T79" fmla="*/ 2147483647 h 60"/>
                    <a:gd name="T80" fmla="*/ 2147483647 w 78"/>
                    <a:gd name="T81" fmla="*/ 2147483647 h 6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78"/>
                    <a:gd name="T124" fmla="*/ 0 h 60"/>
                    <a:gd name="T125" fmla="*/ 78 w 78"/>
                    <a:gd name="T126" fmla="*/ 60 h 6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78" h="60">
                      <a:moveTo>
                        <a:pt x="52" y="2"/>
                      </a:moveTo>
                      <a:lnTo>
                        <a:pt x="48" y="6"/>
                      </a:lnTo>
                      <a:lnTo>
                        <a:pt x="42" y="12"/>
                      </a:lnTo>
                      <a:lnTo>
                        <a:pt x="36" y="12"/>
                      </a:lnTo>
                      <a:lnTo>
                        <a:pt x="32" y="8"/>
                      </a:lnTo>
                      <a:lnTo>
                        <a:pt x="28" y="6"/>
                      </a:lnTo>
                      <a:lnTo>
                        <a:pt x="22" y="0"/>
                      </a:lnTo>
                      <a:lnTo>
                        <a:pt x="18" y="4"/>
                      </a:lnTo>
                      <a:lnTo>
                        <a:pt x="20" y="8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4" y="14"/>
                      </a:lnTo>
                      <a:lnTo>
                        <a:pt x="10" y="10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6" y="18"/>
                      </a:lnTo>
                      <a:lnTo>
                        <a:pt x="8" y="18"/>
                      </a:lnTo>
                      <a:lnTo>
                        <a:pt x="10" y="24"/>
                      </a:lnTo>
                      <a:lnTo>
                        <a:pt x="12" y="28"/>
                      </a:lnTo>
                      <a:lnTo>
                        <a:pt x="14" y="30"/>
                      </a:lnTo>
                      <a:lnTo>
                        <a:pt x="20" y="34"/>
                      </a:lnTo>
                      <a:lnTo>
                        <a:pt x="28" y="38"/>
                      </a:lnTo>
                      <a:lnTo>
                        <a:pt x="32" y="50"/>
                      </a:lnTo>
                      <a:lnTo>
                        <a:pt x="36" y="46"/>
                      </a:lnTo>
                      <a:lnTo>
                        <a:pt x="42" y="42"/>
                      </a:lnTo>
                      <a:lnTo>
                        <a:pt x="46" y="38"/>
                      </a:lnTo>
                      <a:lnTo>
                        <a:pt x="54" y="38"/>
                      </a:lnTo>
                      <a:lnTo>
                        <a:pt x="54" y="44"/>
                      </a:lnTo>
                      <a:lnTo>
                        <a:pt x="56" y="46"/>
                      </a:lnTo>
                      <a:lnTo>
                        <a:pt x="56" y="52"/>
                      </a:lnTo>
                      <a:lnTo>
                        <a:pt x="58" y="54"/>
                      </a:lnTo>
                      <a:lnTo>
                        <a:pt x="60" y="56"/>
                      </a:lnTo>
                      <a:lnTo>
                        <a:pt x="64" y="56"/>
                      </a:lnTo>
                      <a:lnTo>
                        <a:pt x="68" y="60"/>
                      </a:lnTo>
                      <a:lnTo>
                        <a:pt x="72" y="28"/>
                      </a:lnTo>
                      <a:lnTo>
                        <a:pt x="78" y="28"/>
                      </a:lnTo>
                      <a:lnTo>
                        <a:pt x="64" y="18"/>
                      </a:lnTo>
                      <a:lnTo>
                        <a:pt x="62" y="14"/>
                      </a:lnTo>
                      <a:lnTo>
                        <a:pt x="56" y="8"/>
                      </a:lnTo>
                      <a:lnTo>
                        <a:pt x="56" y="6"/>
                      </a:lnTo>
                      <a:lnTo>
                        <a:pt x="5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Freeform 267"/>
                <p:cNvSpPr/>
                <p:nvPr/>
              </p:nvSpPr>
              <p:spPr bwMode="auto">
                <a:xfrm>
                  <a:off x="7933409" y="4637995"/>
                  <a:ext cx="222550" cy="241594"/>
                </a:xfrm>
                <a:custGeom>
                  <a:avLst/>
                  <a:gdLst>
                    <a:gd name="T0" fmla="*/ 2147483647 w 152"/>
                    <a:gd name="T1" fmla="*/ 2147483647 h 154"/>
                    <a:gd name="T2" fmla="*/ 0 w 152"/>
                    <a:gd name="T3" fmla="*/ 2147483647 h 154"/>
                    <a:gd name="T4" fmla="*/ 2147483647 w 152"/>
                    <a:gd name="T5" fmla="*/ 2147483647 h 154"/>
                    <a:gd name="T6" fmla="*/ 2147483647 w 152"/>
                    <a:gd name="T7" fmla="*/ 2147483647 h 154"/>
                    <a:gd name="T8" fmla="*/ 2147483647 w 152"/>
                    <a:gd name="T9" fmla="*/ 2147483647 h 154"/>
                    <a:gd name="T10" fmla="*/ 2147483647 w 152"/>
                    <a:gd name="T11" fmla="*/ 2147483647 h 154"/>
                    <a:gd name="T12" fmla="*/ 2147483647 w 152"/>
                    <a:gd name="T13" fmla="*/ 2147483647 h 154"/>
                    <a:gd name="T14" fmla="*/ 2147483647 w 152"/>
                    <a:gd name="T15" fmla="*/ 2147483647 h 154"/>
                    <a:gd name="T16" fmla="*/ 2147483647 w 152"/>
                    <a:gd name="T17" fmla="*/ 2147483647 h 154"/>
                    <a:gd name="T18" fmla="*/ 2147483647 w 152"/>
                    <a:gd name="T19" fmla="*/ 2147483647 h 154"/>
                    <a:gd name="T20" fmla="*/ 2147483647 w 152"/>
                    <a:gd name="T21" fmla="*/ 2147483647 h 154"/>
                    <a:gd name="T22" fmla="*/ 2147483647 w 152"/>
                    <a:gd name="T23" fmla="*/ 2147483647 h 154"/>
                    <a:gd name="T24" fmla="*/ 2147483647 w 152"/>
                    <a:gd name="T25" fmla="*/ 2147483647 h 154"/>
                    <a:gd name="T26" fmla="*/ 2147483647 w 152"/>
                    <a:gd name="T27" fmla="*/ 2147483647 h 154"/>
                    <a:gd name="T28" fmla="*/ 2147483647 w 152"/>
                    <a:gd name="T29" fmla="*/ 2147483647 h 154"/>
                    <a:gd name="T30" fmla="*/ 2147483647 w 152"/>
                    <a:gd name="T31" fmla="*/ 2147483647 h 154"/>
                    <a:gd name="T32" fmla="*/ 2147483647 w 152"/>
                    <a:gd name="T33" fmla="*/ 2147483647 h 154"/>
                    <a:gd name="T34" fmla="*/ 2147483647 w 152"/>
                    <a:gd name="T35" fmla="*/ 2147483647 h 154"/>
                    <a:gd name="T36" fmla="*/ 2147483647 w 152"/>
                    <a:gd name="T37" fmla="*/ 2147483647 h 154"/>
                    <a:gd name="T38" fmla="*/ 2147483647 w 152"/>
                    <a:gd name="T39" fmla="*/ 2147483647 h 154"/>
                    <a:gd name="T40" fmla="*/ 2147483647 w 152"/>
                    <a:gd name="T41" fmla="*/ 2147483647 h 154"/>
                    <a:gd name="T42" fmla="*/ 2147483647 w 152"/>
                    <a:gd name="T43" fmla="*/ 2147483647 h 154"/>
                    <a:gd name="T44" fmla="*/ 2147483647 w 152"/>
                    <a:gd name="T45" fmla="*/ 2147483647 h 154"/>
                    <a:gd name="T46" fmla="*/ 2147483647 w 152"/>
                    <a:gd name="T47" fmla="*/ 2147483647 h 154"/>
                    <a:gd name="T48" fmla="*/ 2147483647 w 152"/>
                    <a:gd name="T49" fmla="*/ 2147483647 h 154"/>
                    <a:gd name="T50" fmla="*/ 2147483647 w 152"/>
                    <a:gd name="T51" fmla="*/ 2147483647 h 154"/>
                    <a:gd name="T52" fmla="*/ 2147483647 w 152"/>
                    <a:gd name="T53" fmla="*/ 2147483647 h 154"/>
                    <a:gd name="T54" fmla="*/ 2147483647 w 152"/>
                    <a:gd name="T55" fmla="*/ 2147483647 h 154"/>
                    <a:gd name="T56" fmla="*/ 2147483647 w 152"/>
                    <a:gd name="T57" fmla="*/ 2147483647 h 154"/>
                    <a:gd name="T58" fmla="*/ 2147483647 w 152"/>
                    <a:gd name="T59" fmla="*/ 2147483647 h 154"/>
                    <a:gd name="T60" fmla="*/ 2147483647 w 152"/>
                    <a:gd name="T61" fmla="*/ 2147483647 h 154"/>
                    <a:gd name="T62" fmla="*/ 2147483647 w 152"/>
                    <a:gd name="T63" fmla="*/ 2147483647 h 154"/>
                    <a:gd name="T64" fmla="*/ 2147483647 w 152"/>
                    <a:gd name="T65" fmla="*/ 2147483647 h 154"/>
                    <a:gd name="T66" fmla="*/ 2147483647 w 152"/>
                    <a:gd name="T67" fmla="*/ 2147483647 h 154"/>
                    <a:gd name="T68" fmla="*/ 2147483647 w 152"/>
                    <a:gd name="T69" fmla="*/ 2147483647 h 154"/>
                    <a:gd name="T70" fmla="*/ 2147483647 w 152"/>
                    <a:gd name="T71" fmla="*/ 2147483647 h 154"/>
                    <a:gd name="T72" fmla="*/ 2147483647 w 152"/>
                    <a:gd name="T73" fmla="*/ 2147483647 h 154"/>
                    <a:gd name="T74" fmla="*/ 2147483647 w 152"/>
                    <a:gd name="T75" fmla="*/ 0 h 1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2"/>
                    <a:gd name="T115" fmla="*/ 0 h 154"/>
                    <a:gd name="T116" fmla="*/ 152 w 152"/>
                    <a:gd name="T117" fmla="*/ 154 h 15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2" h="154">
                      <a:moveTo>
                        <a:pt x="4" y="0"/>
                      </a:moveTo>
                      <a:lnTo>
                        <a:pt x="4" y="76"/>
                      </a:lnTo>
                      <a:lnTo>
                        <a:pt x="0" y="80"/>
                      </a:lnTo>
                      <a:lnTo>
                        <a:pt x="0" y="84"/>
                      </a:lnTo>
                      <a:lnTo>
                        <a:pt x="4" y="88"/>
                      </a:lnTo>
                      <a:lnTo>
                        <a:pt x="4" y="126"/>
                      </a:lnTo>
                      <a:lnTo>
                        <a:pt x="14" y="130"/>
                      </a:lnTo>
                      <a:lnTo>
                        <a:pt x="24" y="130"/>
                      </a:lnTo>
                      <a:lnTo>
                        <a:pt x="28" y="130"/>
                      </a:lnTo>
                      <a:lnTo>
                        <a:pt x="32" y="126"/>
                      </a:lnTo>
                      <a:lnTo>
                        <a:pt x="36" y="122"/>
                      </a:lnTo>
                      <a:lnTo>
                        <a:pt x="38" y="118"/>
                      </a:lnTo>
                      <a:lnTo>
                        <a:pt x="32" y="118"/>
                      </a:lnTo>
                      <a:lnTo>
                        <a:pt x="42" y="118"/>
                      </a:lnTo>
                      <a:lnTo>
                        <a:pt x="42" y="110"/>
                      </a:lnTo>
                      <a:lnTo>
                        <a:pt x="42" y="104"/>
                      </a:lnTo>
                      <a:lnTo>
                        <a:pt x="46" y="98"/>
                      </a:lnTo>
                      <a:lnTo>
                        <a:pt x="52" y="98"/>
                      </a:lnTo>
                      <a:lnTo>
                        <a:pt x="68" y="98"/>
                      </a:lnTo>
                      <a:lnTo>
                        <a:pt x="82" y="106"/>
                      </a:lnTo>
                      <a:lnTo>
                        <a:pt x="86" y="110"/>
                      </a:lnTo>
                      <a:lnTo>
                        <a:pt x="88" y="114"/>
                      </a:lnTo>
                      <a:lnTo>
                        <a:pt x="90" y="120"/>
                      </a:lnTo>
                      <a:lnTo>
                        <a:pt x="92" y="126"/>
                      </a:lnTo>
                      <a:lnTo>
                        <a:pt x="90" y="124"/>
                      </a:lnTo>
                      <a:lnTo>
                        <a:pt x="92" y="130"/>
                      </a:lnTo>
                      <a:lnTo>
                        <a:pt x="96" y="134"/>
                      </a:lnTo>
                      <a:lnTo>
                        <a:pt x="98" y="138"/>
                      </a:lnTo>
                      <a:lnTo>
                        <a:pt x="104" y="142"/>
                      </a:lnTo>
                      <a:lnTo>
                        <a:pt x="120" y="146"/>
                      </a:lnTo>
                      <a:lnTo>
                        <a:pt x="132" y="150"/>
                      </a:lnTo>
                      <a:lnTo>
                        <a:pt x="136" y="152"/>
                      </a:lnTo>
                      <a:lnTo>
                        <a:pt x="138" y="154"/>
                      </a:lnTo>
                      <a:lnTo>
                        <a:pt x="142" y="154"/>
                      </a:lnTo>
                      <a:lnTo>
                        <a:pt x="148" y="154"/>
                      </a:lnTo>
                      <a:lnTo>
                        <a:pt x="150" y="152"/>
                      </a:lnTo>
                      <a:lnTo>
                        <a:pt x="152" y="150"/>
                      </a:lnTo>
                      <a:lnTo>
                        <a:pt x="150" y="146"/>
                      </a:lnTo>
                      <a:lnTo>
                        <a:pt x="148" y="142"/>
                      </a:lnTo>
                      <a:lnTo>
                        <a:pt x="144" y="138"/>
                      </a:lnTo>
                      <a:lnTo>
                        <a:pt x="142" y="134"/>
                      </a:lnTo>
                      <a:lnTo>
                        <a:pt x="136" y="132"/>
                      </a:lnTo>
                      <a:lnTo>
                        <a:pt x="132" y="130"/>
                      </a:lnTo>
                      <a:lnTo>
                        <a:pt x="130" y="122"/>
                      </a:lnTo>
                      <a:lnTo>
                        <a:pt x="128" y="120"/>
                      </a:lnTo>
                      <a:lnTo>
                        <a:pt x="124" y="118"/>
                      </a:lnTo>
                      <a:lnTo>
                        <a:pt x="122" y="118"/>
                      </a:lnTo>
                      <a:lnTo>
                        <a:pt x="118" y="116"/>
                      </a:lnTo>
                      <a:lnTo>
                        <a:pt x="114" y="108"/>
                      </a:lnTo>
                      <a:lnTo>
                        <a:pt x="112" y="104"/>
                      </a:lnTo>
                      <a:lnTo>
                        <a:pt x="112" y="98"/>
                      </a:lnTo>
                      <a:lnTo>
                        <a:pt x="108" y="98"/>
                      </a:lnTo>
                      <a:lnTo>
                        <a:pt x="102" y="94"/>
                      </a:lnTo>
                      <a:lnTo>
                        <a:pt x="96" y="84"/>
                      </a:lnTo>
                      <a:lnTo>
                        <a:pt x="102" y="84"/>
                      </a:lnTo>
                      <a:lnTo>
                        <a:pt x="112" y="84"/>
                      </a:lnTo>
                      <a:lnTo>
                        <a:pt x="118" y="84"/>
                      </a:lnTo>
                      <a:lnTo>
                        <a:pt x="122" y="82"/>
                      </a:lnTo>
                      <a:lnTo>
                        <a:pt x="124" y="80"/>
                      </a:lnTo>
                      <a:lnTo>
                        <a:pt x="126" y="76"/>
                      </a:lnTo>
                      <a:lnTo>
                        <a:pt x="122" y="74"/>
                      </a:lnTo>
                      <a:lnTo>
                        <a:pt x="116" y="72"/>
                      </a:lnTo>
                      <a:lnTo>
                        <a:pt x="104" y="66"/>
                      </a:lnTo>
                      <a:lnTo>
                        <a:pt x="96" y="62"/>
                      </a:lnTo>
                      <a:lnTo>
                        <a:pt x="94" y="60"/>
                      </a:lnTo>
                      <a:lnTo>
                        <a:pt x="90" y="58"/>
                      </a:lnTo>
                      <a:lnTo>
                        <a:pt x="86" y="58"/>
                      </a:lnTo>
                      <a:lnTo>
                        <a:pt x="82" y="58"/>
                      </a:lnTo>
                      <a:lnTo>
                        <a:pt x="82" y="56"/>
                      </a:lnTo>
                      <a:lnTo>
                        <a:pt x="80" y="52"/>
                      </a:lnTo>
                      <a:lnTo>
                        <a:pt x="80" y="46"/>
                      </a:lnTo>
                      <a:lnTo>
                        <a:pt x="80" y="44"/>
                      </a:lnTo>
                      <a:lnTo>
                        <a:pt x="78" y="38"/>
                      </a:lnTo>
                      <a:lnTo>
                        <a:pt x="56" y="22"/>
                      </a:lnTo>
                      <a:lnTo>
                        <a:pt x="32" y="1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0" name="Freeform 268"/>
                <p:cNvSpPr/>
                <p:nvPr/>
              </p:nvSpPr>
              <p:spPr bwMode="auto">
                <a:xfrm>
                  <a:off x="6864476" y="4401710"/>
                  <a:ext cx="257144" cy="325224"/>
                </a:xfrm>
                <a:custGeom>
                  <a:avLst/>
                  <a:gdLst>
                    <a:gd name="T0" fmla="*/ 2147483647 w 176"/>
                    <a:gd name="T1" fmla="*/ 2147483647 h 206"/>
                    <a:gd name="T2" fmla="*/ 2147483647 w 176"/>
                    <a:gd name="T3" fmla="*/ 2147483647 h 206"/>
                    <a:gd name="T4" fmla="*/ 2147483647 w 176"/>
                    <a:gd name="T5" fmla="*/ 2147483647 h 206"/>
                    <a:gd name="T6" fmla="*/ 0 w 176"/>
                    <a:gd name="T7" fmla="*/ 2147483647 h 206"/>
                    <a:gd name="T8" fmla="*/ 2147483647 w 176"/>
                    <a:gd name="T9" fmla="*/ 0 h 206"/>
                    <a:gd name="T10" fmla="*/ 2147483647 w 176"/>
                    <a:gd name="T11" fmla="*/ 0 h 206"/>
                    <a:gd name="T12" fmla="*/ 2147483647 w 176"/>
                    <a:gd name="T13" fmla="*/ 2147483647 h 206"/>
                    <a:gd name="T14" fmla="*/ 2147483647 w 176"/>
                    <a:gd name="T15" fmla="*/ 2147483647 h 206"/>
                    <a:gd name="T16" fmla="*/ 2147483647 w 176"/>
                    <a:gd name="T17" fmla="*/ 2147483647 h 206"/>
                    <a:gd name="T18" fmla="*/ 2147483647 w 176"/>
                    <a:gd name="T19" fmla="*/ 2147483647 h 206"/>
                    <a:gd name="T20" fmla="*/ 2147483647 w 176"/>
                    <a:gd name="T21" fmla="*/ 2147483647 h 206"/>
                    <a:gd name="T22" fmla="*/ 2147483647 w 176"/>
                    <a:gd name="T23" fmla="*/ 2147483647 h 206"/>
                    <a:gd name="T24" fmla="*/ 2147483647 w 176"/>
                    <a:gd name="T25" fmla="*/ 2147483647 h 206"/>
                    <a:gd name="T26" fmla="*/ 2147483647 w 176"/>
                    <a:gd name="T27" fmla="*/ 2147483647 h 206"/>
                    <a:gd name="T28" fmla="*/ 2147483647 w 176"/>
                    <a:gd name="T29" fmla="*/ 2147483647 h 206"/>
                    <a:gd name="T30" fmla="*/ 2147483647 w 176"/>
                    <a:gd name="T31" fmla="*/ 2147483647 h 206"/>
                    <a:gd name="T32" fmla="*/ 2147483647 w 176"/>
                    <a:gd name="T33" fmla="*/ 2147483647 h 206"/>
                    <a:gd name="T34" fmla="*/ 2147483647 w 176"/>
                    <a:gd name="T35" fmla="*/ 2147483647 h 206"/>
                    <a:gd name="T36" fmla="*/ 2147483647 w 176"/>
                    <a:gd name="T37" fmla="*/ 2147483647 h 206"/>
                    <a:gd name="T38" fmla="*/ 2147483647 w 176"/>
                    <a:gd name="T39" fmla="*/ 2147483647 h 206"/>
                    <a:gd name="T40" fmla="*/ 2147483647 w 176"/>
                    <a:gd name="T41" fmla="*/ 2147483647 h 206"/>
                    <a:gd name="T42" fmla="*/ 2147483647 w 176"/>
                    <a:gd name="T43" fmla="*/ 2147483647 h 206"/>
                    <a:gd name="T44" fmla="*/ 2147483647 w 176"/>
                    <a:gd name="T45" fmla="*/ 2147483647 h 206"/>
                    <a:gd name="T46" fmla="*/ 2147483647 w 176"/>
                    <a:gd name="T47" fmla="*/ 2147483647 h 206"/>
                    <a:gd name="T48" fmla="*/ 2147483647 w 176"/>
                    <a:gd name="T49" fmla="*/ 2147483647 h 206"/>
                    <a:gd name="T50" fmla="*/ 2147483647 w 176"/>
                    <a:gd name="T51" fmla="*/ 2147483647 h 206"/>
                    <a:gd name="T52" fmla="*/ 2147483647 w 176"/>
                    <a:gd name="T53" fmla="*/ 2147483647 h 206"/>
                    <a:gd name="T54" fmla="*/ 2147483647 w 176"/>
                    <a:gd name="T55" fmla="*/ 2147483647 h 206"/>
                    <a:gd name="T56" fmla="*/ 2147483647 w 176"/>
                    <a:gd name="T57" fmla="*/ 2147483647 h 206"/>
                    <a:gd name="T58" fmla="*/ 2147483647 w 176"/>
                    <a:gd name="T59" fmla="*/ 2147483647 h 206"/>
                    <a:gd name="T60" fmla="*/ 2147483647 w 176"/>
                    <a:gd name="T61" fmla="*/ 2147483647 h 206"/>
                    <a:gd name="T62" fmla="*/ 2147483647 w 176"/>
                    <a:gd name="T63" fmla="*/ 2147483647 h 206"/>
                    <a:gd name="T64" fmla="*/ 2147483647 w 176"/>
                    <a:gd name="T65" fmla="*/ 2147483647 h 206"/>
                    <a:gd name="T66" fmla="*/ 2147483647 w 176"/>
                    <a:gd name="T67" fmla="*/ 2147483647 h 206"/>
                    <a:gd name="T68" fmla="*/ 2147483647 w 176"/>
                    <a:gd name="T69" fmla="*/ 2147483647 h 206"/>
                    <a:gd name="T70" fmla="*/ 2147483647 w 176"/>
                    <a:gd name="T71" fmla="*/ 2147483647 h 206"/>
                    <a:gd name="T72" fmla="*/ 2147483647 w 176"/>
                    <a:gd name="T73" fmla="*/ 2147483647 h 206"/>
                    <a:gd name="T74" fmla="*/ 2147483647 w 176"/>
                    <a:gd name="T75" fmla="*/ 2147483647 h 206"/>
                    <a:gd name="T76" fmla="*/ 2147483647 w 176"/>
                    <a:gd name="T77" fmla="*/ 2147483647 h 206"/>
                    <a:gd name="T78" fmla="*/ 2147483647 w 176"/>
                    <a:gd name="T79" fmla="*/ 2147483647 h 206"/>
                    <a:gd name="T80" fmla="*/ 2147483647 w 176"/>
                    <a:gd name="T81" fmla="*/ 2147483647 h 206"/>
                    <a:gd name="T82" fmla="*/ 2147483647 w 176"/>
                    <a:gd name="T83" fmla="*/ 2147483647 h 206"/>
                    <a:gd name="T84" fmla="*/ 2147483647 w 176"/>
                    <a:gd name="T85" fmla="*/ 2147483647 h 206"/>
                    <a:gd name="T86" fmla="*/ 2147483647 w 176"/>
                    <a:gd name="T87" fmla="*/ 2147483647 h 20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76"/>
                    <a:gd name="T133" fmla="*/ 0 h 206"/>
                    <a:gd name="T134" fmla="*/ 176 w 176"/>
                    <a:gd name="T135" fmla="*/ 206 h 20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76" h="206">
                      <a:moveTo>
                        <a:pt x="42" y="54"/>
                      </a:moveTo>
                      <a:lnTo>
                        <a:pt x="36" y="46"/>
                      </a:lnTo>
                      <a:lnTo>
                        <a:pt x="32" y="38"/>
                      </a:lnTo>
                      <a:lnTo>
                        <a:pt x="22" y="28"/>
                      </a:lnTo>
                      <a:lnTo>
                        <a:pt x="16" y="24"/>
                      </a:lnTo>
                      <a:lnTo>
                        <a:pt x="6" y="14"/>
                      </a:lnTo>
                      <a:lnTo>
                        <a:pt x="2" y="10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8" y="6"/>
                      </a:lnTo>
                      <a:lnTo>
                        <a:pt x="34" y="6"/>
                      </a:lnTo>
                      <a:lnTo>
                        <a:pt x="36" y="6"/>
                      </a:lnTo>
                      <a:lnTo>
                        <a:pt x="40" y="8"/>
                      </a:lnTo>
                      <a:lnTo>
                        <a:pt x="44" y="14"/>
                      </a:lnTo>
                      <a:lnTo>
                        <a:pt x="48" y="20"/>
                      </a:lnTo>
                      <a:lnTo>
                        <a:pt x="52" y="28"/>
                      </a:lnTo>
                      <a:lnTo>
                        <a:pt x="60" y="32"/>
                      </a:lnTo>
                      <a:lnTo>
                        <a:pt x="62" y="34"/>
                      </a:lnTo>
                      <a:lnTo>
                        <a:pt x="64" y="36"/>
                      </a:lnTo>
                      <a:lnTo>
                        <a:pt x="70" y="38"/>
                      </a:lnTo>
                      <a:lnTo>
                        <a:pt x="74" y="42"/>
                      </a:lnTo>
                      <a:lnTo>
                        <a:pt x="82" y="52"/>
                      </a:lnTo>
                      <a:lnTo>
                        <a:pt x="88" y="58"/>
                      </a:lnTo>
                      <a:lnTo>
                        <a:pt x="90" y="62"/>
                      </a:lnTo>
                      <a:lnTo>
                        <a:pt x="92" y="64"/>
                      </a:lnTo>
                      <a:lnTo>
                        <a:pt x="98" y="62"/>
                      </a:lnTo>
                      <a:lnTo>
                        <a:pt x="100" y="66"/>
                      </a:lnTo>
                      <a:lnTo>
                        <a:pt x="108" y="72"/>
                      </a:lnTo>
                      <a:lnTo>
                        <a:pt x="118" y="80"/>
                      </a:lnTo>
                      <a:lnTo>
                        <a:pt x="120" y="82"/>
                      </a:lnTo>
                      <a:lnTo>
                        <a:pt x="122" y="86"/>
                      </a:lnTo>
                      <a:lnTo>
                        <a:pt x="124" y="84"/>
                      </a:lnTo>
                      <a:lnTo>
                        <a:pt x="128" y="82"/>
                      </a:lnTo>
                      <a:lnTo>
                        <a:pt x="128" y="86"/>
                      </a:lnTo>
                      <a:lnTo>
                        <a:pt x="126" y="90"/>
                      </a:lnTo>
                      <a:lnTo>
                        <a:pt x="124" y="94"/>
                      </a:lnTo>
                      <a:lnTo>
                        <a:pt x="140" y="94"/>
                      </a:lnTo>
                      <a:lnTo>
                        <a:pt x="140" y="102"/>
                      </a:lnTo>
                      <a:lnTo>
                        <a:pt x="136" y="114"/>
                      </a:lnTo>
                      <a:lnTo>
                        <a:pt x="138" y="118"/>
                      </a:lnTo>
                      <a:lnTo>
                        <a:pt x="142" y="120"/>
                      </a:lnTo>
                      <a:lnTo>
                        <a:pt x="146" y="122"/>
                      </a:lnTo>
                      <a:lnTo>
                        <a:pt x="152" y="122"/>
                      </a:lnTo>
                      <a:lnTo>
                        <a:pt x="152" y="134"/>
                      </a:lnTo>
                      <a:lnTo>
                        <a:pt x="152" y="136"/>
                      </a:lnTo>
                      <a:lnTo>
                        <a:pt x="152" y="138"/>
                      </a:lnTo>
                      <a:lnTo>
                        <a:pt x="156" y="138"/>
                      </a:lnTo>
                      <a:lnTo>
                        <a:pt x="158" y="138"/>
                      </a:lnTo>
                      <a:lnTo>
                        <a:pt x="160" y="140"/>
                      </a:lnTo>
                      <a:lnTo>
                        <a:pt x="162" y="144"/>
                      </a:lnTo>
                      <a:lnTo>
                        <a:pt x="172" y="150"/>
                      </a:lnTo>
                      <a:lnTo>
                        <a:pt x="174" y="152"/>
                      </a:lnTo>
                      <a:lnTo>
                        <a:pt x="176" y="158"/>
                      </a:lnTo>
                      <a:lnTo>
                        <a:pt x="174" y="192"/>
                      </a:lnTo>
                      <a:lnTo>
                        <a:pt x="174" y="204"/>
                      </a:lnTo>
                      <a:lnTo>
                        <a:pt x="170" y="206"/>
                      </a:lnTo>
                      <a:lnTo>
                        <a:pt x="164" y="206"/>
                      </a:lnTo>
                      <a:lnTo>
                        <a:pt x="160" y="204"/>
                      </a:lnTo>
                      <a:lnTo>
                        <a:pt x="154" y="206"/>
                      </a:lnTo>
                      <a:lnTo>
                        <a:pt x="152" y="206"/>
                      </a:lnTo>
                      <a:lnTo>
                        <a:pt x="148" y="206"/>
                      </a:lnTo>
                      <a:lnTo>
                        <a:pt x="146" y="204"/>
                      </a:lnTo>
                      <a:lnTo>
                        <a:pt x="144" y="198"/>
                      </a:lnTo>
                      <a:lnTo>
                        <a:pt x="140" y="192"/>
                      </a:lnTo>
                      <a:lnTo>
                        <a:pt x="132" y="186"/>
                      </a:lnTo>
                      <a:lnTo>
                        <a:pt x="124" y="180"/>
                      </a:lnTo>
                      <a:lnTo>
                        <a:pt x="118" y="176"/>
                      </a:lnTo>
                      <a:lnTo>
                        <a:pt x="112" y="168"/>
                      </a:lnTo>
                      <a:lnTo>
                        <a:pt x="104" y="160"/>
                      </a:lnTo>
                      <a:lnTo>
                        <a:pt x="98" y="150"/>
                      </a:lnTo>
                      <a:lnTo>
                        <a:pt x="96" y="144"/>
                      </a:lnTo>
                      <a:lnTo>
                        <a:pt x="94" y="138"/>
                      </a:lnTo>
                      <a:lnTo>
                        <a:pt x="88" y="126"/>
                      </a:lnTo>
                      <a:lnTo>
                        <a:pt x="82" y="114"/>
                      </a:lnTo>
                      <a:lnTo>
                        <a:pt x="76" y="104"/>
                      </a:lnTo>
                      <a:lnTo>
                        <a:pt x="66" y="94"/>
                      </a:lnTo>
                      <a:lnTo>
                        <a:pt x="64" y="88"/>
                      </a:lnTo>
                      <a:lnTo>
                        <a:pt x="64" y="82"/>
                      </a:lnTo>
                      <a:lnTo>
                        <a:pt x="62" y="76"/>
                      </a:lnTo>
                      <a:lnTo>
                        <a:pt x="60" y="70"/>
                      </a:lnTo>
                      <a:lnTo>
                        <a:pt x="54" y="66"/>
                      </a:lnTo>
                      <a:lnTo>
                        <a:pt x="48" y="62"/>
                      </a:lnTo>
                      <a:lnTo>
                        <a:pt x="42" y="58"/>
                      </a:lnTo>
                      <a:lnTo>
                        <a:pt x="40" y="54"/>
                      </a:lnTo>
                      <a:lnTo>
                        <a:pt x="42" y="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Freeform 269"/>
                <p:cNvSpPr/>
                <p:nvPr/>
              </p:nvSpPr>
              <p:spPr bwMode="auto">
                <a:xfrm>
                  <a:off x="7194266" y="4449498"/>
                  <a:ext cx="234082" cy="230974"/>
                </a:xfrm>
                <a:custGeom>
                  <a:avLst/>
                  <a:gdLst>
                    <a:gd name="T0" fmla="*/ 2147483647 w 160"/>
                    <a:gd name="T1" fmla="*/ 2147483647 h 146"/>
                    <a:gd name="T2" fmla="*/ 2147483647 w 160"/>
                    <a:gd name="T3" fmla="*/ 0 h 146"/>
                    <a:gd name="T4" fmla="*/ 2147483647 w 160"/>
                    <a:gd name="T5" fmla="*/ 2147483647 h 146"/>
                    <a:gd name="T6" fmla="*/ 2147483647 w 160"/>
                    <a:gd name="T7" fmla="*/ 2147483647 h 146"/>
                    <a:gd name="T8" fmla="*/ 2147483647 w 160"/>
                    <a:gd name="T9" fmla="*/ 2147483647 h 146"/>
                    <a:gd name="T10" fmla="*/ 2147483647 w 160"/>
                    <a:gd name="T11" fmla="*/ 2147483647 h 146"/>
                    <a:gd name="T12" fmla="*/ 2147483647 w 160"/>
                    <a:gd name="T13" fmla="*/ 2147483647 h 146"/>
                    <a:gd name="T14" fmla="*/ 2147483647 w 160"/>
                    <a:gd name="T15" fmla="*/ 2147483647 h 146"/>
                    <a:gd name="T16" fmla="*/ 2147483647 w 160"/>
                    <a:gd name="T17" fmla="*/ 2147483647 h 146"/>
                    <a:gd name="T18" fmla="*/ 2147483647 w 160"/>
                    <a:gd name="T19" fmla="*/ 2147483647 h 146"/>
                    <a:gd name="T20" fmla="*/ 2147483647 w 160"/>
                    <a:gd name="T21" fmla="*/ 2147483647 h 146"/>
                    <a:gd name="T22" fmla="*/ 2147483647 w 160"/>
                    <a:gd name="T23" fmla="*/ 2147483647 h 146"/>
                    <a:gd name="T24" fmla="*/ 2147483647 w 160"/>
                    <a:gd name="T25" fmla="*/ 2147483647 h 146"/>
                    <a:gd name="T26" fmla="*/ 2147483647 w 160"/>
                    <a:gd name="T27" fmla="*/ 2147483647 h 146"/>
                    <a:gd name="T28" fmla="*/ 2147483647 w 160"/>
                    <a:gd name="T29" fmla="*/ 2147483647 h 146"/>
                    <a:gd name="T30" fmla="*/ 2147483647 w 160"/>
                    <a:gd name="T31" fmla="*/ 2147483647 h 146"/>
                    <a:gd name="T32" fmla="*/ 0 w 160"/>
                    <a:gd name="T33" fmla="*/ 2147483647 h 146"/>
                    <a:gd name="T34" fmla="*/ 2147483647 w 160"/>
                    <a:gd name="T35" fmla="*/ 2147483647 h 146"/>
                    <a:gd name="T36" fmla="*/ 2147483647 w 160"/>
                    <a:gd name="T37" fmla="*/ 2147483647 h 146"/>
                    <a:gd name="T38" fmla="*/ 2147483647 w 160"/>
                    <a:gd name="T39" fmla="*/ 2147483647 h 146"/>
                    <a:gd name="T40" fmla="*/ 2147483647 w 160"/>
                    <a:gd name="T41" fmla="*/ 2147483647 h 146"/>
                    <a:gd name="T42" fmla="*/ 2147483647 w 160"/>
                    <a:gd name="T43" fmla="*/ 2147483647 h 146"/>
                    <a:gd name="T44" fmla="*/ 2147483647 w 160"/>
                    <a:gd name="T45" fmla="*/ 2147483647 h 146"/>
                    <a:gd name="T46" fmla="*/ 2147483647 w 160"/>
                    <a:gd name="T47" fmla="*/ 2147483647 h 146"/>
                    <a:gd name="T48" fmla="*/ 2147483647 w 160"/>
                    <a:gd name="T49" fmla="*/ 2147483647 h 146"/>
                    <a:gd name="T50" fmla="*/ 2147483647 w 160"/>
                    <a:gd name="T51" fmla="*/ 2147483647 h 146"/>
                    <a:gd name="T52" fmla="*/ 2147483647 w 160"/>
                    <a:gd name="T53" fmla="*/ 2147483647 h 146"/>
                    <a:gd name="T54" fmla="*/ 2147483647 w 160"/>
                    <a:gd name="T55" fmla="*/ 2147483647 h 146"/>
                    <a:gd name="T56" fmla="*/ 2147483647 w 160"/>
                    <a:gd name="T57" fmla="*/ 2147483647 h 146"/>
                    <a:gd name="T58" fmla="*/ 2147483647 w 160"/>
                    <a:gd name="T59" fmla="*/ 2147483647 h 146"/>
                    <a:gd name="T60" fmla="*/ 2147483647 w 160"/>
                    <a:gd name="T61" fmla="*/ 2147483647 h 146"/>
                    <a:gd name="T62" fmla="*/ 2147483647 w 160"/>
                    <a:gd name="T63" fmla="*/ 2147483647 h 146"/>
                    <a:gd name="T64" fmla="*/ 2147483647 w 160"/>
                    <a:gd name="T65" fmla="*/ 2147483647 h 146"/>
                    <a:gd name="T66" fmla="*/ 2147483647 w 160"/>
                    <a:gd name="T67" fmla="*/ 2147483647 h 146"/>
                    <a:gd name="T68" fmla="*/ 2147483647 w 160"/>
                    <a:gd name="T69" fmla="*/ 2147483647 h 146"/>
                    <a:gd name="T70" fmla="*/ 2147483647 w 160"/>
                    <a:gd name="T71" fmla="*/ 2147483647 h 146"/>
                    <a:gd name="T72" fmla="*/ 2147483647 w 160"/>
                    <a:gd name="T73" fmla="*/ 2147483647 h 146"/>
                    <a:gd name="T74" fmla="*/ 2147483647 w 160"/>
                    <a:gd name="T75" fmla="*/ 2147483647 h 146"/>
                    <a:gd name="T76" fmla="*/ 2147483647 w 160"/>
                    <a:gd name="T77" fmla="*/ 2147483647 h 146"/>
                    <a:gd name="T78" fmla="*/ 2147483647 w 160"/>
                    <a:gd name="T79" fmla="*/ 2147483647 h 146"/>
                    <a:gd name="T80" fmla="*/ 2147483647 w 160"/>
                    <a:gd name="T81" fmla="*/ 2147483647 h 146"/>
                    <a:gd name="T82" fmla="*/ 2147483647 w 160"/>
                    <a:gd name="T83" fmla="*/ 2147483647 h 146"/>
                    <a:gd name="T84" fmla="*/ 2147483647 w 160"/>
                    <a:gd name="T85" fmla="*/ 2147483647 h 146"/>
                    <a:gd name="T86" fmla="*/ 2147483647 w 160"/>
                    <a:gd name="T87" fmla="*/ 2147483647 h 146"/>
                    <a:gd name="T88" fmla="*/ 2147483647 w 160"/>
                    <a:gd name="T89" fmla="*/ 2147483647 h 146"/>
                    <a:gd name="T90" fmla="*/ 2147483647 w 160"/>
                    <a:gd name="T91" fmla="*/ 2147483647 h 146"/>
                    <a:gd name="T92" fmla="*/ 2147483647 w 160"/>
                    <a:gd name="T93" fmla="*/ 2147483647 h 146"/>
                    <a:gd name="T94" fmla="*/ 2147483647 w 160"/>
                    <a:gd name="T95" fmla="*/ 2147483647 h 146"/>
                    <a:gd name="T96" fmla="*/ 2147483647 w 160"/>
                    <a:gd name="T97" fmla="*/ 2147483647 h 146"/>
                    <a:gd name="T98" fmla="*/ 2147483647 w 160"/>
                    <a:gd name="T99" fmla="*/ 2147483647 h 146"/>
                    <a:gd name="T100" fmla="*/ 2147483647 w 160"/>
                    <a:gd name="T101" fmla="*/ 2147483647 h 146"/>
                    <a:gd name="T102" fmla="*/ 2147483647 w 160"/>
                    <a:gd name="T103" fmla="*/ 2147483647 h 14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60"/>
                    <a:gd name="T157" fmla="*/ 0 h 146"/>
                    <a:gd name="T158" fmla="*/ 160 w 160"/>
                    <a:gd name="T159" fmla="*/ 146 h 14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60" h="146">
                      <a:moveTo>
                        <a:pt x="136" y="4"/>
                      </a:moveTo>
                      <a:lnTo>
                        <a:pt x="126" y="2"/>
                      </a:lnTo>
                      <a:lnTo>
                        <a:pt x="120" y="0"/>
                      </a:lnTo>
                      <a:lnTo>
                        <a:pt x="114" y="0"/>
                      </a:lnTo>
                      <a:lnTo>
                        <a:pt x="108" y="0"/>
                      </a:lnTo>
                      <a:lnTo>
                        <a:pt x="102" y="4"/>
                      </a:lnTo>
                      <a:lnTo>
                        <a:pt x="96" y="8"/>
                      </a:lnTo>
                      <a:lnTo>
                        <a:pt x="92" y="14"/>
                      </a:lnTo>
                      <a:lnTo>
                        <a:pt x="88" y="26"/>
                      </a:lnTo>
                      <a:lnTo>
                        <a:pt x="84" y="40"/>
                      </a:lnTo>
                      <a:lnTo>
                        <a:pt x="84" y="48"/>
                      </a:lnTo>
                      <a:lnTo>
                        <a:pt x="82" y="52"/>
                      </a:lnTo>
                      <a:lnTo>
                        <a:pt x="78" y="52"/>
                      </a:lnTo>
                      <a:lnTo>
                        <a:pt x="74" y="50"/>
                      </a:lnTo>
                      <a:lnTo>
                        <a:pt x="70" y="48"/>
                      </a:lnTo>
                      <a:lnTo>
                        <a:pt x="66" y="44"/>
                      </a:lnTo>
                      <a:lnTo>
                        <a:pt x="62" y="42"/>
                      </a:lnTo>
                      <a:lnTo>
                        <a:pt x="58" y="42"/>
                      </a:lnTo>
                      <a:lnTo>
                        <a:pt x="56" y="44"/>
                      </a:lnTo>
                      <a:lnTo>
                        <a:pt x="50" y="50"/>
                      </a:lnTo>
                      <a:lnTo>
                        <a:pt x="42" y="52"/>
                      </a:lnTo>
                      <a:lnTo>
                        <a:pt x="40" y="54"/>
                      </a:lnTo>
                      <a:lnTo>
                        <a:pt x="34" y="56"/>
                      </a:lnTo>
                      <a:lnTo>
                        <a:pt x="28" y="54"/>
                      </a:lnTo>
                      <a:lnTo>
                        <a:pt x="22" y="52"/>
                      </a:lnTo>
                      <a:lnTo>
                        <a:pt x="16" y="50"/>
                      </a:lnTo>
                      <a:lnTo>
                        <a:pt x="14" y="48"/>
                      </a:lnTo>
                      <a:lnTo>
                        <a:pt x="14" y="46"/>
                      </a:lnTo>
                      <a:lnTo>
                        <a:pt x="14" y="36"/>
                      </a:lnTo>
                      <a:lnTo>
                        <a:pt x="14" y="34"/>
                      </a:lnTo>
                      <a:lnTo>
                        <a:pt x="8" y="38"/>
                      </a:lnTo>
                      <a:lnTo>
                        <a:pt x="4" y="44"/>
                      </a:lnTo>
                      <a:lnTo>
                        <a:pt x="2" y="52"/>
                      </a:lnTo>
                      <a:lnTo>
                        <a:pt x="0" y="60"/>
                      </a:lnTo>
                      <a:lnTo>
                        <a:pt x="2" y="66"/>
                      </a:lnTo>
                      <a:lnTo>
                        <a:pt x="4" y="72"/>
                      </a:lnTo>
                      <a:lnTo>
                        <a:pt x="4" y="74"/>
                      </a:lnTo>
                      <a:lnTo>
                        <a:pt x="2" y="78"/>
                      </a:lnTo>
                      <a:lnTo>
                        <a:pt x="4" y="82"/>
                      </a:lnTo>
                      <a:lnTo>
                        <a:pt x="8" y="86"/>
                      </a:lnTo>
                      <a:lnTo>
                        <a:pt x="10" y="86"/>
                      </a:lnTo>
                      <a:lnTo>
                        <a:pt x="10" y="92"/>
                      </a:lnTo>
                      <a:lnTo>
                        <a:pt x="16" y="94"/>
                      </a:lnTo>
                      <a:lnTo>
                        <a:pt x="18" y="96"/>
                      </a:lnTo>
                      <a:lnTo>
                        <a:pt x="18" y="98"/>
                      </a:lnTo>
                      <a:lnTo>
                        <a:pt x="18" y="102"/>
                      </a:lnTo>
                      <a:lnTo>
                        <a:pt x="16" y="106"/>
                      </a:lnTo>
                      <a:lnTo>
                        <a:pt x="16" y="108"/>
                      </a:lnTo>
                      <a:lnTo>
                        <a:pt x="18" y="112"/>
                      </a:lnTo>
                      <a:lnTo>
                        <a:pt x="18" y="110"/>
                      </a:lnTo>
                      <a:lnTo>
                        <a:pt x="18" y="116"/>
                      </a:lnTo>
                      <a:lnTo>
                        <a:pt x="20" y="120"/>
                      </a:lnTo>
                      <a:lnTo>
                        <a:pt x="24" y="124"/>
                      </a:lnTo>
                      <a:lnTo>
                        <a:pt x="28" y="126"/>
                      </a:lnTo>
                      <a:lnTo>
                        <a:pt x="34" y="126"/>
                      </a:lnTo>
                      <a:lnTo>
                        <a:pt x="42" y="128"/>
                      </a:lnTo>
                      <a:lnTo>
                        <a:pt x="46" y="130"/>
                      </a:lnTo>
                      <a:lnTo>
                        <a:pt x="44" y="134"/>
                      </a:lnTo>
                      <a:lnTo>
                        <a:pt x="48" y="134"/>
                      </a:lnTo>
                      <a:lnTo>
                        <a:pt x="54" y="134"/>
                      </a:lnTo>
                      <a:lnTo>
                        <a:pt x="56" y="132"/>
                      </a:lnTo>
                      <a:lnTo>
                        <a:pt x="62" y="130"/>
                      </a:lnTo>
                      <a:lnTo>
                        <a:pt x="66" y="130"/>
                      </a:lnTo>
                      <a:lnTo>
                        <a:pt x="72" y="130"/>
                      </a:lnTo>
                      <a:lnTo>
                        <a:pt x="78" y="132"/>
                      </a:lnTo>
                      <a:lnTo>
                        <a:pt x="82" y="134"/>
                      </a:lnTo>
                      <a:lnTo>
                        <a:pt x="88" y="134"/>
                      </a:lnTo>
                      <a:lnTo>
                        <a:pt x="88" y="140"/>
                      </a:lnTo>
                      <a:lnTo>
                        <a:pt x="88" y="144"/>
                      </a:lnTo>
                      <a:lnTo>
                        <a:pt x="88" y="146"/>
                      </a:lnTo>
                      <a:lnTo>
                        <a:pt x="90" y="146"/>
                      </a:lnTo>
                      <a:lnTo>
                        <a:pt x="98" y="144"/>
                      </a:lnTo>
                      <a:lnTo>
                        <a:pt x="106" y="142"/>
                      </a:lnTo>
                      <a:lnTo>
                        <a:pt x="112" y="138"/>
                      </a:lnTo>
                      <a:lnTo>
                        <a:pt x="120" y="138"/>
                      </a:lnTo>
                      <a:lnTo>
                        <a:pt x="120" y="134"/>
                      </a:lnTo>
                      <a:lnTo>
                        <a:pt x="118" y="134"/>
                      </a:lnTo>
                      <a:lnTo>
                        <a:pt x="116" y="130"/>
                      </a:lnTo>
                      <a:lnTo>
                        <a:pt x="116" y="126"/>
                      </a:lnTo>
                      <a:lnTo>
                        <a:pt x="118" y="124"/>
                      </a:lnTo>
                      <a:lnTo>
                        <a:pt x="122" y="120"/>
                      </a:lnTo>
                      <a:lnTo>
                        <a:pt x="122" y="114"/>
                      </a:lnTo>
                      <a:lnTo>
                        <a:pt x="122" y="108"/>
                      </a:lnTo>
                      <a:lnTo>
                        <a:pt x="120" y="106"/>
                      </a:lnTo>
                      <a:lnTo>
                        <a:pt x="122" y="100"/>
                      </a:lnTo>
                      <a:lnTo>
                        <a:pt x="126" y="94"/>
                      </a:lnTo>
                      <a:lnTo>
                        <a:pt x="132" y="92"/>
                      </a:lnTo>
                      <a:lnTo>
                        <a:pt x="136" y="82"/>
                      </a:lnTo>
                      <a:lnTo>
                        <a:pt x="138" y="72"/>
                      </a:lnTo>
                      <a:lnTo>
                        <a:pt x="142" y="60"/>
                      </a:lnTo>
                      <a:lnTo>
                        <a:pt x="144" y="58"/>
                      </a:lnTo>
                      <a:lnTo>
                        <a:pt x="148" y="56"/>
                      </a:lnTo>
                      <a:lnTo>
                        <a:pt x="154" y="56"/>
                      </a:lnTo>
                      <a:lnTo>
                        <a:pt x="160" y="56"/>
                      </a:lnTo>
                      <a:lnTo>
                        <a:pt x="160" y="52"/>
                      </a:lnTo>
                      <a:lnTo>
                        <a:pt x="150" y="46"/>
                      </a:lnTo>
                      <a:lnTo>
                        <a:pt x="146" y="40"/>
                      </a:lnTo>
                      <a:lnTo>
                        <a:pt x="144" y="34"/>
                      </a:lnTo>
                      <a:lnTo>
                        <a:pt x="146" y="32"/>
                      </a:lnTo>
                      <a:lnTo>
                        <a:pt x="148" y="28"/>
                      </a:lnTo>
                      <a:lnTo>
                        <a:pt x="142" y="26"/>
                      </a:lnTo>
                      <a:lnTo>
                        <a:pt x="138" y="22"/>
                      </a:lnTo>
                      <a:lnTo>
                        <a:pt x="138" y="14"/>
                      </a:lnTo>
                      <a:lnTo>
                        <a:pt x="136" y="8"/>
                      </a:lnTo>
                      <a:lnTo>
                        <a:pt x="13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2" name="Freeform 270"/>
                <p:cNvSpPr/>
                <p:nvPr/>
              </p:nvSpPr>
              <p:spPr bwMode="auto">
                <a:xfrm>
                  <a:off x="7190806" y="4879590"/>
                  <a:ext cx="930560" cy="816377"/>
                </a:xfrm>
                <a:custGeom>
                  <a:avLst/>
                  <a:gdLst>
                    <a:gd name="T0" fmla="*/ 2147483647 w 636"/>
                    <a:gd name="T1" fmla="*/ 2147483647 h 516"/>
                    <a:gd name="T2" fmla="*/ 2147483647 w 636"/>
                    <a:gd name="T3" fmla="*/ 2147483647 h 516"/>
                    <a:gd name="T4" fmla="*/ 2147483647 w 636"/>
                    <a:gd name="T5" fmla="*/ 2147483647 h 516"/>
                    <a:gd name="T6" fmla="*/ 2147483647 w 636"/>
                    <a:gd name="T7" fmla="*/ 2147483647 h 516"/>
                    <a:gd name="T8" fmla="*/ 2147483647 w 636"/>
                    <a:gd name="T9" fmla="*/ 2147483647 h 516"/>
                    <a:gd name="T10" fmla="*/ 2147483647 w 636"/>
                    <a:gd name="T11" fmla="*/ 2147483647 h 516"/>
                    <a:gd name="T12" fmla="*/ 2147483647 w 636"/>
                    <a:gd name="T13" fmla="*/ 2147483647 h 516"/>
                    <a:gd name="T14" fmla="*/ 2147483647 w 636"/>
                    <a:gd name="T15" fmla="*/ 2147483647 h 516"/>
                    <a:gd name="T16" fmla="*/ 2147483647 w 636"/>
                    <a:gd name="T17" fmla="*/ 2147483647 h 516"/>
                    <a:gd name="T18" fmla="*/ 2147483647 w 636"/>
                    <a:gd name="T19" fmla="*/ 2147483647 h 516"/>
                    <a:gd name="T20" fmla="*/ 2147483647 w 636"/>
                    <a:gd name="T21" fmla="*/ 2147483647 h 516"/>
                    <a:gd name="T22" fmla="*/ 2147483647 w 636"/>
                    <a:gd name="T23" fmla="*/ 2147483647 h 516"/>
                    <a:gd name="T24" fmla="*/ 2147483647 w 636"/>
                    <a:gd name="T25" fmla="*/ 2147483647 h 516"/>
                    <a:gd name="T26" fmla="*/ 2147483647 w 636"/>
                    <a:gd name="T27" fmla="*/ 2147483647 h 516"/>
                    <a:gd name="T28" fmla="*/ 2147483647 w 636"/>
                    <a:gd name="T29" fmla="*/ 2147483647 h 516"/>
                    <a:gd name="T30" fmla="*/ 2147483647 w 636"/>
                    <a:gd name="T31" fmla="*/ 2147483647 h 516"/>
                    <a:gd name="T32" fmla="*/ 2147483647 w 636"/>
                    <a:gd name="T33" fmla="*/ 2147483647 h 516"/>
                    <a:gd name="T34" fmla="*/ 2147483647 w 636"/>
                    <a:gd name="T35" fmla="*/ 2147483647 h 516"/>
                    <a:gd name="T36" fmla="*/ 2147483647 w 636"/>
                    <a:gd name="T37" fmla="*/ 2147483647 h 516"/>
                    <a:gd name="T38" fmla="*/ 2147483647 w 636"/>
                    <a:gd name="T39" fmla="*/ 2147483647 h 516"/>
                    <a:gd name="T40" fmla="*/ 2147483647 w 636"/>
                    <a:gd name="T41" fmla="*/ 2147483647 h 516"/>
                    <a:gd name="T42" fmla="*/ 2147483647 w 636"/>
                    <a:gd name="T43" fmla="*/ 0 h 516"/>
                    <a:gd name="T44" fmla="*/ 2147483647 w 636"/>
                    <a:gd name="T45" fmla="*/ 2147483647 h 516"/>
                    <a:gd name="T46" fmla="*/ 2147483647 w 636"/>
                    <a:gd name="T47" fmla="*/ 2147483647 h 516"/>
                    <a:gd name="T48" fmla="*/ 2147483647 w 636"/>
                    <a:gd name="T49" fmla="*/ 2147483647 h 516"/>
                    <a:gd name="T50" fmla="*/ 2147483647 w 636"/>
                    <a:gd name="T51" fmla="*/ 2147483647 h 516"/>
                    <a:gd name="T52" fmla="*/ 2147483647 w 636"/>
                    <a:gd name="T53" fmla="*/ 2147483647 h 516"/>
                    <a:gd name="T54" fmla="*/ 2147483647 w 636"/>
                    <a:gd name="T55" fmla="*/ 2147483647 h 516"/>
                    <a:gd name="T56" fmla="*/ 2147483647 w 636"/>
                    <a:gd name="T57" fmla="*/ 2147483647 h 516"/>
                    <a:gd name="T58" fmla="*/ 2147483647 w 636"/>
                    <a:gd name="T59" fmla="*/ 2147483647 h 516"/>
                    <a:gd name="T60" fmla="*/ 2147483647 w 636"/>
                    <a:gd name="T61" fmla="*/ 2147483647 h 516"/>
                    <a:gd name="T62" fmla="*/ 2147483647 w 636"/>
                    <a:gd name="T63" fmla="*/ 2147483647 h 516"/>
                    <a:gd name="T64" fmla="*/ 2147483647 w 636"/>
                    <a:gd name="T65" fmla="*/ 2147483647 h 516"/>
                    <a:gd name="T66" fmla="*/ 2147483647 w 636"/>
                    <a:gd name="T67" fmla="*/ 2147483647 h 516"/>
                    <a:gd name="T68" fmla="*/ 2147483647 w 636"/>
                    <a:gd name="T69" fmla="*/ 2147483647 h 516"/>
                    <a:gd name="T70" fmla="*/ 2147483647 w 636"/>
                    <a:gd name="T71" fmla="*/ 2147483647 h 516"/>
                    <a:gd name="T72" fmla="*/ 2147483647 w 636"/>
                    <a:gd name="T73" fmla="*/ 2147483647 h 516"/>
                    <a:gd name="T74" fmla="*/ 2147483647 w 636"/>
                    <a:gd name="T75" fmla="*/ 2147483647 h 516"/>
                    <a:gd name="T76" fmla="*/ 2147483647 w 636"/>
                    <a:gd name="T77" fmla="*/ 2147483647 h 516"/>
                    <a:gd name="T78" fmla="*/ 2147483647 w 636"/>
                    <a:gd name="T79" fmla="*/ 2147483647 h 516"/>
                    <a:gd name="T80" fmla="*/ 2147483647 w 636"/>
                    <a:gd name="T81" fmla="*/ 2147483647 h 516"/>
                    <a:gd name="T82" fmla="*/ 2147483647 w 636"/>
                    <a:gd name="T83" fmla="*/ 2147483647 h 516"/>
                    <a:gd name="T84" fmla="*/ 2147483647 w 636"/>
                    <a:gd name="T85" fmla="*/ 2147483647 h 516"/>
                    <a:gd name="T86" fmla="*/ 2147483647 w 636"/>
                    <a:gd name="T87" fmla="*/ 2147483647 h 516"/>
                    <a:gd name="T88" fmla="*/ 2147483647 w 636"/>
                    <a:gd name="T89" fmla="*/ 2147483647 h 516"/>
                    <a:gd name="T90" fmla="*/ 2147483647 w 636"/>
                    <a:gd name="T91" fmla="*/ 2147483647 h 516"/>
                    <a:gd name="T92" fmla="*/ 2147483647 w 636"/>
                    <a:gd name="T93" fmla="*/ 2147483647 h 516"/>
                    <a:gd name="T94" fmla="*/ 2147483647 w 636"/>
                    <a:gd name="T95" fmla="*/ 2147483647 h 516"/>
                    <a:gd name="T96" fmla="*/ 2147483647 w 636"/>
                    <a:gd name="T97" fmla="*/ 2147483647 h 516"/>
                    <a:gd name="T98" fmla="*/ 2147483647 w 636"/>
                    <a:gd name="T99" fmla="*/ 2147483647 h 516"/>
                    <a:gd name="T100" fmla="*/ 0 w 636"/>
                    <a:gd name="T101" fmla="*/ 2147483647 h 516"/>
                    <a:gd name="T102" fmla="*/ 2147483647 w 636"/>
                    <a:gd name="T103" fmla="*/ 2147483647 h 516"/>
                    <a:gd name="T104" fmla="*/ 2147483647 w 636"/>
                    <a:gd name="T105" fmla="*/ 2147483647 h 516"/>
                    <a:gd name="T106" fmla="*/ 2147483647 w 636"/>
                    <a:gd name="T107" fmla="*/ 2147483647 h 516"/>
                    <a:gd name="T108" fmla="*/ 2147483647 w 636"/>
                    <a:gd name="T109" fmla="*/ 2147483647 h 516"/>
                    <a:gd name="T110" fmla="*/ 2147483647 w 636"/>
                    <a:gd name="T111" fmla="*/ 2147483647 h 516"/>
                    <a:gd name="T112" fmla="*/ 2147483647 w 636"/>
                    <a:gd name="T113" fmla="*/ 2147483647 h 516"/>
                    <a:gd name="T114" fmla="*/ 2147483647 w 636"/>
                    <a:gd name="T115" fmla="*/ 2147483647 h 516"/>
                    <a:gd name="T116" fmla="*/ 2147483647 w 636"/>
                    <a:gd name="T117" fmla="*/ 2147483647 h 516"/>
                    <a:gd name="T118" fmla="*/ 2147483647 w 636"/>
                    <a:gd name="T119" fmla="*/ 2147483647 h 5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36"/>
                    <a:gd name="T181" fmla="*/ 0 h 516"/>
                    <a:gd name="T182" fmla="*/ 636 w 636"/>
                    <a:gd name="T183" fmla="*/ 516 h 51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36" h="516">
                      <a:moveTo>
                        <a:pt x="180" y="138"/>
                      </a:moveTo>
                      <a:lnTo>
                        <a:pt x="186" y="132"/>
                      </a:lnTo>
                      <a:lnTo>
                        <a:pt x="188" y="130"/>
                      </a:lnTo>
                      <a:lnTo>
                        <a:pt x="188" y="124"/>
                      </a:lnTo>
                      <a:lnTo>
                        <a:pt x="190" y="118"/>
                      </a:lnTo>
                      <a:lnTo>
                        <a:pt x="194" y="112"/>
                      </a:lnTo>
                      <a:lnTo>
                        <a:pt x="198" y="108"/>
                      </a:lnTo>
                      <a:lnTo>
                        <a:pt x="202" y="106"/>
                      </a:lnTo>
                      <a:lnTo>
                        <a:pt x="204" y="112"/>
                      </a:lnTo>
                      <a:lnTo>
                        <a:pt x="206" y="114"/>
                      </a:lnTo>
                      <a:lnTo>
                        <a:pt x="210" y="116"/>
                      </a:lnTo>
                      <a:lnTo>
                        <a:pt x="212" y="114"/>
                      </a:lnTo>
                      <a:lnTo>
                        <a:pt x="212" y="112"/>
                      </a:lnTo>
                      <a:lnTo>
                        <a:pt x="214" y="110"/>
                      </a:lnTo>
                      <a:lnTo>
                        <a:pt x="212" y="106"/>
                      </a:lnTo>
                      <a:lnTo>
                        <a:pt x="212" y="100"/>
                      </a:lnTo>
                      <a:lnTo>
                        <a:pt x="220" y="100"/>
                      </a:lnTo>
                      <a:lnTo>
                        <a:pt x="226" y="100"/>
                      </a:lnTo>
                      <a:lnTo>
                        <a:pt x="226" y="92"/>
                      </a:lnTo>
                      <a:lnTo>
                        <a:pt x="230" y="86"/>
                      </a:lnTo>
                      <a:lnTo>
                        <a:pt x="232" y="82"/>
                      </a:lnTo>
                      <a:lnTo>
                        <a:pt x="236" y="80"/>
                      </a:lnTo>
                      <a:lnTo>
                        <a:pt x="240" y="78"/>
                      </a:lnTo>
                      <a:lnTo>
                        <a:pt x="242" y="72"/>
                      </a:lnTo>
                      <a:lnTo>
                        <a:pt x="244" y="68"/>
                      </a:lnTo>
                      <a:lnTo>
                        <a:pt x="248" y="64"/>
                      </a:lnTo>
                      <a:lnTo>
                        <a:pt x="262" y="58"/>
                      </a:lnTo>
                      <a:lnTo>
                        <a:pt x="270" y="56"/>
                      </a:lnTo>
                      <a:lnTo>
                        <a:pt x="276" y="54"/>
                      </a:lnTo>
                      <a:lnTo>
                        <a:pt x="284" y="62"/>
                      </a:lnTo>
                      <a:lnTo>
                        <a:pt x="288" y="66"/>
                      </a:lnTo>
                      <a:lnTo>
                        <a:pt x="288" y="72"/>
                      </a:lnTo>
                      <a:lnTo>
                        <a:pt x="288" y="74"/>
                      </a:lnTo>
                      <a:lnTo>
                        <a:pt x="286" y="76"/>
                      </a:lnTo>
                      <a:lnTo>
                        <a:pt x="290" y="74"/>
                      </a:lnTo>
                      <a:lnTo>
                        <a:pt x="294" y="72"/>
                      </a:lnTo>
                      <a:lnTo>
                        <a:pt x="298" y="74"/>
                      </a:lnTo>
                      <a:lnTo>
                        <a:pt x="302" y="74"/>
                      </a:lnTo>
                      <a:lnTo>
                        <a:pt x="306" y="72"/>
                      </a:lnTo>
                      <a:lnTo>
                        <a:pt x="310" y="70"/>
                      </a:lnTo>
                      <a:lnTo>
                        <a:pt x="308" y="62"/>
                      </a:lnTo>
                      <a:lnTo>
                        <a:pt x="310" y="56"/>
                      </a:lnTo>
                      <a:lnTo>
                        <a:pt x="314" y="54"/>
                      </a:lnTo>
                      <a:lnTo>
                        <a:pt x="320" y="50"/>
                      </a:lnTo>
                      <a:lnTo>
                        <a:pt x="326" y="48"/>
                      </a:lnTo>
                      <a:lnTo>
                        <a:pt x="324" y="44"/>
                      </a:lnTo>
                      <a:lnTo>
                        <a:pt x="322" y="42"/>
                      </a:lnTo>
                      <a:lnTo>
                        <a:pt x="324" y="38"/>
                      </a:lnTo>
                      <a:lnTo>
                        <a:pt x="326" y="34"/>
                      </a:lnTo>
                      <a:lnTo>
                        <a:pt x="334" y="28"/>
                      </a:lnTo>
                      <a:lnTo>
                        <a:pt x="344" y="26"/>
                      </a:lnTo>
                      <a:lnTo>
                        <a:pt x="354" y="26"/>
                      </a:lnTo>
                      <a:lnTo>
                        <a:pt x="358" y="24"/>
                      </a:lnTo>
                      <a:lnTo>
                        <a:pt x="360" y="24"/>
                      </a:lnTo>
                      <a:lnTo>
                        <a:pt x="362" y="20"/>
                      </a:lnTo>
                      <a:lnTo>
                        <a:pt x="364" y="16"/>
                      </a:lnTo>
                      <a:lnTo>
                        <a:pt x="364" y="12"/>
                      </a:lnTo>
                      <a:lnTo>
                        <a:pt x="358" y="10"/>
                      </a:lnTo>
                      <a:lnTo>
                        <a:pt x="358" y="8"/>
                      </a:lnTo>
                      <a:lnTo>
                        <a:pt x="358" y="2"/>
                      </a:lnTo>
                      <a:lnTo>
                        <a:pt x="362" y="2"/>
                      </a:lnTo>
                      <a:lnTo>
                        <a:pt x="364" y="4"/>
                      </a:lnTo>
                      <a:lnTo>
                        <a:pt x="368" y="6"/>
                      </a:lnTo>
                      <a:lnTo>
                        <a:pt x="366" y="10"/>
                      </a:lnTo>
                      <a:lnTo>
                        <a:pt x="368" y="10"/>
                      </a:lnTo>
                      <a:lnTo>
                        <a:pt x="372" y="12"/>
                      </a:lnTo>
                      <a:lnTo>
                        <a:pt x="374" y="12"/>
                      </a:lnTo>
                      <a:lnTo>
                        <a:pt x="384" y="14"/>
                      </a:lnTo>
                      <a:lnTo>
                        <a:pt x="390" y="18"/>
                      </a:lnTo>
                      <a:lnTo>
                        <a:pt x="398" y="22"/>
                      </a:lnTo>
                      <a:lnTo>
                        <a:pt x="408" y="22"/>
                      </a:lnTo>
                      <a:lnTo>
                        <a:pt x="414" y="22"/>
                      </a:lnTo>
                      <a:lnTo>
                        <a:pt x="416" y="18"/>
                      </a:lnTo>
                      <a:lnTo>
                        <a:pt x="418" y="24"/>
                      </a:lnTo>
                      <a:lnTo>
                        <a:pt x="422" y="26"/>
                      </a:lnTo>
                      <a:lnTo>
                        <a:pt x="424" y="22"/>
                      </a:lnTo>
                      <a:lnTo>
                        <a:pt x="424" y="20"/>
                      </a:lnTo>
                      <a:lnTo>
                        <a:pt x="428" y="20"/>
                      </a:lnTo>
                      <a:lnTo>
                        <a:pt x="432" y="22"/>
                      </a:lnTo>
                      <a:lnTo>
                        <a:pt x="434" y="26"/>
                      </a:lnTo>
                      <a:lnTo>
                        <a:pt x="432" y="30"/>
                      </a:lnTo>
                      <a:lnTo>
                        <a:pt x="428" y="36"/>
                      </a:lnTo>
                      <a:lnTo>
                        <a:pt x="422" y="40"/>
                      </a:lnTo>
                      <a:lnTo>
                        <a:pt x="416" y="42"/>
                      </a:lnTo>
                      <a:lnTo>
                        <a:pt x="416" y="48"/>
                      </a:lnTo>
                      <a:lnTo>
                        <a:pt x="416" y="50"/>
                      </a:lnTo>
                      <a:lnTo>
                        <a:pt x="418" y="52"/>
                      </a:lnTo>
                      <a:lnTo>
                        <a:pt x="420" y="54"/>
                      </a:lnTo>
                      <a:lnTo>
                        <a:pt x="422" y="54"/>
                      </a:lnTo>
                      <a:lnTo>
                        <a:pt x="424" y="52"/>
                      </a:lnTo>
                      <a:lnTo>
                        <a:pt x="426" y="54"/>
                      </a:lnTo>
                      <a:lnTo>
                        <a:pt x="428" y="54"/>
                      </a:lnTo>
                      <a:lnTo>
                        <a:pt x="426" y="58"/>
                      </a:lnTo>
                      <a:lnTo>
                        <a:pt x="422" y="60"/>
                      </a:lnTo>
                      <a:lnTo>
                        <a:pt x="420" y="60"/>
                      </a:lnTo>
                      <a:lnTo>
                        <a:pt x="418" y="56"/>
                      </a:lnTo>
                      <a:lnTo>
                        <a:pt x="418" y="54"/>
                      </a:lnTo>
                      <a:lnTo>
                        <a:pt x="410" y="60"/>
                      </a:lnTo>
                      <a:lnTo>
                        <a:pt x="406" y="64"/>
                      </a:lnTo>
                      <a:lnTo>
                        <a:pt x="404" y="70"/>
                      </a:lnTo>
                      <a:lnTo>
                        <a:pt x="404" y="76"/>
                      </a:lnTo>
                      <a:lnTo>
                        <a:pt x="408" y="80"/>
                      </a:lnTo>
                      <a:lnTo>
                        <a:pt x="410" y="84"/>
                      </a:lnTo>
                      <a:lnTo>
                        <a:pt x="414" y="86"/>
                      </a:lnTo>
                      <a:lnTo>
                        <a:pt x="424" y="90"/>
                      </a:lnTo>
                      <a:lnTo>
                        <a:pt x="430" y="92"/>
                      </a:lnTo>
                      <a:lnTo>
                        <a:pt x="434" y="96"/>
                      </a:lnTo>
                      <a:lnTo>
                        <a:pt x="442" y="104"/>
                      </a:lnTo>
                      <a:lnTo>
                        <a:pt x="456" y="108"/>
                      </a:lnTo>
                      <a:lnTo>
                        <a:pt x="458" y="110"/>
                      </a:lnTo>
                      <a:lnTo>
                        <a:pt x="462" y="116"/>
                      </a:lnTo>
                      <a:lnTo>
                        <a:pt x="464" y="120"/>
                      </a:lnTo>
                      <a:lnTo>
                        <a:pt x="466" y="122"/>
                      </a:lnTo>
                      <a:lnTo>
                        <a:pt x="468" y="122"/>
                      </a:lnTo>
                      <a:lnTo>
                        <a:pt x="472" y="122"/>
                      </a:lnTo>
                      <a:lnTo>
                        <a:pt x="476" y="120"/>
                      </a:lnTo>
                      <a:lnTo>
                        <a:pt x="480" y="116"/>
                      </a:lnTo>
                      <a:lnTo>
                        <a:pt x="484" y="110"/>
                      </a:lnTo>
                      <a:lnTo>
                        <a:pt x="486" y="104"/>
                      </a:lnTo>
                      <a:lnTo>
                        <a:pt x="490" y="92"/>
                      </a:lnTo>
                      <a:lnTo>
                        <a:pt x="494" y="84"/>
                      </a:lnTo>
                      <a:lnTo>
                        <a:pt x="498" y="76"/>
                      </a:lnTo>
                      <a:lnTo>
                        <a:pt x="500" y="64"/>
                      </a:lnTo>
                      <a:lnTo>
                        <a:pt x="502" y="52"/>
                      </a:lnTo>
                      <a:lnTo>
                        <a:pt x="504" y="42"/>
                      </a:lnTo>
                      <a:lnTo>
                        <a:pt x="510" y="32"/>
                      </a:lnTo>
                      <a:lnTo>
                        <a:pt x="514" y="24"/>
                      </a:lnTo>
                      <a:lnTo>
                        <a:pt x="520" y="6"/>
                      </a:lnTo>
                      <a:lnTo>
                        <a:pt x="522" y="0"/>
                      </a:lnTo>
                      <a:lnTo>
                        <a:pt x="524" y="0"/>
                      </a:lnTo>
                      <a:lnTo>
                        <a:pt x="528" y="0"/>
                      </a:lnTo>
                      <a:lnTo>
                        <a:pt x="532" y="0"/>
                      </a:lnTo>
                      <a:lnTo>
                        <a:pt x="534" y="4"/>
                      </a:lnTo>
                      <a:lnTo>
                        <a:pt x="532" y="12"/>
                      </a:lnTo>
                      <a:lnTo>
                        <a:pt x="532" y="20"/>
                      </a:lnTo>
                      <a:lnTo>
                        <a:pt x="532" y="26"/>
                      </a:lnTo>
                      <a:lnTo>
                        <a:pt x="536" y="44"/>
                      </a:lnTo>
                      <a:lnTo>
                        <a:pt x="538" y="56"/>
                      </a:lnTo>
                      <a:lnTo>
                        <a:pt x="540" y="60"/>
                      </a:lnTo>
                      <a:lnTo>
                        <a:pt x="542" y="62"/>
                      </a:lnTo>
                      <a:lnTo>
                        <a:pt x="546" y="62"/>
                      </a:lnTo>
                      <a:lnTo>
                        <a:pt x="548" y="60"/>
                      </a:lnTo>
                      <a:lnTo>
                        <a:pt x="552" y="68"/>
                      </a:lnTo>
                      <a:lnTo>
                        <a:pt x="558" y="76"/>
                      </a:lnTo>
                      <a:lnTo>
                        <a:pt x="554" y="82"/>
                      </a:lnTo>
                      <a:lnTo>
                        <a:pt x="556" y="90"/>
                      </a:lnTo>
                      <a:lnTo>
                        <a:pt x="554" y="100"/>
                      </a:lnTo>
                      <a:lnTo>
                        <a:pt x="556" y="106"/>
                      </a:lnTo>
                      <a:lnTo>
                        <a:pt x="558" y="110"/>
                      </a:lnTo>
                      <a:lnTo>
                        <a:pt x="560" y="118"/>
                      </a:lnTo>
                      <a:lnTo>
                        <a:pt x="560" y="124"/>
                      </a:lnTo>
                      <a:lnTo>
                        <a:pt x="562" y="132"/>
                      </a:lnTo>
                      <a:lnTo>
                        <a:pt x="564" y="136"/>
                      </a:lnTo>
                      <a:lnTo>
                        <a:pt x="564" y="144"/>
                      </a:lnTo>
                      <a:lnTo>
                        <a:pt x="564" y="148"/>
                      </a:lnTo>
                      <a:lnTo>
                        <a:pt x="568" y="152"/>
                      </a:lnTo>
                      <a:lnTo>
                        <a:pt x="576" y="158"/>
                      </a:lnTo>
                      <a:lnTo>
                        <a:pt x="584" y="162"/>
                      </a:lnTo>
                      <a:lnTo>
                        <a:pt x="592" y="168"/>
                      </a:lnTo>
                      <a:lnTo>
                        <a:pt x="594" y="174"/>
                      </a:lnTo>
                      <a:lnTo>
                        <a:pt x="594" y="178"/>
                      </a:lnTo>
                      <a:lnTo>
                        <a:pt x="596" y="182"/>
                      </a:lnTo>
                      <a:lnTo>
                        <a:pt x="598" y="186"/>
                      </a:lnTo>
                      <a:lnTo>
                        <a:pt x="598" y="200"/>
                      </a:lnTo>
                      <a:lnTo>
                        <a:pt x="598" y="206"/>
                      </a:lnTo>
                      <a:lnTo>
                        <a:pt x="600" y="208"/>
                      </a:lnTo>
                      <a:lnTo>
                        <a:pt x="602" y="208"/>
                      </a:lnTo>
                      <a:lnTo>
                        <a:pt x="604" y="208"/>
                      </a:lnTo>
                      <a:lnTo>
                        <a:pt x="604" y="206"/>
                      </a:lnTo>
                      <a:lnTo>
                        <a:pt x="612" y="216"/>
                      </a:lnTo>
                      <a:lnTo>
                        <a:pt x="614" y="220"/>
                      </a:lnTo>
                      <a:lnTo>
                        <a:pt x="614" y="228"/>
                      </a:lnTo>
                      <a:lnTo>
                        <a:pt x="616" y="232"/>
                      </a:lnTo>
                      <a:lnTo>
                        <a:pt x="618" y="234"/>
                      </a:lnTo>
                      <a:lnTo>
                        <a:pt x="620" y="236"/>
                      </a:lnTo>
                      <a:lnTo>
                        <a:pt x="622" y="238"/>
                      </a:lnTo>
                      <a:lnTo>
                        <a:pt x="632" y="250"/>
                      </a:lnTo>
                      <a:lnTo>
                        <a:pt x="634" y="258"/>
                      </a:lnTo>
                      <a:lnTo>
                        <a:pt x="636" y="264"/>
                      </a:lnTo>
                      <a:lnTo>
                        <a:pt x="634" y="270"/>
                      </a:lnTo>
                      <a:lnTo>
                        <a:pt x="632" y="276"/>
                      </a:lnTo>
                      <a:lnTo>
                        <a:pt x="630" y="280"/>
                      </a:lnTo>
                      <a:lnTo>
                        <a:pt x="630" y="288"/>
                      </a:lnTo>
                      <a:lnTo>
                        <a:pt x="630" y="300"/>
                      </a:lnTo>
                      <a:lnTo>
                        <a:pt x="630" y="312"/>
                      </a:lnTo>
                      <a:lnTo>
                        <a:pt x="626" y="322"/>
                      </a:lnTo>
                      <a:lnTo>
                        <a:pt x="624" y="328"/>
                      </a:lnTo>
                      <a:lnTo>
                        <a:pt x="620" y="336"/>
                      </a:lnTo>
                      <a:lnTo>
                        <a:pt x="608" y="352"/>
                      </a:lnTo>
                      <a:lnTo>
                        <a:pt x="600" y="370"/>
                      </a:lnTo>
                      <a:lnTo>
                        <a:pt x="598" y="376"/>
                      </a:lnTo>
                      <a:lnTo>
                        <a:pt x="594" y="378"/>
                      </a:lnTo>
                      <a:lnTo>
                        <a:pt x="590" y="382"/>
                      </a:lnTo>
                      <a:lnTo>
                        <a:pt x="586" y="384"/>
                      </a:lnTo>
                      <a:lnTo>
                        <a:pt x="582" y="390"/>
                      </a:lnTo>
                      <a:lnTo>
                        <a:pt x="578" y="394"/>
                      </a:lnTo>
                      <a:lnTo>
                        <a:pt x="566" y="402"/>
                      </a:lnTo>
                      <a:lnTo>
                        <a:pt x="558" y="408"/>
                      </a:lnTo>
                      <a:lnTo>
                        <a:pt x="552" y="416"/>
                      </a:lnTo>
                      <a:lnTo>
                        <a:pt x="548" y="424"/>
                      </a:lnTo>
                      <a:lnTo>
                        <a:pt x="542" y="432"/>
                      </a:lnTo>
                      <a:lnTo>
                        <a:pt x="522" y="454"/>
                      </a:lnTo>
                      <a:lnTo>
                        <a:pt x="510" y="466"/>
                      </a:lnTo>
                      <a:lnTo>
                        <a:pt x="500" y="480"/>
                      </a:lnTo>
                      <a:lnTo>
                        <a:pt x="498" y="482"/>
                      </a:lnTo>
                      <a:lnTo>
                        <a:pt x="496" y="486"/>
                      </a:lnTo>
                      <a:lnTo>
                        <a:pt x="496" y="488"/>
                      </a:lnTo>
                      <a:lnTo>
                        <a:pt x="494" y="490"/>
                      </a:lnTo>
                      <a:lnTo>
                        <a:pt x="484" y="490"/>
                      </a:lnTo>
                      <a:lnTo>
                        <a:pt x="476" y="490"/>
                      </a:lnTo>
                      <a:lnTo>
                        <a:pt x="468" y="492"/>
                      </a:lnTo>
                      <a:lnTo>
                        <a:pt x="462" y="492"/>
                      </a:lnTo>
                      <a:lnTo>
                        <a:pt x="454" y="496"/>
                      </a:lnTo>
                      <a:lnTo>
                        <a:pt x="448" y="500"/>
                      </a:lnTo>
                      <a:lnTo>
                        <a:pt x="442" y="504"/>
                      </a:lnTo>
                      <a:lnTo>
                        <a:pt x="438" y="506"/>
                      </a:lnTo>
                      <a:lnTo>
                        <a:pt x="434" y="508"/>
                      </a:lnTo>
                      <a:lnTo>
                        <a:pt x="432" y="512"/>
                      </a:lnTo>
                      <a:lnTo>
                        <a:pt x="428" y="514"/>
                      </a:lnTo>
                      <a:lnTo>
                        <a:pt x="426" y="516"/>
                      </a:lnTo>
                      <a:lnTo>
                        <a:pt x="420" y="506"/>
                      </a:lnTo>
                      <a:lnTo>
                        <a:pt x="416" y="494"/>
                      </a:lnTo>
                      <a:lnTo>
                        <a:pt x="412" y="494"/>
                      </a:lnTo>
                      <a:lnTo>
                        <a:pt x="410" y="496"/>
                      </a:lnTo>
                      <a:lnTo>
                        <a:pt x="408" y="500"/>
                      </a:lnTo>
                      <a:lnTo>
                        <a:pt x="386" y="514"/>
                      </a:lnTo>
                      <a:lnTo>
                        <a:pt x="380" y="510"/>
                      </a:lnTo>
                      <a:lnTo>
                        <a:pt x="378" y="504"/>
                      </a:lnTo>
                      <a:lnTo>
                        <a:pt x="370" y="504"/>
                      </a:lnTo>
                      <a:lnTo>
                        <a:pt x="364" y="504"/>
                      </a:lnTo>
                      <a:lnTo>
                        <a:pt x="358" y="500"/>
                      </a:lnTo>
                      <a:lnTo>
                        <a:pt x="354" y="494"/>
                      </a:lnTo>
                      <a:lnTo>
                        <a:pt x="348" y="488"/>
                      </a:lnTo>
                      <a:lnTo>
                        <a:pt x="346" y="482"/>
                      </a:lnTo>
                      <a:lnTo>
                        <a:pt x="346" y="478"/>
                      </a:lnTo>
                      <a:lnTo>
                        <a:pt x="350" y="474"/>
                      </a:lnTo>
                      <a:lnTo>
                        <a:pt x="352" y="470"/>
                      </a:lnTo>
                      <a:lnTo>
                        <a:pt x="354" y="464"/>
                      </a:lnTo>
                      <a:lnTo>
                        <a:pt x="352" y="458"/>
                      </a:lnTo>
                      <a:lnTo>
                        <a:pt x="348" y="454"/>
                      </a:lnTo>
                      <a:lnTo>
                        <a:pt x="344" y="452"/>
                      </a:lnTo>
                      <a:lnTo>
                        <a:pt x="340" y="448"/>
                      </a:lnTo>
                      <a:lnTo>
                        <a:pt x="346" y="440"/>
                      </a:lnTo>
                      <a:lnTo>
                        <a:pt x="346" y="436"/>
                      </a:lnTo>
                      <a:lnTo>
                        <a:pt x="348" y="432"/>
                      </a:lnTo>
                      <a:lnTo>
                        <a:pt x="346" y="428"/>
                      </a:lnTo>
                      <a:lnTo>
                        <a:pt x="342" y="428"/>
                      </a:lnTo>
                      <a:lnTo>
                        <a:pt x="340" y="430"/>
                      </a:lnTo>
                      <a:lnTo>
                        <a:pt x="336" y="436"/>
                      </a:lnTo>
                      <a:lnTo>
                        <a:pt x="332" y="442"/>
                      </a:lnTo>
                      <a:lnTo>
                        <a:pt x="330" y="444"/>
                      </a:lnTo>
                      <a:lnTo>
                        <a:pt x="326" y="444"/>
                      </a:lnTo>
                      <a:lnTo>
                        <a:pt x="324" y="444"/>
                      </a:lnTo>
                      <a:lnTo>
                        <a:pt x="322" y="442"/>
                      </a:lnTo>
                      <a:lnTo>
                        <a:pt x="324" y="438"/>
                      </a:lnTo>
                      <a:lnTo>
                        <a:pt x="328" y="438"/>
                      </a:lnTo>
                      <a:lnTo>
                        <a:pt x="332" y="436"/>
                      </a:lnTo>
                      <a:lnTo>
                        <a:pt x="346" y="420"/>
                      </a:lnTo>
                      <a:lnTo>
                        <a:pt x="352" y="412"/>
                      </a:lnTo>
                      <a:lnTo>
                        <a:pt x="356" y="404"/>
                      </a:lnTo>
                      <a:lnTo>
                        <a:pt x="350" y="404"/>
                      </a:lnTo>
                      <a:lnTo>
                        <a:pt x="342" y="404"/>
                      </a:lnTo>
                      <a:lnTo>
                        <a:pt x="340" y="410"/>
                      </a:lnTo>
                      <a:lnTo>
                        <a:pt x="338" y="416"/>
                      </a:lnTo>
                      <a:lnTo>
                        <a:pt x="332" y="416"/>
                      </a:lnTo>
                      <a:lnTo>
                        <a:pt x="326" y="418"/>
                      </a:lnTo>
                      <a:lnTo>
                        <a:pt x="318" y="424"/>
                      </a:lnTo>
                      <a:lnTo>
                        <a:pt x="312" y="432"/>
                      </a:lnTo>
                      <a:lnTo>
                        <a:pt x="310" y="438"/>
                      </a:lnTo>
                      <a:lnTo>
                        <a:pt x="304" y="438"/>
                      </a:lnTo>
                      <a:lnTo>
                        <a:pt x="304" y="436"/>
                      </a:lnTo>
                      <a:lnTo>
                        <a:pt x="304" y="434"/>
                      </a:lnTo>
                      <a:lnTo>
                        <a:pt x="304" y="426"/>
                      </a:lnTo>
                      <a:lnTo>
                        <a:pt x="306" y="418"/>
                      </a:lnTo>
                      <a:lnTo>
                        <a:pt x="304" y="410"/>
                      </a:lnTo>
                      <a:lnTo>
                        <a:pt x="304" y="406"/>
                      </a:lnTo>
                      <a:lnTo>
                        <a:pt x="302" y="400"/>
                      </a:lnTo>
                      <a:lnTo>
                        <a:pt x="300" y="392"/>
                      </a:lnTo>
                      <a:lnTo>
                        <a:pt x="286" y="388"/>
                      </a:lnTo>
                      <a:lnTo>
                        <a:pt x="276" y="384"/>
                      </a:lnTo>
                      <a:lnTo>
                        <a:pt x="270" y="382"/>
                      </a:lnTo>
                      <a:lnTo>
                        <a:pt x="268" y="380"/>
                      </a:lnTo>
                      <a:lnTo>
                        <a:pt x="264" y="378"/>
                      </a:lnTo>
                      <a:lnTo>
                        <a:pt x="232" y="378"/>
                      </a:lnTo>
                      <a:lnTo>
                        <a:pt x="208" y="392"/>
                      </a:lnTo>
                      <a:lnTo>
                        <a:pt x="176" y="392"/>
                      </a:lnTo>
                      <a:lnTo>
                        <a:pt x="164" y="398"/>
                      </a:lnTo>
                      <a:lnTo>
                        <a:pt x="150" y="406"/>
                      </a:lnTo>
                      <a:lnTo>
                        <a:pt x="134" y="416"/>
                      </a:lnTo>
                      <a:lnTo>
                        <a:pt x="122" y="420"/>
                      </a:lnTo>
                      <a:lnTo>
                        <a:pt x="108" y="422"/>
                      </a:lnTo>
                      <a:lnTo>
                        <a:pt x="92" y="422"/>
                      </a:lnTo>
                      <a:lnTo>
                        <a:pt x="84" y="424"/>
                      </a:lnTo>
                      <a:lnTo>
                        <a:pt x="74" y="426"/>
                      </a:lnTo>
                      <a:lnTo>
                        <a:pt x="58" y="432"/>
                      </a:lnTo>
                      <a:lnTo>
                        <a:pt x="42" y="438"/>
                      </a:lnTo>
                      <a:lnTo>
                        <a:pt x="32" y="440"/>
                      </a:lnTo>
                      <a:lnTo>
                        <a:pt x="24" y="440"/>
                      </a:lnTo>
                      <a:lnTo>
                        <a:pt x="18" y="440"/>
                      </a:lnTo>
                      <a:lnTo>
                        <a:pt x="14" y="436"/>
                      </a:lnTo>
                      <a:lnTo>
                        <a:pt x="6" y="430"/>
                      </a:lnTo>
                      <a:lnTo>
                        <a:pt x="4" y="428"/>
                      </a:lnTo>
                      <a:lnTo>
                        <a:pt x="2" y="428"/>
                      </a:lnTo>
                      <a:lnTo>
                        <a:pt x="0" y="426"/>
                      </a:lnTo>
                      <a:lnTo>
                        <a:pt x="0" y="422"/>
                      </a:lnTo>
                      <a:lnTo>
                        <a:pt x="0" y="420"/>
                      </a:lnTo>
                      <a:lnTo>
                        <a:pt x="2" y="416"/>
                      </a:lnTo>
                      <a:lnTo>
                        <a:pt x="4" y="414"/>
                      </a:lnTo>
                      <a:lnTo>
                        <a:pt x="10" y="412"/>
                      </a:lnTo>
                      <a:lnTo>
                        <a:pt x="16" y="408"/>
                      </a:lnTo>
                      <a:lnTo>
                        <a:pt x="24" y="394"/>
                      </a:lnTo>
                      <a:lnTo>
                        <a:pt x="30" y="380"/>
                      </a:lnTo>
                      <a:lnTo>
                        <a:pt x="28" y="376"/>
                      </a:lnTo>
                      <a:lnTo>
                        <a:pt x="26" y="372"/>
                      </a:lnTo>
                      <a:lnTo>
                        <a:pt x="26" y="362"/>
                      </a:lnTo>
                      <a:lnTo>
                        <a:pt x="26" y="328"/>
                      </a:lnTo>
                      <a:lnTo>
                        <a:pt x="26" y="316"/>
                      </a:lnTo>
                      <a:lnTo>
                        <a:pt x="26" y="304"/>
                      </a:lnTo>
                      <a:lnTo>
                        <a:pt x="24" y="296"/>
                      </a:lnTo>
                      <a:lnTo>
                        <a:pt x="20" y="288"/>
                      </a:lnTo>
                      <a:lnTo>
                        <a:pt x="16" y="280"/>
                      </a:lnTo>
                      <a:lnTo>
                        <a:pt x="16" y="276"/>
                      </a:lnTo>
                      <a:lnTo>
                        <a:pt x="20" y="280"/>
                      </a:lnTo>
                      <a:lnTo>
                        <a:pt x="20" y="284"/>
                      </a:lnTo>
                      <a:lnTo>
                        <a:pt x="26" y="284"/>
                      </a:lnTo>
                      <a:lnTo>
                        <a:pt x="24" y="278"/>
                      </a:lnTo>
                      <a:lnTo>
                        <a:pt x="24" y="272"/>
                      </a:lnTo>
                      <a:lnTo>
                        <a:pt x="28" y="276"/>
                      </a:lnTo>
                      <a:lnTo>
                        <a:pt x="28" y="280"/>
                      </a:lnTo>
                      <a:lnTo>
                        <a:pt x="30" y="278"/>
                      </a:lnTo>
                      <a:lnTo>
                        <a:pt x="30" y="276"/>
                      </a:lnTo>
                      <a:lnTo>
                        <a:pt x="32" y="272"/>
                      </a:lnTo>
                      <a:lnTo>
                        <a:pt x="28" y="256"/>
                      </a:lnTo>
                      <a:lnTo>
                        <a:pt x="36" y="236"/>
                      </a:lnTo>
                      <a:lnTo>
                        <a:pt x="38" y="226"/>
                      </a:lnTo>
                      <a:lnTo>
                        <a:pt x="40" y="214"/>
                      </a:lnTo>
                      <a:lnTo>
                        <a:pt x="40" y="208"/>
                      </a:lnTo>
                      <a:lnTo>
                        <a:pt x="44" y="202"/>
                      </a:lnTo>
                      <a:lnTo>
                        <a:pt x="46" y="206"/>
                      </a:lnTo>
                      <a:lnTo>
                        <a:pt x="48" y="208"/>
                      </a:lnTo>
                      <a:lnTo>
                        <a:pt x="48" y="210"/>
                      </a:lnTo>
                      <a:lnTo>
                        <a:pt x="52" y="208"/>
                      </a:lnTo>
                      <a:lnTo>
                        <a:pt x="54" y="206"/>
                      </a:lnTo>
                      <a:lnTo>
                        <a:pt x="56" y="202"/>
                      </a:lnTo>
                      <a:lnTo>
                        <a:pt x="58" y="198"/>
                      </a:lnTo>
                      <a:lnTo>
                        <a:pt x="62" y="196"/>
                      </a:lnTo>
                      <a:lnTo>
                        <a:pt x="70" y="194"/>
                      </a:lnTo>
                      <a:lnTo>
                        <a:pt x="76" y="190"/>
                      </a:lnTo>
                      <a:lnTo>
                        <a:pt x="78" y="188"/>
                      </a:lnTo>
                      <a:lnTo>
                        <a:pt x="82" y="186"/>
                      </a:lnTo>
                      <a:lnTo>
                        <a:pt x="86" y="182"/>
                      </a:lnTo>
                      <a:lnTo>
                        <a:pt x="94" y="178"/>
                      </a:lnTo>
                      <a:lnTo>
                        <a:pt x="102" y="176"/>
                      </a:lnTo>
                      <a:lnTo>
                        <a:pt x="110" y="174"/>
                      </a:lnTo>
                      <a:lnTo>
                        <a:pt x="118" y="172"/>
                      </a:lnTo>
                      <a:lnTo>
                        <a:pt x="128" y="168"/>
                      </a:lnTo>
                      <a:lnTo>
                        <a:pt x="138" y="166"/>
                      </a:lnTo>
                      <a:lnTo>
                        <a:pt x="146" y="166"/>
                      </a:lnTo>
                      <a:lnTo>
                        <a:pt x="156" y="164"/>
                      </a:lnTo>
                      <a:lnTo>
                        <a:pt x="162" y="162"/>
                      </a:lnTo>
                      <a:lnTo>
                        <a:pt x="168" y="152"/>
                      </a:lnTo>
                      <a:lnTo>
                        <a:pt x="180" y="1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Freeform 272"/>
                <p:cNvSpPr/>
                <p:nvPr/>
              </p:nvSpPr>
              <p:spPr bwMode="auto">
                <a:xfrm>
                  <a:off x="7515983" y="4807908"/>
                  <a:ext cx="94555" cy="58407"/>
                </a:xfrm>
                <a:custGeom>
                  <a:avLst/>
                  <a:gdLst>
                    <a:gd name="T0" fmla="*/ 2147483647 w 64"/>
                    <a:gd name="T1" fmla="*/ 0 h 38"/>
                    <a:gd name="T2" fmla="*/ 2147483647 w 64"/>
                    <a:gd name="T3" fmla="*/ 2147483647 h 38"/>
                    <a:gd name="T4" fmla="*/ 2147483647 w 64"/>
                    <a:gd name="T5" fmla="*/ 2147483647 h 38"/>
                    <a:gd name="T6" fmla="*/ 2147483647 w 64"/>
                    <a:gd name="T7" fmla="*/ 2147483647 h 38"/>
                    <a:gd name="T8" fmla="*/ 2147483647 w 64"/>
                    <a:gd name="T9" fmla="*/ 2147483647 h 38"/>
                    <a:gd name="T10" fmla="*/ 2147483647 w 64"/>
                    <a:gd name="T11" fmla="*/ 2147483647 h 38"/>
                    <a:gd name="T12" fmla="*/ 2147483647 w 64"/>
                    <a:gd name="T13" fmla="*/ 2147483647 h 38"/>
                    <a:gd name="T14" fmla="*/ 2147483647 w 64"/>
                    <a:gd name="T15" fmla="*/ 2147483647 h 38"/>
                    <a:gd name="T16" fmla="*/ 2147483647 w 64"/>
                    <a:gd name="T17" fmla="*/ 2147483647 h 38"/>
                    <a:gd name="T18" fmla="*/ 0 w 64"/>
                    <a:gd name="T19" fmla="*/ 2147483647 h 38"/>
                    <a:gd name="T20" fmla="*/ 0 w 64"/>
                    <a:gd name="T21" fmla="*/ 2147483647 h 38"/>
                    <a:gd name="T22" fmla="*/ 0 w 64"/>
                    <a:gd name="T23" fmla="*/ 2147483647 h 38"/>
                    <a:gd name="T24" fmla="*/ 2147483647 w 64"/>
                    <a:gd name="T25" fmla="*/ 2147483647 h 38"/>
                    <a:gd name="T26" fmla="*/ 2147483647 w 64"/>
                    <a:gd name="T27" fmla="*/ 2147483647 h 38"/>
                    <a:gd name="T28" fmla="*/ 2147483647 w 64"/>
                    <a:gd name="T29" fmla="*/ 2147483647 h 38"/>
                    <a:gd name="T30" fmla="*/ 2147483647 w 64"/>
                    <a:gd name="T31" fmla="*/ 2147483647 h 38"/>
                    <a:gd name="T32" fmla="*/ 2147483647 w 64"/>
                    <a:gd name="T33" fmla="*/ 2147483647 h 38"/>
                    <a:gd name="T34" fmla="*/ 2147483647 w 64"/>
                    <a:gd name="T35" fmla="*/ 2147483647 h 38"/>
                    <a:gd name="T36" fmla="*/ 2147483647 w 64"/>
                    <a:gd name="T37" fmla="*/ 2147483647 h 38"/>
                    <a:gd name="T38" fmla="*/ 2147483647 w 64"/>
                    <a:gd name="T39" fmla="*/ 2147483647 h 38"/>
                    <a:gd name="T40" fmla="*/ 2147483647 w 64"/>
                    <a:gd name="T41" fmla="*/ 0 h 38"/>
                    <a:gd name="T42" fmla="*/ 2147483647 w 64"/>
                    <a:gd name="T43" fmla="*/ 0 h 38"/>
                    <a:gd name="T44" fmla="*/ 2147483647 w 64"/>
                    <a:gd name="T45" fmla="*/ 2147483647 h 38"/>
                    <a:gd name="T46" fmla="*/ 2147483647 w 64"/>
                    <a:gd name="T47" fmla="*/ 0 h 3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4"/>
                    <a:gd name="T73" fmla="*/ 0 h 38"/>
                    <a:gd name="T74" fmla="*/ 64 w 64"/>
                    <a:gd name="T75" fmla="*/ 38 h 3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4" h="38">
                      <a:moveTo>
                        <a:pt x="64" y="0"/>
                      </a:moveTo>
                      <a:lnTo>
                        <a:pt x="52" y="10"/>
                      </a:lnTo>
                      <a:lnTo>
                        <a:pt x="36" y="16"/>
                      </a:lnTo>
                      <a:lnTo>
                        <a:pt x="32" y="18"/>
                      </a:lnTo>
                      <a:lnTo>
                        <a:pt x="28" y="20"/>
                      </a:lnTo>
                      <a:lnTo>
                        <a:pt x="22" y="28"/>
                      </a:lnTo>
                      <a:lnTo>
                        <a:pt x="14" y="36"/>
                      </a:lnTo>
                      <a:lnTo>
                        <a:pt x="8" y="38"/>
                      </a:lnTo>
                      <a:lnTo>
                        <a:pt x="2" y="3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30"/>
                      </a:lnTo>
                      <a:lnTo>
                        <a:pt x="2" y="26"/>
                      </a:lnTo>
                      <a:lnTo>
                        <a:pt x="10" y="20"/>
                      </a:lnTo>
                      <a:lnTo>
                        <a:pt x="26" y="14"/>
                      </a:lnTo>
                      <a:lnTo>
                        <a:pt x="28" y="12"/>
                      </a:lnTo>
                      <a:lnTo>
                        <a:pt x="30" y="8"/>
                      </a:lnTo>
                      <a:lnTo>
                        <a:pt x="32" y="6"/>
                      </a:lnTo>
                      <a:lnTo>
                        <a:pt x="36" y="4"/>
                      </a:lnTo>
                      <a:lnTo>
                        <a:pt x="46" y="2"/>
                      </a:lnTo>
                      <a:lnTo>
                        <a:pt x="54" y="0"/>
                      </a:lnTo>
                      <a:lnTo>
                        <a:pt x="64" y="0"/>
                      </a:lnTo>
                      <a:lnTo>
                        <a:pt x="64" y="2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Freeform 273"/>
                <p:cNvSpPr/>
                <p:nvPr/>
              </p:nvSpPr>
              <p:spPr bwMode="auto">
                <a:xfrm>
                  <a:off x="7437572" y="4799943"/>
                  <a:ext cx="72646" cy="15929"/>
                </a:xfrm>
                <a:custGeom>
                  <a:avLst/>
                  <a:gdLst>
                    <a:gd name="T0" fmla="*/ 2147483647 w 50"/>
                    <a:gd name="T1" fmla="*/ 2147483647 h 10"/>
                    <a:gd name="T2" fmla="*/ 2147483647 w 50"/>
                    <a:gd name="T3" fmla="*/ 2147483647 h 10"/>
                    <a:gd name="T4" fmla="*/ 2147483647 w 50"/>
                    <a:gd name="T5" fmla="*/ 2147483647 h 10"/>
                    <a:gd name="T6" fmla="*/ 2147483647 w 50"/>
                    <a:gd name="T7" fmla="*/ 2147483647 h 10"/>
                    <a:gd name="T8" fmla="*/ 2147483647 w 50"/>
                    <a:gd name="T9" fmla="*/ 2147483647 h 10"/>
                    <a:gd name="T10" fmla="*/ 2147483647 w 50"/>
                    <a:gd name="T11" fmla="*/ 2147483647 h 10"/>
                    <a:gd name="T12" fmla="*/ 2147483647 w 50"/>
                    <a:gd name="T13" fmla="*/ 2147483647 h 10"/>
                    <a:gd name="T14" fmla="*/ 0 w 50"/>
                    <a:gd name="T15" fmla="*/ 2147483647 h 10"/>
                    <a:gd name="T16" fmla="*/ 2147483647 w 50"/>
                    <a:gd name="T17" fmla="*/ 2147483647 h 10"/>
                    <a:gd name="T18" fmla="*/ 2147483647 w 50"/>
                    <a:gd name="T19" fmla="*/ 0 h 10"/>
                    <a:gd name="T20" fmla="*/ 2147483647 w 50"/>
                    <a:gd name="T21" fmla="*/ 2147483647 h 10"/>
                    <a:gd name="T22" fmla="*/ 2147483647 w 50"/>
                    <a:gd name="T23" fmla="*/ 2147483647 h 10"/>
                    <a:gd name="T24" fmla="*/ 2147483647 w 50"/>
                    <a:gd name="T25" fmla="*/ 2147483647 h 10"/>
                    <a:gd name="T26" fmla="*/ 2147483647 w 50"/>
                    <a:gd name="T27" fmla="*/ 2147483647 h 10"/>
                    <a:gd name="T28" fmla="*/ 2147483647 w 50"/>
                    <a:gd name="T29" fmla="*/ 2147483647 h 10"/>
                    <a:gd name="T30" fmla="*/ 2147483647 w 50"/>
                    <a:gd name="T31" fmla="*/ 2147483647 h 10"/>
                    <a:gd name="T32" fmla="*/ 2147483647 w 50"/>
                    <a:gd name="T33" fmla="*/ 2147483647 h 10"/>
                    <a:gd name="T34" fmla="*/ 2147483647 w 50"/>
                    <a:gd name="T35" fmla="*/ 2147483647 h 10"/>
                    <a:gd name="T36" fmla="*/ 2147483647 w 50"/>
                    <a:gd name="T37" fmla="*/ 2147483647 h 10"/>
                    <a:gd name="T38" fmla="*/ 2147483647 w 50"/>
                    <a:gd name="T39" fmla="*/ 2147483647 h 1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0"/>
                    <a:gd name="T61" fmla="*/ 0 h 10"/>
                    <a:gd name="T62" fmla="*/ 50 w 50"/>
                    <a:gd name="T63" fmla="*/ 10 h 1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0" h="10">
                      <a:moveTo>
                        <a:pt x="40" y="8"/>
                      </a:moveTo>
                      <a:lnTo>
                        <a:pt x="34" y="10"/>
                      </a:lnTo>
                      <a:lnTo>
                        <a:pt x="28" y="10"/>
                      </a:lnTo>
                      <a:lnTo>
                        <a:pt x="22" y="8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18" y="2"/>
                      </a:lnTo>
                      <a:lnTo>
                        <a:pt x="24" y="4"/>
                      </a:lnTo>
                      <a:lnTo>
                        <a:pt x="28" y="6"/>
                      </a:lnTo>
                      <a:lnTo>
                        <a:pt x="34" y="8"/>
                      </a:lnTo>
                      <a:lnTo>
                        <a:pt x="42" y="6"/>
                      </a:lnTo>
                      <a:lnTo>
                        <a:pt x="50" y="4"/>
                      </a:lnTo>
                      <a:lnTo>
                        <a:pt x="46" y="8"/>
                      </a:lnTo>
                      <a:lnTo>
                        <a:pt x="44" y="10"/>
                      </a:lnTo>
                      <a:lnTo>
                        <a:pt x="38" y="10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5" name="Freeform 274"/>
                <p:cNvSpPr/>
                <p:nvPr/>
              </p:nvSpPr>
              <p:spPr bwMode="auto">
                <a:xfrm>
                  <a:off x="7105476" y="4737554"/>
                  <a:ext cx="235234" cy="78319"/>
                </a:xfrm>
                <a:custGeom>
                  <a:avLst/>
                  <a:gdLst>
                    <a:gd name="T0" fmla="*/ 2147483647 w 162"/>
                    <a:gd name="T1" fmla="*/ 2147483647 h 50"/>
                    <a:gd name="T2" fmla="*/ 0 w 162"/>
                    <a:gd name="T3" fmla="*/ 2147483647 h 50"/>
                    <a:gd name="T4" fmla="*/ 2147483647 w 162"/>
                    <a:gd name="T5" fmla="*/ 2147483647 h 50"/>
                    <a:gd name="T6" fmla="*/ 2147483647 w 162"/>
                    <a:gd name="T7" fmla="*/ 2147483647 h 50"/>
                    <a:gd name="T8" fmla="*/ 2147483647 w 162"/>
                    <a:gd name="T9" fmla="*/ 2147483647 h 50"/>
                    <a:gd name="T10" fmla="*/ 2147483647 w 162"/>
                    <a:gd name="T11" fmla="*/ 0 h 50"/>
                    <a:gd name="T12" fmla="*/ 2147483647 w 162"/>
                    <a:gd name="T13" fmla="*/ 2147483647 h 50"/>
                    <a:gd name="T14" fmla="*/ 2147483647 w 162"/>
                    <a:gd name="T15" fmla="*/ 2147483647 h 50"/>
                    <a:gd name="T16" fmla="*/ 2147483647 w 162"/>
                    <a:gd name="T17" fmla="*/ 2147483647 h 50"/>
                    <a:gd name="T18" fmla="*/ 2147483647 w 162"/>
                    <a:gd name="T19" fmla="*/ 2147483647 h 50"/>
                    <a:gd name="T20" fmla="*/ 2147483647 w 162"/>
                    <a:gd name="T21" fmla="*/ 2147483647 h 50"/>
                    <a:gd name="T22" fmla="*/ 2147483647 w 162"/>
                    <a:gd name="T23" fmla="*/ 2147483647 h 50"/>
                    <a:gd name="T24" fmla="*/ 2147483647 w 162"/>
                    <a:gd name="T25" fmla="*/ 2147483647 h 50"/>
                    <a:gd name="T26" fmla="*/ 2147483647 w 162"/>
                    <a:gd name="T27" fmla="*/ 2147483647 h 50"/>
                    <a:gd name="T28" fmla="*/ 2147483647 w 162"/>
                    <a:gd name="T29" fmla="*/ 2147483647 h 50"/>
                    <a:gd name="T30" fmla="*/ 2147483647 w 162"/>
                    <a:gd name="T31" fmla="*/ 2147483647 h 50"/>
                    <a:gd name="T32" fmla="*/ 2147483647 w 162"/>
                    <a:gd name="T33" fmla="*/ 2147483647 h 50"/>
                    <a:gd name="T34" fmla="*/ 2147483647 w 162"/>
                    <a:gd name="T35" fmla="*/ 2147483647 h 50"/>
                    <a:gd name="T36" fmla="*/ 2147483647 w 162"/>
                    <a:gd name="T37" fmla="*/ 2147483647 h 50"/>
                    <a:gd name="T38" fmla="*/ 2147483647 w 162"/>
                    <a:gd name="T39" fmla="*/ 2147483647 h 50"/>
                    <a:gd name="T40" fmla="*/ 2147483647 w 162"/>
                    <a:gd name="T41" fmla="*/ 2147483647 h 50"/>
                    <a:gd name="T42" fmla="*/ 2147483647 w 162"/>
                    <a:gd name="T43" fmla="*/ 2147483647 h 50"/>
                    <a:gd name="T44" fmla="*/ 2147483647 w 162"/>
                    <a:gd name="T45" fmla="*/ 2147483647 h 50"/>
                    <a:gd name="T46" fmla="*/ 2147483647 w 162"/>
                    <a:gd name="T47" fmla="*/ 2147483647 h 50"/>
                    <a:gd name="T48" fmla="*/ 2147483647 w 162"/>
                    <a:gd name="T49" fmla="*/ 2147483647 h 50"/>
                    <a:gd name="T50" fmla="*/ 2147483647 w 162"/>
                    <a:gd name="T51" fmla="*/ 2147483647 h 50"/>
                    <a:gd name="T52" fmla="*/ 2147483647 w 162"/>
                    <a:gd name="T53" fmla="*/ 2147483647 h 50"/>
                    <a:gd name="T54" fmla="*/ 2147483647 w 162"/>
                    <a:gd name="T55" fmla="*/ 2147483647 h 50"/>
                    <a:gd name="T56" fmla="*/ 2147483647 w 162"/>
                    <a:gd name="T57" fmla="*/ 2147483647 h 50"/>
                    <a:gd name="T58" fmla="*/ 2147483647 w 162"/>
                    <a:gd name="T59" fmla="*/ 2147483647 h 50"/>
                    <a:gd name="T60" fmla="*/ 2147483647 w 162"/>
                    <a:gd name="T61" fmla="*/ 2147483647 h 50"/>
                    <a:gd name="T62" fmla="*/ 2147483647 w 162"/>
                    <a:gd name="T63" fmla="*/ 2147483647 h 50"/>
                    <a:gd name="T64" fmla="*/ 2147483647 w 162"/>
                    <a:gd name="T65" fmla="*/ 2147483647 h 50"/>
                    <a:gd name="T66" fmla="*/ 2147483647 w 162"/>
                    <a:gd name="T67" fmla="*/ 2147483647 h 5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2"/>
                    <a:gd name="T103" fmla="*/ 0 h 50"/>
                    <a:gd name="T104" fmla="*/ 162 w 162"/>
                    <a:gd name="T105" fmla="*/ 50 h 5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2" h="50">
                      <a:moveTo>
                        <a:pt x="16" y="16"/>
                      </a:moveTo>
                      <a:lnTo>
                        <a:pt x="8" y="16"/>
                      </a:lnTo>
                      <a:lnTo>
                        <a:pt x="4" y="14"/>
                      </a:lnTo>
                      <a:lnTo>
                        <a:pt x="0" y="12"/>
                      </a:lnTo>
                      <a:lnTo>
                        <a:pt x="4" y="10"/>
                      </a:lnTo>
                      <a:lnTo>
                        <a:pt x="8" y="10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2" y="2"/>
                      </a:lnTo>
                      <a:lnTo>
                        <a:pt x="36" y="2"/>
                      </a:lnTo>
                      <a:lnTo>
                        <a:pt x="48" y="4"/>
                      </a:lnTo>
                      <a:lnTo>
                        <a:pt x="50" y="6"/>
                      </a:lnTo>
                      <a:lnTo>
                        <a:pt x="52" y="8"/>
                      </a:lnTo>
                      <a:lnTo>
                        <a:pt x="54" y="12"/>
                      </a:lnTo>
                      <a:lnTo>
                        <a:pt x="56" y="14"/>
                      </a:lnTo>
                      <a:lnTo>
                        <a:pt x="62" y="16"/>
                      </a:lnTo>
                      <a:lnTo>
                        <a:pt x="70" y="16"/>
                      </a:lnTo>
                      <a:lnTo>
                        <a:pt x="78" y="14"/>
                      </a:lnTo>
                      <a:lnTo>
                        <a:pt x="84" y="12"/>
                      </a:lnTo>
                      <a:lnTo>
                        <a:pt x="88" y="10"/>
                      </a:lnTo>
                      <a:lnTo>
                        <a:pt x="90" y="8"/>
                      </a:lnTo>
                      <a:lnTo>
                        <a:pt x="92" y="10"/>
                      </a:lnTo>
                      <a:lnTo>
                        <a:pt x="94" y="10"/>
                      </a:lnTo>
                      <a:lnTo>
                        <a:pt x="100" y="12"/>
                      </a:lnTo>
                      <a:lnTo>
                        <a:pt x="102" y="16"/>
                      </a:lnTo>
                      <a:lnTo>
                        <a:pt x="106" y="16"/>
                      </a:lnTo>
                      <a:lnTo>
                        <a:pt x="114" y="18"/>
                      </a:lnTo>
                      <a:lnTo>
                        <a:pt x="118" y="20"/>
                      </a:lnTo>
                      <a:lnTo>
                        <a:pt x="118" y="22"/>
                      </a:lnTo>
                      <a:lnTo>
                        <a:pt x="118" y="30"/>
                      </a:lnTo>
                      <a:lnTo>
                        <a:pt x="124" y="32"/>
                      </a:lnTo>
                      <a:lnTo>
                        <a:pt x="132" y="32"/>
                      </a:lnTo>
                      <a:lnTo>
                        <a:pt x="146" y="34"/>
                      </a:lnTo>
                      <a:lnTo>
                        <a:pt x="150" y="36"/>
                      </a:lnTo>
                      <a:lnTo>
                        <a:pt x="162" y="40"/>
                      </a:lnTo>
                      <a:lnTo>
                        <a:pt x="162" y="42"/>
                      </a:lnTo>
                      <a:lnTo>
                        <a:pt x="160" y="46"/>
                      </a:lnTo>
                      <a:lnTo>
                        <a:pt x="156" y="48"/>
                      </a:lnTo>
                      <a:lnTo>
                        <a:pt x="152" y="48"/>
                      </a:lnTo>
                      <a:lnTo>
                        <a:pt x="150" y="46"/>
                      </a:lnTo>
                      <a:lnTo>
                        <a:pt x="146" y="40"/>
                      </a:lnTo>
                      <a:lnTo>
                        <a:pt x="144" y="46"/>
                      </a:lnTo>
                      <a:lnTo>
                        <a:pt x="144" y="48"/>
                      </a:lnTo>
                      <a:lnTo>
                        <a:pt x="142" y="50"/>
                      </a:lnTo>
                      <a:lnTo>
                        <a:pt x="136" y="48"/>
                      </a:lnTo>
                      <a:lnTo>
                        <a:pt x="130" y="46"/>
                      </a:lnTo>
                      <a:lnTo>
                        <a:pt x="126" y="44"/>
                      </a:lnTo>
                      <a:lnTo>
                        <a:pt x="118" y="42"/>
                      </a:lnTo>
                      <a:lnTo>
                        <a:pt x="92" y="42"/>
                      </a:lnTo>
                      <a:lnTo>
                        <a:pt x="90" y="40"/>
                      </a:lnTo>
                      <a:lnTo>
                        <a:pt x="84" y="40"/>
                      </a:lnTo>
                      <a:lnTo>
                        <a:pt x="82" y="38"/>
                      </a:lnTo>
                      <a:lnTo>
                        <a:pt x="80" y="36"/>
                      </a:lnTo>
                      <a:lnTo>
                        <a:pt x="74" y="34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36" y="32"/>
                      </a:lnTo>
                      <a:lnTo>
                        <a:pt x="36" y="30"/>
                      </a:lnTo>
                      <a:lnTo>
                        <a:pt x="32" y="26"/>
                      </a:lnTo>
                      <a:lnTo>
                        <a:pt x="24" y="26"/>
                      </a:lnTo>
                      <a:lnTo>
                        <a:pt x="20" y="26"/>
                      </a:lnTo>
                      <a:lnTo>
                        <a:pt x="18" y="22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6" name="Freeform 275"/>
                <p:cNvSpPr/>
                <p:nvPr/>
              </p:nvSpPr>
              <p:spPr bwMode="auto">
                <a:xfrm>
                  <a:off x="7105476" y="4610119"/>
                  <a:ext cx="33440" cy="41151"/>
                </a:xfrm>
                <a:custGeom>
                  <a:avLst/>
                  <a:gdLst>
                    <a:gd name="T0" fmla="*/ 0 w 24"/>
                    <a:gd name="T1" fmla="*/ 2147483647 h 26"/>
                    <a:gd name="T2" fmla="*/ 2147483647 w 24"/>
                    <a:gd name="T3" fmla="*/ 2147483647 h 26"/>
                    <a:gd name="T4" fmla="*/ 2147483647 w 24"/>
                    <a:gd name="T5" fmla="*/ 2147483647 h 26"/>
                    <a:gd name="T6" fmla="*/ 2147483647 w 24"/>
                    <a:gd name="T7" fmla="*/ 0 h 26"/>
                    <a:gd name="T8" fmla="*/ 2147483647 w 24"/>
                    <a:gd name="T9" fmla="*/ 0 h 26"/>
                    <a:gd name="T10" fmla="*/ 2147483647 w 24"/>
                    <a:gd name="T11" fmla="*/ 2147483647 h 26"/>
                    <a:gd name="T12" fmla="*/ 2147483647 w 24"/>
                    <a:gd name="T13" fmla="*/ 2147483647 h 26"/>
                    <a:gd name="T14" fmla="*/ 2147483647 w 24"/>
                    <a:gd name="T15" fmla="*/ 2147483647 h 26"/>
                    <a:gd name="T16" fmla="*/ 2147483647 w 24"/>
                    <a:gd name="T17" fmla="*/ 2147483647 h 26"/>
                    <a:gd name="T18" fmla="*/ 2147483647 w 24"/>
                    <a:gd name="T19" fmla="*/ 2147483647 h 26"/>
                    <a:gd name="T20" fmla="*/ 2147483647 w 24"/>
                    <a:gd name="T21" fmla="*/ 2147483647 h 26"/>
                    <a:gd name="T22" fmla="*/ 2147483647 w 24"/>
                    <a:gd name="T23" fmla="*/ 2147483647 h 26"/>
                    <a:gd name="T24" fmla="*/ 2147483647 w 24"/>
                    <a:gd name="T25" fmla="*/ 2147483647 h 26"/>
                    <a:gd name="T26" fmla="*/ 2147483647 w 24"/>
                    <a:gd name="T27" fmla="*/ 2147483647 h 26"/>
                    <a:gd name="T28" fmla="*/ 2147483647 w 24"/>
                    <a:gd name="T29" fmla="*/ 2147483647 h 26"/>
                    <a:gd name="T30" fmla="*/ 2147483647 w 24"/>
                    <a:gd name="T31" fmla="*/ 2147483647 h 26"/>
                    <a:gd name="T32" fmla="*/ 2147483647 w 24"/>
                    <a:gd name="T33" fmla="*/ 2147483647 h 26"/>
                    <a:gd name="T34" fmla="*/ 2147483647 w 24"/>
                    <a:gd name="T35" fmla="*/ 2147483647 h 26"/>
                    <a:gd name="T36" fmla="*/ 0 w 24"/>
                    <a:gd name="T37" fmla="*/ 2147483647 h 2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4"/>
                    <a:gd name="T58" fmla="*/ 0 h 26"/>
                    <a:gd name="T59" fmla="*/ 24 w 24"/>
                    <a:gd name="T60" fmla="*/ 26 h 2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4" h="26">
                      <a:moveTo>
                        <a:pt x="0" y="6"/>
                      </a:move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4" y="2"/>
                      </a:lnTo>
                      <a:lnTo>
                        <a:pt x="14" y="6"/>
                      </a:lnTo>
                      <a:lnTo>
                        <a:pt x="18" y="12"/>
                      </a:lnTo>
                      <a:lnTo>
                        <a:pt x="24" y="18"/>
                      </a:lnTo>
                      <a:lnTo>
                        <a:pt x="24" y="24"/>
                      </a:lnTo>
                      <a:lnTo>
                        <a:pt x="22" y="26"/>
                      </a:lnTo>
                      <a:lnTo>
                        <a:pt x="14" y="22"/>
                      </a:lnTo>
                      <a:lnTo>
                        <a:pt x="12" y="18"/>
                      </a:lnTo>
                      <a:lnTo>
                        <a:pt x="10" y="16"/>
                      </a:lnTo>
                      <a:lnTo>
                        <a:pt x="12" y="12"/>
                      </a:lnTo>
                      <a:lnTo>
                        <a:pt x="12" y="10"/>
                      </a:lnTo>
                      <a:lnTo>
                        <a:pt x="6" y="8"/>
                      </a:lnTo>
                      <a:lnTo>
                        <a:pt x="2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" name="Freeform 276"/>
                <p:cNvSpPr/>
                <p:nvPr/>
              </p:nvSpPr>
              <p:spPr bwMode="auto">
                <a:xfrm>
                  <a:off x="7159672" y="4639322"/>
                  <a:ext cx="17296" cy="15929"/>
                </a:xfrm>
                <a:custGeom>
                  <a:avLst/>
                  <a:gdLst>
                    <a:gd name="T0" fmla="*/ 2147483647 w 12"/>
                    <a:gd name="T1" fmla="*/ 2147483647 h 10"/>
                    <a:gd name="T2" fmla="*/ 2147483647 w 12"/>
                    <a:gd name="T3" fmla="*/ 2147483647 h 10"/>
                    <a:gd name="T4" fmla="*/ 2147483647 w 12"/>
                    <a:gd name="T5" fmla="*/ 2147483647 h 10"/>
                    <a:gd name="T6" fmla="*/ 2147483647 w 12"/>
                    <a:gd name="T7" fmla="*/ 2147483647 h 10"/>
                    <a:gd name="T8" fmla="*/ 2147483647 w 12"/>
                    <a:gd name="T9" fmla="*/ 2147483647 h 10"/>
                    <a:gd name="T10" fmla="*/ 0 w 12"/>
                    <a:gd name="T11" fmla="*/ 2147483647 h 10"/>
                    <a:gd name="T12" fmla="*/ 2147483647 w 12"/>
                    <a:gd name="T13" fmla="*/ 2147483647 h 10"/>
                    <a:gd name="T14" fmla="*/ 2147483647 w 12"/>
                    <a:gd name="T15" fmla="*/ 0 h 10"/>
                    <a:gd name="T16" fmla="*/ 2147483647 w 12"/>
                    <a:gd name="T17" fmla="*/ 2147483647 h 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"/>
                    <a:gd name="T28" fmla="*/ 0 h 10"/>
                    <a:gd name="T29" fmla="*/ 12 w 12"/>
                    <a:gd name="T30" fmla="*/ 10 h 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" h="10">
                      <a:moveTo>
                        <a:pt x="12" y="2"/>
                      </a:moveTo>
                      <a:lnTo>
                        <a:pt x="10" y="6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8" name="Freeform 277"/>
                <p:cNvSpPr/>
                <p:nvPr/>
              </p:nvSpPr>
              <p:spPr bwMode="auto">
                <a:xfrm>
                  <a:off x="6948653" y="4592862"/>
                  <a:ext cx="13837" cy="17257"/>
                </a:xfrm>
                <a:custGeom>
                  <a:avLst/>
                  <a:gdLst>
                    <a:gd name="T0" fmla="*/ 2147483647 w 10"/>
                    <a:gd name="T1" fmla="*/ 0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2147483647 h 12"/>
                    <a:gd name="T10" fmla="*/ 2147483647 w 10"/>
                    <a:gd name="T11" fmla="*/ 2147483647 h 12"/>
                    <a:gd name="T12" fmla="*/ 2147483647 w 10"/>
                    <a:gd name="T13" fmla="*/ 2147483647 h 12"/>
                    <a:gd name="T14" fmla="*/ 0 w 10"/>
                    <a:gd name="T15" fmla="*/ 2147483647 h 12"/>
                    <a:gd name="T16" fmla="*/ 2147483647 w 10"/>
                    <a:gd name="T17" fmla="*/ 0 h 12"/>
                    <a:gd name="T18" fmla="*/ 2147483647 w 10"/>
                    <a:gd name="T19" fmla="*/ 0 h 12"/>
                    <a:gd name="T20" fmla="*/ 2147483647 w 10"/>
                    <a:gd name="T21" fmla="*/ 0 h 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"/>
                    <a:gd name="T34" fmla="*/ 0 h 12"/>
                    <a:gd name="T35" fmla="*/ 10 w 10"/>
                    <a:gd name="T36" fmla="*/ 12 h 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" h="12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10" y="8"/>
                      </a:lnTo>
                      <a:lnTo>
                        <a:pt x="10" y="12"/>
                      </a:lnTo>
                      <a:lnTo>
                        <a:pt x="6" y="12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9" name="Freeform 278"/>
                <p:cNvSpPr/>
                <p:nvPr/>
              </p:nvSpPr>
              <p:spPr bwMode="auto">
                <a:xfrm>
                  <a:off x="6917519" y="4522508"/>
                  <a:ext cx="17296" cy="22567"/>
                </a:xfrm>
                <a:custGeom>
                  <a:avLst/>
                  <a:gdLst>
                    <a:gd name="T0" fmla="*/ 2147483647 w 12"/>
                    <a:gd name="T1" fmla="*/ 2147483647 h 14"/>
                    <a:gd name="T2" fmla="*/ 2147483647 w 12"/>
                    <a:gd name="T3" fmla="*/ 2147483647 h 14"/>
                    <a:gd name="T4" fmla="*/ 2147483647 w 12"/>
                    <a:gd name="T5" fmla="*/ 2147483647 h 14"/>
                    <a:gd name="T6" fmla="*/ 2147483647 w 12"/>
                    <a:gd name="T7" fmla="*/ 2147483647 h 14"/>
                    <a:gd name="T8" fmla="*/ 0 w 12"/>
                    <a:gd name="T9" fmla="*/ 2147483647 h 14"/>
                    <a:gd name="T10" fmla="*/ 0 w 12"/>
                    <a:gd name="T11" fmla="*/ 2147483647 h 14"/>
                    <a:gd name="T12" fmla="*/ 0 w 12"/>
                    <a:gd name="T13" fmla="*/ 0 h 14"/>
                    <a:gd name="T14" fmla="*/ 2147483647 w 12"/>
                    <a:gd name="T15" fmla="*/ 2147483647 h 14"/>
                    <a:gd name="T16" fmla="*/ 2147483647 w 12"/>
                    <a:gd name="T17" fmla="*/ 2147483647 h 14"/>
                    <a:gd name="T18" fmla="*/ 2147483647 w 12"/>
                    <a:gd name="T19" fmla="*/ 2147483647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"/>
                    <a:gd name="T31" fmla="*/ 0 h 14"/>
                    <a:gd name="T32" fmla="*/ 12 w 12"/>
                    <a:gd name="T33" fmla="*/ 14 h 1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" h="14">
                      <a:moveTo>
                        <a:pt x="12" y="8"/>
                      </a:moveTo>
                      <a:lnTo>
                        <a:pt x="10" y="12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0" y="6"/>
                      </a:lnTo>
                      <a:lnTo>
                        <a:pt x="1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0" name="Freeform 279"/>
                <p:cNvSpPr/>
                <p:nvPr/>
              </p:nvSpPr>
              <p:spPr bwMode="auto">
                <a:xfrm>
                  <a:off x="7673959" y="4888882"/>
                  <a:ext cx="29981" cy="15929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2147483647 h 10"/>
                    <a:gd name="T4" fmla="*/ 2147483647 w 20"/>
                    <a:gd name="T5" fmla="*/ 2147483647 h 10"/>
                    <a:gd name="T6" fmla="*/ 2147483647 w 20"/>
                    <a:gd name="T7" fmla="*/ 2147483647 h 10"/>
                    <a:gd name="T8" fmla="*/ 2147483647 w 20"/>
                    <a:gd name="T9" fmla="*/ 2147483647 h 10"/>
                    <a:gd name="T10" fmla="*/ 2147483647 w 20"/>
                    <a:gd name="T11" fmla="*/ 2147483647 h 10"/>
                    <a:gd name="T12" fmla="*/ 2147483647 w 20"/>
                    <a:gd name="T13" fmla="*/ 2147483647 h 10"/>
                    <a:gd name="T14" fmla="*/ 2147483647 w 20"/>
                    <a:gd name="T15" fmla="*/ 0 h 10"/>
                    <a:gd name="T16" fmla="*/ 2147483647 w 20"/>
                    <a:gd name="T17" fmla="*/ 0 h 10"/>
                    <a:gd name="T18" fmla="*/ 0 w 20"/>
                    <a:gd name="T19" fmla="*/ 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"/>
                    <a:gd name="T31" fmla="*/ 0 h 10"/>
                    <a:gd name="T32" fmla="*/ 20 w 20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"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4" y="10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1" name="Freeform 280"/>
                <p:cNvSpPr/>
                <p:nvPr/>
              </p:nvSpPr>
              <p:spPr bwMode="auto">
                <a:xfrm>
                  <a:off x="7730461" y="5734463"/>
                  <a:ext cx="95708" cy="92921"/>
                </a:xfrm>
                <a:custGeom>
                  <a:avLst/>
                  <a:gdLst>
                    <a:gd name="T0" fmla="*/ 2147483647 w 66"/>
                    <a:gd name="T1" fmla="*/ 2147483647 h 58"/>
                    <a:gd name="T2" fmla="*/ 2147483647 w 66"/>
                    <a:gd name="T3" fmla="*/ 2147483647 h 58"/>
                    <a:gd name="T4" fmla="*/ 2147483647 w 66"/>
                    <a:gd name="T5" fmla="*/ 2147483647 h 58"/>
                    <a:gd name="T6" fmla="*/ 2147483647 w 66"/>
                    <a:gd name="T7" fmla="*/ 2147483647 h 58"/>
                    <a:gd name="T8" fmla="*/ 2147483647 w 66"/>
                    <a:gd name="T9" fmla="*/ 2147483647 h 58"/>
                    <a:gd name="T10" fmla="*/ 2147483647 w 66"/>
                    <a:gd name="T11" fmla="*/ 2147483647 h 58"/>
                    <a:gd name="T12" fmla="*/ 2147483647 w 66"/>
                    <a:gd name="T13" fmla="*/ 2147483647 h 58"/>
                    <a:gd name="T14" fmla="*/ 2147483647 w 66"/>
                    <a:gd name="T15" fmla="*/ 2147483647 h 58"/>
                    <a:gd name="T16" fmla="*/ 2147483647 w 66"/>
                    <a:gd name="T17" fmla="*/ 2147483647 h 58"/>
                    <a:gd name="T18" fmla="*/ 2147483647 w 66"/>
                    <a:gd name="T19" fmla="*/ 2147483647 h 58"/>
                    <a:gd name="T20" fmla="*/ 2147483647 w 66"/>
                    <a:gd name="T21" fmla="*/ 2147483647 h 58"/>
                    <a:gd name="T22" fmla="*/ 2147483647 w 66"/>
                    <a:gd name="T23" fmla="*/ 2147483647 h 58"/>
                    <a:gd name="T24" fmla="*/ 2147483647 w 66"/>
                    <a:gd name="T25" fmla="*/ 2147483647 h 58"/>
                    <a:gd name="T26" fmla="*/ 2147483647 w 66"/>
                    <a:gd name="T27" fmla="*/ 2147483647 h 58"/>
                    <a:gd name="T28" fmla="*/ 2147483647 w 66"/>
                    <a:gd name="T29" fmla="*/ 2147483647 h 58"/>
                    <a:gd name="T30" fmla="*/ 2147483647 w 66"/>
                    <a:gd name="T31" fmla="*/ 2147483647 h 58"/>
                    <a:gd name="T32" fmla="*/ 2147483647 w 66"/>
                    <a:gd name="T33" fmla="*/ 2147483647 h 58"/>
                    <a:gd name="T34" fmla="*/ 2147483647 w 66"/>
                    <a:gd name="T35" fmla="*/ 2147483647 h 58"/>
                    <a:gd name="T36" fmla="*/ 2147483647 w 66"/>
                    <a:gd name="T37" fmla="*/ 2147483647 h 58"/>
                    <a:gd name="T38" fmla="*/ 2147483647 w 66"/>
                    <a:gd name="T39" fmla="*/ 2147483647 h 58"/>
                    <a:gd name="T40" fmla="*/ 2147483647 w 66"/>
                    <a:gd name="T41" fmla="*/ 2147483647 h 58"/>
                    <a:gd name="T42" fmla="*/ 2147483647 w 66"/>
                    <a:gd name="T43" fmla="*/ 2147483647 h 58"/>
                    <a:gd name="T44" fmla="*/ 2147483647 w 66"/>
                    <a:gd name="T45" fmla="*/ 2147483647 h 58"/>
                    <a:gd name="T46" fmla="*/ 2147483647 w 66"/>
                    <a:gd name="T47" fmla="*/ 2147483647 h 58"/>
                    <a:gd name="T48" fmla="*/ 2147483647 w 66"/>
                    <a:gd name="T49" fmla="*/ 2147483647 h 58"/>
                    <a:gd name="T50" fmla="*/ 0 w 66"/>
                    <a:gd name="T51" fmla="*/ 2147483647 h 58"/>
                    <a:gd name="T52" fmla="*/ 0 w 66"/>
                    <a:gd name="T53" fmla="*/ 2147483647 h 58"/>
                    <a:gd name="T54" fmla="*/ 0 w 66"/>
                    <a:gd name="T55" fmla="*/ 2147483647 h 58"/>
                    <a:gd name="T56" fmla="*/ 0 w 66"/>
                    <a:gd name="T57" fmla="*/ 2147483647 h 58"/>
                    <a:gd name="T58" fmla="*/ 2147483647 w 66"/>
                    <a:gd name="T59" fmla="*/ 2147483647 h 58"/>
                    <a:gd name="T60" fmla="*/ 2147483647 w 66"/>
                    <a:gd name="T61" fmla="*/ 2147483647 h 58"/>
                    <a:gd name="T62" fmla="*/ 2147483647 w 66"/>
                    <a:gd name="T63" fmla="*/ 2147483647 h 58"/>
                    <a:gd name="T64" fmla="*/ 2147483647 w 66"/>
                    <a:gd name="T65" fmla="*/ 2147483647 h 58"/>
                    <a:gd name="T66" fmla="*/ 2147483647 w 66"/>
                    <a:gd name="T67" fmla="*/ 2147483647 h 58"/>
                    <a:gd name="T68" fmla="*/ 2147483647 w 66"/>
                    <a:gd name="T69" fmla="*/ 2147483647 h 58"/>
                    <a:gd name="T70" fmla="*/ 2147483647 w 66"/>
                    <a:gd name="T71" fmla="*/ 2147483647 h 58"/>
                    <a:gd name="T72" fmla="*/ 2147483647 w 66"/>
                    <a:gd name="T73" fmla="*/ 0 h 58"/>
                    <a:gd name="T74" fmla="*/ 2147483647 w 66"/>
                    <a:gd name="T75" fmla="*/ 2147483647 h 58"/>
                    <a:gd name="T76" fmla="*/ 2147483647 w 66"/>
                    <a:gd name="T77" fmla="*/ 2147483647 h 5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66"/>
                    <a:gd name="T118" fmla="*/ 0 h 58"/>
                    <a:gd name="T119" fmla="*/ 66 w 66"/>
                    <a:gd name="T120" fmla="*/ 58 h 5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66" h="58">
                      <a:moveTo>
                        <a:pt x="18" y="2"/>
                      </a:moveTo>
                      <a:lnTo>
                        <a:pt x="24" y="8"/>
                      </a:lnTo>
                      <a:lnTo>
                        <a:pt x="28" y="10"/>
                      </a:lnTo>
                      <a:lnTo>
                        <a:pt x="32" y="12"/>
                      </a:lnTo>
                      <a:lnTo>
                        <a:pt x="40" y="12"/>
                      </a:lnTo>
                      <a:lnTo>
                        <a:pt x="46" y="10"/>
                      </a:lnTo>
                      <a:lnTo>
                        <a:pt x="58" y="6"/>
                      </a:lnTo>
                      <a:lnTo>
                        <a:pt x="66" y="6"/>
                      </a:lnTo>
                      <a:lnTo>
                        <a:pt x="66" y="8"/>
                      </a:lnTo>
                      <a:lnTo>
                        <a:pt x="64" y="12"/>
                      </a:lnTo>
                      <a:lnTo>
                        <a:pt x="60" y="16"/>
                      </a:lnTo>
                      <a:lnTo>
                        <a:pt x="56" y="24"/>
                      </a:lnTo>
                      <a:lnTo>
                        <a:pt x="54" y="32"/>
                      </a:lnTo>
                      <a:lnTo>
                        <a:pt x="50" y="34"/>
                      </a:lnTo>
                      <a:lnTo>
                        <a:pt x="46" y="36"/>
                      </a:lnTo>
                      <a:lnTo>
                        <a:pt x="42" y="42"/>
                      </a:lnTo>
                      <a:lnTo>
                        <a:pt x="38" y="48"/>
                      </a:lnTo>
                      <a:lnTo>
                        <a:pt x="34" y="50"/>
                      </a:lnTo>
                      <a:lnTo>
                        <a:pt x="32" y="52"/>
                      </a:lnTo>
                      <a:lnTo>
                        <a:pt x="30" y="50"/>
                      </a:lnTo>
                      <a:lnTo>
                        <a:pt x="28" y="46"/>
                      </a:lnTo>
                      <a:lnTo>
                        <a:pt x="18" y="54"/>
                      </a:lnTo>
                      <a:lnTo>
                        <a:pt x="16" y="56"/>
                      </a:lnTo>
                      <a:lnTo>
                        <a:pt x="10" y="58"/>
                      </a:lnTo>
                      <a:lnTo>
                        <a:pt x="4" y="56"/>
                      </a:lnTo>
                      <a:lnTo>
                        <a:pt x="0" y="52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6"/>
                      </a:lnTo>
                      <a:lnTo>
                        <a:pt x="6" y="32"/>
                      </a:lnTo>
                      <a:lnTo>
                        <a:pt x="8" y="32"/>
                      </a:lnTo>
                      <a:lnTo>
                        <a:pt x="8" y="28"/>
                      </a:lnTo>
                      <a:lnTo>
                        <a:pt x="6" y="20"/>
                      </a:lnTo>
                      <a:lnTo>
                        <a:pt x="8" y="16"/>
                      </a:lnTo>
                      <a:lnTo>
                        <a:pt x="12" y="8"/>
                      </a:lnTo>
                      <a:lnTo>
                        <a:pt x="18" y="0"/>
                      </a:lnTo>
                      <a:lnTo>
                        <a:pt x="18" y="4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2" name="Freeform 281"/>
                <p:cNvSpPr/>
                <p:nvPr/>
              </p:nvSpPr>
              <p:spPr bwMode="auto">
                <a:xfrm>
                  <a:off x="8116753" y="5739773"/>
                  <a:ext cx="267521" cy="179205"/>
                </a:xfrm>
                <a:custGeom>
                  <a:avLst/>
                  <a:gdLst>
                    <a:gd name="T0" fmla="*/ 2147483647 w 184"/>
                    <a:gd name="T1" fmla="*/ 2147483647 h 114"/>
                    <a:gd name="T2" fmla="*/ 2147483647 w 184"/>
                    <a:gd name="T3" fmla="*/ 2147483647 h 114"/>
                    <a:gd name="T4" fmla="*/ 2147483647 w 184"/>
                    <a:gd name="T5" fmla="*/ 2147483647 h 114"/>
                    <a:gd name="T6" fmla="*/ 2147483647 w 184"/>
                    <a:gd name="T7" fmla="*/ 2147483647 h 114"/>
                    <a:gd name="T8" fmla="*/ 2147483647 w 184"/>
                    <a:gd name="T9" fmla="*/ 2147483647 h 114"/>
                    <a:gd name="T10" fmla="*/ 2147483647 w 184"/>
                    <a:gd name="T11" fmla="*/ 2147483647 h 114"/>
                    <a:gd name="T12" fmla="*/ 2147483647 w 184"/>
                    <a:gd name="T13" fmla="*/ 2147483647 h 114"/>
                    <a:gd name="T14" fmla="*/ 2147483647 w 184"/>
                    <a:gd name="T15" fmla="*/ 0 h 114"/>
                    <a:gd name="T16" fmla="*/ 2147483647 w 184"/>
                    <a:gd name="T17" fmla="*/ 2147483647 h 114"/>
                    <a:gd name="T18" fmla="*/ 2147483647 w 184"/>
                    <a:gd name="T19" fmla="*/ 2147483647 h 114"/>
                    <a:gd name="T20" fmla="*/ 2147483647 w 184"/>
                    <a:gd name="T21" fmla="*/ 2147483647 h 114"/>
                    <a:gd name="T22" fmla="*/ 2147483647 w 184"/>
                    <a:gd name="T23" fmla="*/ 2147483647 h 114"/>
                    <a:gd name="T24" fmla="*/ 2147483647 w 184"/>
                    <a:gd name="T25" fmla="*/ 2147483647 h 114"/>
                    <a:gd name="T26" fmla="*/ 2147483647 w 184"/>
                    <a:gd name="T27" fmla="*/ 2147483647 h 114"/>
                    <a:gd name="T28" fmla="*/ 2147483647 w 184"/>
                    <a:gd name="T29" fmla="*/ 2147483647 h 114"/>
                    <a:gd name="T30" fmla="*/ 2147483647 w 184"/>
                    <a:gd name="T31" fmla="*/ 2147483647 h 114"/>
                    <a:gd name="T32" fmla="*/ 2147483647 w 184"/>
                    <a:gd name="T33" fmla="*/ 2147483647 h 114"/>
                    <a:gd name="T34" fmla="*/ 2147483647 w 184"/>
                    <a:gd name="T35" fmla="*/ 2147483647 h 114"/>
                    <a:gd name="T36" fmla="*/ 2147483647 w 184"/>
                    <a:gd name="T37" fmla="*/ 2147483647 h 114"/>
                    <a:gd name="T38" fmla="*/ 2147483647 w 184"/>
                    <a:gd name="T39" fmla="*/ 2147483647 h 114"/>
                    <a:gd name="T40" fmla="*/ 2147483647 w 184"/>
                    <a:gd name="T41" fmla="*/ 2147483647 h 114"/>
                    <a:gd name="T42" fmla="*/ 2147483647 w 184"/>
                    <a:gd name="T43" fmla="*/ 2147483647 h 114"/>
                    <a:gd name="T44" fmla="*/ 2147483647 w 184"/>
                    <a:gd name="T45" fmla="*/ 2147483647 h 114"/>
                    <a:gd name="T46" fmla="*/ 2147483647 w 184"/>
                    <a:gd name="T47" fmla="*/ 2147483647 h 114"/>
                    <a:gd name="T48" fmla="*/ 2147483647 w 184"/>
                    <a:gd name="T49" fmla="*/ 2147483647 h 114"/>
                    <a:gd name="T50" fmla="*/ 2147483647 w 184"/>
                    <a:gd name="T51" fmla="*/ 2147483647 h 114"/>
                    <a:gd name="T52" fmla="*/ 2147483647 w 184"/>
                    <a:gd name="T53" fmla="*/ 2147483647 h 114"/>
                    <a:gd name="T54" fmla="*/ 2147483647 w 184"/>
                    <a:gd name="T55" fmla="*/ 2147483647 h 114"/>
                    <a:gd name="T56" fmla="*/ 2147483647 w 184"/>
                    <a:gd name="T57" fmla="*/ 2147483647 h 114"/>
                    <a:gd name="T58" fmla="*/ 2147483647 w 184"/>
                    <a:gd name="T59" fmla="*/ 2147483647 h 114"/>
                    <a:gd name="T60" fmla="*/ 2147483647 w 184"/>
                    <a:gd name="T61" fmla="*/ 2147483647 h 114"/>
                    <a:gd name="T62" fmla="*/ 2147483647 w 184"/>
                    <a:gd name="T63" fmla="*/ 2147483647 h 114"/>
                    <a:gd name="T64" fmla="*/ 2147483647 w 184"/>
                    <a:gd name="T65" fmla="*/ 2147483647 h 114"/>
                    <a:gd name="T66" fmla="*/ 2147483647 w 184"/>
                    <a:gd name="T67" fmla="*/ 2147483647 h 114"/>
                    <a:gd name="T68" fmla="*/ 2147483647 w 184"/>
                    <a:gd name="T69" fmla="*/ 2147483647 h 114"/>
                    <a:gd name="T70" fmla="*/ 2147483647 w 184"/>
                    <a:gd name="T71" fmla="*/ 2147483647 h 114"/>
                    <a:gd name="T72" fmla="*/ 2147483647 w 184"/>
                    <a:gd name="T73" fmla="*/ 2147483647 h 114"/>
                    <a:gd name="T74" fmla="*/ 2147483647 w 184"/>
                    <a:gd name="T75" fmla="*/ 2147483647 h 114"/>
                    <a:gd name="T76" fmla="*/ 2147483647 w 184"/>
                    <a:gd name="T77" fmla="*/ 2147483647 h 114"/>
                    <a:gd name="T78" fmla="*/ 2147483647 w 184"/>
                    <a:gd name="T79" fmla="*/ 2147483647 h 114"/>
                    <a:gd name="T80" fmla="*/ 2147483647 w 184"/>
                    <a:gd name="T81" fmla="*/ 2147483647 h 114"/>
                    <a:gd name="T82" fmla="*/ 2147483647 w 184"/>
                    <a:gd name="T83" fmla="*/ 2147483647 h 114"/>
                    <a:gd name="T84" fmla="*/ 0 w 184"/>
                    <a:gd name="T85" fmla="*/ 2147483647 h 114"/>
                    <a:gd name="T86" fmla="*/ 0 w 184"/>
                    <a:gd name="T87" fmla="*/ 2147483647 h 114"/>
                    <a:gd name="T88" fmla="*/ 2147483647 w 184"/>
                    <a:gd name="T89" fmla="*/ 2147483647 h 114"/>
                    <a:gd name="T90" fmla="*/ 2147483647 w 184"/>
                    <a:gd name="T91" fmla="*/ 2147483647 h 114"/>
                    <a:gd name="T92" fmla="*/ 2147483647 w 184"/>
                    <a:gd name="T93" fmla="*/ 2147483647 h 114"/>
                    <a:gd name="T94" fmla="*/ 2147483647 w 184"/>
                    <a:gd name="T95" fmla="*/ 2147483647 h 114"/>
                    <a:gd name="T96" fmla="*/ 2147483647 w 184"/>
                    <a:gd name="T97" fmla="*/ 2147483647 h 114"/>
                    <a:gd name="T98" fmla="*/ 2147483647 w 184"/>
                    <a:gd name="T99" fmla="*/ 2147483647 h 114"/>
                    <a:gd name="T100" fmla="*/ 2147483647 w 184"/>
                    <a:gd name="T101" fmla="*/ 2147483647 h 114"/>
                    <a:gd name="T102" fmla="*/ 2147483647 w 184"/>
                    <a:gd name="T103" fmla="*/ 2147483647 h 114"/>
                    <a:gd name="T104" fmla="*/ 2147483647 w 184"/>
                    <a:gd name="T105" fmla="*/ 2147483647 h 114"/>
                    <a:gd name="T106" fmla="*/ 2147483647 w 184"/>
                    <a:gd name="T107" fmla="*/ 2147483647 h 11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84"/>
                    <a:gd name="T163" fmla="*/ 0 h 114"/>
                    <a:gd name="T164" fmla="*/ 184 w 184"/>
                    <a:gd name="T165" fmla="*/ 114 h 11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84" h="114">
                      <a:moveTo>
                        <a:pt x="110" y="42"/>
                      </a:moveTo>
                      <a:lnTo>
                        <a:pt x="120" y="32"/>
                      </a:lnTo>
                      <a:lnTo>
                        <a:pt x="132" y="24"/>
                      </a:lnTo>
                      <a:lnTo>
                        <a:pt x="138" y="22"/>
                      </a:lnTo>
                      <a:lnTo>
                        <a:pt x="144" y="18"/>
                      </a:lnTo>
                      <a:lnTo>
                        <a:pt x="154" y="6"/>
                      </a:lnTo>
                      <a:lnTo>
                        <a:pt x="162" y="2"/>
                      </a:lnTo>
                      <a:lnTo>
                        <a:pt x="166" y="0"/>
                      </a:lnTo>
                      <a:lnTo>
                        <a:pt x="172" y="2"/>
                      </a:lnTo>
                      <a:lnTo>
                        <a:pt x="168" y="6"/>
                      </a:lnTo>
                      <a:lnTo>
                        <a:pt x="166" y="14"/>
                      </a:lnTo>
                      <a:lnTo>
                        <a:pt x="172" y="12"/>
                      </a:lnTo>
                      <a:lnTo>
                        <a:pt x="176" y="10"/>
                      </a:lnTo>
                      <a:lnTo>
                        <a:pt x="184" y="6"/>
                      </a:lnTo>
                      <a:lnTo>
                        <a:pt x="184" y="16"/>
                      </a:lnTo>
                      <a:lnTo>
                        <a:pt x="178" y="18"/>
                      </a:lnTo>
                      <a:lnTo>
                        <a:pt x="176" y="22"/>
                      </a:lnTo>
                      <a:lnTo>
                        <a:pt x="172" y="28"/>
                      </a:lnTo>
                      <a:lnTo>
                        <a:pt x="168" y="32"/>
                      </a:lnTo>
                      <a:lnTo>
                        <a:pt x="164" y="34"/>
                      </a:lnTo>
                      <a:lnTo>
                        <a:pt x="158" y="36"/>
                      </a:lnTo>
                      <a:lnTo>
                        <a:pt x="140" y="46"/>
                      </a:lnTo>
                      <a:lnTo>
                        <a:pt x="132" y="52"/>
                      </a:lnTo>
                      <a:lnTo>
                        <a:pt x="130" y="54"/>
                      </a:lnTo>
                      <a:lnTo>
                        <a:pt x="128" y="56"/>
                      </a:lnTo>
                      <a:lnTo>
                        <a:pt x="128" y="60"/>
                      </a:lnTo>
                      <a:lnTo>
                        <a:pt x="122" y="64"/>
                      </a:lnTo>
                      <a:lnTo>
                        <a:pt x="114" y="64"/>
                      </a:lnTo>
                      <a:lnTo>
                        <a:pt x="102" y="66"/>
                      </a:lnTo>
                      <a:lnTo>
                        <a:pt x="94" y="70"/>
                      </a:lnTo>
                      <a:lnTo>
                        <a:pt x="86" y="78"/>
                      </a:lnTo>
                      <a:lnTo>
                        <a:pt x="74" y="90"/>
                      </a:lnTo>
                      <a:lnTo>
                        <a:pt x="70" y="94"/>
                      </a:lnTo>
                      <a:lnTo>
                        <a:pt x="66" y="98"/>
                      </a:lnTo>
                      <a:lnTo>
                        <a:pt x="54" y="100"/>
                      </a:lnTo>
                      <a:lnTo>
                        <a:pt x="50" y="104"/>
                      </a:lnTo>
                      <a:lnTo>
                        <a:pt x="42" y="110"/>
                      </a:lnTo>
                      <a:lnTo>
                        <a:pt x="36" y="112"/>
                      </a:lnTo>
                      <a:lnTo>
                        <a:pt x="28" y="114"/>
                      </a:lnTo>
                      <a:lnTo>
                        <a:pt x="20" y="112"/>
                      </a:lnTo>
                      <a:lnTo>
                        <a:pt x="10" y="108"/>
                      </a:lnTo>
                      <a:lnTo>
                        <a:pt x="2" y="102"/>
                      </a:lnTo>
                      <a:lnTo>
                        <a:pt x="0" y="100"/>
                      </a:lnTo>
                      <a:lnTo>
                        <a:pt x="0" y="96"/>
                      </a:lnTo>
                      <a:lnTo>
                        <a:pt x="8" y="90"/>
                      </a:lnTo>
                      <a:lnTo>
                        <a:pt x="20" y="84"/>
                      </a:lnTo>
                      <a:lnTo>
                        <a:pt x="30" y="78"/>
                      </a:lnTo>
                      <a:lnTo>
                        <a:pt x="40" y="72"/>
                      </a:lnTo>
                      <a:lnTo>
                        <a:pt x="62" y="60"/>
                      </a:lnTo>
                      <a:lnTo>
                        <a:pt x="68" y="58"/>
                      </a:lnTo>
                      <a:lnTo>
                        <a:pt x="72" y="58"/>
                      </a:lnTo>
                      <a:lnTo>
                        <a:pt x="82" y="58"/>
                      </a:lnTo>
                      <a:lnTo>
                        <a:pt x="96" y="52"/>
                      </a:lnTo>
                      <a:lnTo>
                        <a:pt x="110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3" name="Freeform 282"/>
                <p:cNvSpPr/>
                <p:nvPr/>
              </p:nvSpPr>
              <p:spPr bwMode="auto">
                <a:xfrm>
                  <a:off x="8391193" y="5565877"/>
                  <a:ext cx="153364" cy="208409"/>
                </a:xfrm>
                <a:custGeom>
                  <a:avLst/>
                  <a:gdLst>
                    <a:gd name="T0" fmla="*/ 2147483647 w 106"/>
                    <a:gd name="T1" fmla="*/ 2147483647 h 132"/>
                    <a:gd name="T2" fmla="*/ 0 w 106"/>
                    <a:gd name="T3" fmla="*/ 2147483647 h 132"/>
                    <a:gd name="T4" fmla="*/ 2147483647 w 106"/>
                    <a:gd name="T5" fmla="*/ 2147483647 h 132"/>
                    <a:gd name="T6" fmla="*/ 2147483647 w 106"/>
                    <a:gd name="T7" fmla="*/ 2147483647 h 132"/>
                    <a:gd name="T8" fmla="*/ 2147483647 w 106"/>
                    <a:gd name="T9" fmla="*/ 2147483647 h 132"/>
                    <a:gd name="T10" fmla="*/ 2147483647 w 106"/>
                    <a:gd name="T11" fmla="*/ 2147483647 h 132"/>
                    <a:gd name="T12" fmla="*/ 2147483647 w 106"/>
                    <a:gd name="T13" fmla="*/ 2147483647 h 132"/>
                    <a:gd name="T14" fmla="*/ 2147483647 w 106"/>
                    <a:gd name="T15" fmla="*/ 2147483647 h 132"/>
                    <a:gd name="T16" fmla="*/ 2147483647 w 106"/>
                    <a:gd name="T17" fmla="*/ 2147483647 h 132"/>
                    <a:gd name="T18" fmla="*/ 2147483647 w 106"/>
                    <a:gd name="T19" fmla="*/ 2147483647 h 132"/>
                    <a:gd name="T20" fmla="*/ 2147483647 w 106"/>
                    <a:gd name="T21" fmla="*/ 2147483647 h 132"/>
                    <a:gd name="T22" fmla="*/ 2147483647 w 106"/>
                    <a:gd name="T23" fmla="*/ 2147483647 h 132"/>
                    <a:gd name="T24" fmla="*/ 2147483647 w 106"/>
                    <a:gd name="T25" fmla="*/ 2147483647 h 132"/>
                    <a:gd name="T26" fmla="*/ 2147483647 w 106"/>
                    <a:gd name="T27" fmla="*/ 2147483647 h 132"/>
                    <a:gd name="T28" fmla="*/ 2147483647 w 106"/>
                    <a:gd name="T29" fmla="*/ 2147483647 h 132"/>
                    <a:gd name="T30" fmla="*/ 2147483647 w 106"/>
                    <a:gd name="T31" fmla="*/ 2147483647 h 132"/>
                    <a:gd name="T32" fmla="*/ 2147483647 w 106"/>
                    <a:gd name="T33" fmla="*/ 2147483647 h 132"/>
                    <a:gd name="T34" fmla="*/ 2147483647 w 106"/>
                    <a:gd name="T35" fmla="*/ 0 h 132"/>
                    <a:gd name="T36" fmla="*/ 2147483647 w 106"/>
                    <a:gd name="T37" fmla="*/ 2147483647 h 132"/>
                    <a:gd name="T38" fmla="*/ 2147483647 w 106"/>
                    <a:gd name="T39" fmla="*/ 2147483647 h 132"/>
                    <a:gd name="T40" fmla="*/ 2147483647 w 106"/>
                    <a:gd name="T41" fmla="*/ 2147483647 h 132"/>
                    <a:gd name="T42" fmla="*/ 2147483647 w 106"/>
                    <a:gd name="T43" fmla="*/ 2147483647 h 132"/>
                    <a:gd name="T44" fmla="*/ 2147483647 w 106"/>
                    <a:gd name="T45" fmla="*/ 2147483647 h 132"/>
                    <a:gd name="T46" fmla="*/ 2147483647 w 106"/>
                    <a:gd name="T47" fmla="*/ 2147483647 h 132"/>
                    <a:gd name="T48" fmla="*/ 2147483647 w 106"/>
                    <a:gd name="T49" fmla="*/ 2147483647 h 132"/>
                    <a:gd name="T50" fmla="*/ 2147483647 w 106"/>
                    <a:gd name="T51" fmla="*/ 2147483647 h 132"/>
                    <a:gd name="T52" fmla="*/ 2147483647 w 106"/>
                    <a:gd name="T53" fmla="*/ 2147483647 h 132"/>
                    <a:gd name="T54" fmla="*/ 2147483647 w 106"/>
                    <a:gd name="T55" fmla="*/ 2147483647 h 132"/>
                    <a:gd name="T56" fmla="*/ 2147483647 w 106"/>
                    <a:gd name="T57" fmla="*/ 2147483647 h 132"/>
                    <a:gd name="T58" fmla="*/ 2147483647 w 106"/>
                    <a:gd name="T59" fmla="*/ 2147483647 h 132"/>
                    <a:gd name="T60" fmla="*/ 2147483647 w 106"/>
                    <a:gd name="T61" fmla="*/ 2147483647 h 132"/>
                    <a:gd name="T62" fmla="*/ 2147483647 w 106"/>
                    <a:gd name="T63" fmla="*/ 2147483647 h 132"/>
                    <a:gd name="T64" fmla="*/ 2147483647 w 106"/>
                    <a:gd name="T65" fmla="*/ 2147483647 h 132"/>
                    <a:gd name="T66" fmla="*/ 2147483647 w 106"/>
                    <a:gd name="T67" fmla="*/ 2147483647 h 132"/>
                    <a:gd name="T68" fmla="*/ 2147483647 w 106"/>
                    <a:gd name="T69" fmla="*/ 2147483647 h 132"/>
                    <a:gd name="T70" fmla="*/ 2147483647 w 106"/>
                    <a:gd name="T71" fmla="*/ 2147483647 h 132"/>
                    <a:gd name="T72" fmla="*/ 2147483647 w 106"/>
                    <a:gd name="T73" fmla="*/ 2147483647 h 132"/>
                    <a:gd name="T74" fmla="*/ 2147483647 w 106"/>
                    <a:gd name="T75" fmla="*/ 2147483647 h 132"/>
                    <a:gd name="T76" fmla="*/ 2147483647 w 106"/>
                    <a:gd name="T77" fmla="*/ 2147483647 h 132"/>
                    <a:gd name="T78" fmla="*/ 2147483647 w 106"/>
                    <a:gd name="T79" fmla="*/ 2147483647 h 132"/>
                    <a:gd name="T80" fmla="*/ 2147483647 w 106"/>
                    <a:gd name="T81" fmla="*/ 2147483647 h 13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06"/>
                    <a:gd name="T124" fmla="*/ 0 h 132"/>
                    <a:gd name="T125" fmla="*/ 106 w 106"/>
                    <a:gd name="T126" fmla="*/ 132 h 13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06" h="132">
                      <a:moveTo>
                        <a:pt x="6" y="132"/>
                      </a:moveTo>
                      <a:lnTo>
                        <a:pt x="2" y="130"/>
                      </a:lnTo>
                      <a:lnTo>
                        <a:pt x="0" y="126"/>
                      </a:lnTo>
                      <a:lnTo>
                        <a:pt x="0" y="122"/>
                      </a:lnTo>
                      <a:lnTo>
                        <a:pt x="2" y="120"/>
                      </a:lnTo>
                      <a:lnTo>
                        <a:pt x="6" y="120"/>
                      </a:lnTo>
                      <a:lnTo>
                        <a:pt x="12" y="116"/>
                      </a:lnTo>
                      <a:lnTo>
                        <a:pt x="18" y="114"/>
                      </a:lnTo>
                      <a:lnTo>
                        <a:pt x="22" y="110"/>
                      </a:lnTo>
                      <a:lnTo>
                        <a:pt x="24" y="104"/>
                      </a:lnTo>
                      <a:lnTo>
                        <a:pt x="16" y="98"/>
                      </a:lnTo>
                      <a:lnTo>
                        <a:pt x="12" y="94"/>
                      </a:lnTo>
                      <a:lnTo>
                        <a:pt x="12" y="90"/>
                      </a:lnTo>
                      <a:lnTo>
                        <a:pt x="14" y="86"/>
                      </a:lnTo>
                      <a:lnTo>
                        <a:pt x="16" y="84"/>
                      </a:lnTo>
                      <a:lnTo>
                        <a:pt x="18" y="84"/>
                      </a:lnTo>
                      <a:lnTo>
                        <a:pt x="20" y="84"/>
                      </a:lnTo>
                      <a:lnTo>
                        <a:pt x="26" y="84"/>
                      </a:lnTo>
                      <a:lnTo>
                        <a:pt x="30" y="82"/>
                      </a:lnTo>
                      <a:lnTo>
                        <a:pt x="34" y="78"/>
                      </a:lnTo>
                      <a:lnTo>
                        <a:pt x="40" y="70"/>
                      </a:lnTo>
                      <a:lnTo>
                        <a:pt x="44" y="68"/>
                      </a:lnTo>
                      <a:lnTo>
                        <a:pt x="48" y="62"/>
                      </a:lnTo>
                      <a:lnTo>
                        <a:pt x="52" y="54"/>
                      </a:lnTo>
                      <a:lnTo>
                        <a:pt x="54" y="44"/>
                      </a:lnTo>
                      <a:lnTo>
                        <a:pt x="58" y="34"/>
                      </a:lnTo>
                      <a:lnTo>
                        <a:pt x="54" y="32"/>
                      </a:lnTo>
                      <a:lnTo>
                        <a:pt x="52" y="30"/>
                      </a:lnTo>
                      <a:lnTo>
                        <a:pt x="52" y="24"/>
                      </a:lnTo>
                      <a:lnTo>
                        <a:pt x="52" y="22"/>
                      </a:lnTo>
                      <a:lnTo>
                        <a:pt x="54" y="20"/>
                      </a:lnTo>
                      <a:lnTo>
                        <a:pt x="52" y="16"/>
                      </a:lnTo>
                      <a:lnTo>
                        <a:pt x="52" y="14"/>
                      </a:lnTo>
                      <a:lnTo>
                        <a:pt x="54" y="4"/>
                      </a:lnTo>
                      <a:lnTo>
                        <a:pt x="56" y="2"/>
                      </a:lnTo>
                      <a:lnTo>
                        <a:pt x="58" y="0"/>
                      </a:lnTo>
                      <a:lnTo>
                        <a:pt x="60" y="4"/>
                      </a:lnTo>
                      <a:lnTo>
                        <a:pt x="64" y="8"/>
                      </a:lnTo>
                      <a:lnTo>
                        <a:pt x="68" y="14"/>
                      </a:lnTo>
                      <a:lnTo>
                        <a:pt x="70" y="20"/>
                      </a:lnTo>
                      <a:lnTo>
                        <a:pt x="70" y="24"/>
                      </a:lnTo>
                      <a:lnTo>
                        <a:pt x="68" y="26"/>
                      </a:lnTo>
                      <a:lnTo>
                        <a:pt x="64" y="28"/>
                      </a:lnTo>
                      <a:lnTo>
                        <a:pt x="62" y="30"/>
                      </a:lnTo>
                      <a:lnTo>
                        <a:pt x="62" y="34"/>
                      </a:lnTo>
                      <a:lnTo>
                        <a:pt x="60" y="38"/>
                      </a:lnTo>
                      <a:lnTo>
                        <a:pt x="58" y="44"/>
                      </a:lnTo>
                      <a:lnTo>
                        <a:pt x="60" y="46"/>
                      </a:lnTo>
                      <a:lnTo>
                        <a:pt x="62" y="48"/>
                      </a:lnTo>
                      <a:lnTo>
                        <a:pt x="66" y="46"/>
                      </a:lnTo>
                      <a:lnTo>
                        <a:pt x="68" y="44"/>
                      </a:lnTo>
                      <a:lnTo>
                        <a:pt x="74" y="38"/>
                      </a:lnTo>
                      <a:lnTo>
                        <a:pt x="74" y="40"/>
                      </a:lnTo>
                      <a:lnTo>
                        <a:pt x="74" y="44"/>
                      </a:lnTo>
                      <a:lnTo>
                        <a:pt x="72" y="48"/>
                      </a:lnTo>
                      <a:lnTo>
                        <a:pt x="70" y="52"/>
                      </a:lnTo>
                      <a:lnTo>
                        <a:pt x="70" y="56"/>
                      </a:lnTo>
                      <a:lnTo>
                        <a:pt x="72" y="60"/>
                      </a:lnTo>
                      <a:lnTo>
                        <a:pt x="76" y="62"/>
                      </a:lnTo>
                      <a:lnTo>
                        <a:pt x="78" y="64"/>
                      </a:lnTo>
                      <a:lnTo>
                        <a:pt x="84" y="62"/>
                      </a:lnTo>
                      <a:lnTo>
                        <a:pt x="88" y="60"/>
                      </a:lnTo>
                      <a:lnTo>
                        <a:pt x="92" y="58"/>
                      </a:lnTo>
                      <a:lnTo>
                        <a:pt x="96" y="56"/>
                      </a:lnTo>
                      <a:lnTo>
                        <a:pt x="102" y="58"/>
                      </a:lnTo>
                      <a:lnTo>
                        <a:pt x="104" y="60"/>
                      </a:lnTo>
                      <a:lnTo>
                        <a:pt x="106" y="62"/>
                      </a:lnTo>
                      <a:lnTo>
                        <a:pt x="104" y="64"/>
                      </a:lnTo>
                      <a:lnTo>
                        <a:pt x="102" y="68"/>
                      </a:lnTo>
                      <a:lnTo>
                        <a:pt x="96" y="70"/>
                      </a:lnTo>
                      <a:lnTo>
                        <a:pt x="80" y="86"/>
                      </a:lnTo>
                      <a:lnTo>
                        <a:pt x="76" y="88"/>
                      </a:lnTo>
                      <a:lnTo>
                        <a:pt x="72" y="86"/>
                      </a:lnTo>
                      <a:lnTo>
                        <a:pt x="68" y="86"/>
                      </a:lnTo>
                      <a:lnTo>
                        <a:pt x="64" y="86"/>
                      </a:lnTo>
                      <a:lnTo>
                        <a:pt x="58" y="92"/>
                      </a:lnTo>
                      <a:lnTo>
                        <a:pt x="54" y="98"/>
                      </a:lnTo>
                      <a:lnTo>
                        <a:pt x="44" y="108"/>
                      </a:lnTo>
                      <a:lnTo>
                        <a:pt x="30" y="118"/>
                      </a:lnTo>
                      <a:lnTo>
                        <a:pt x="18" y="128"/>
                      </a:lnTo>
                      <a:lnTo>
                        <a:pt x="12" y="130"/>
                      </a:lnTo>
                      <a:lnTo>
                        <a:pt x="6" y="1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4" name="Freeform 283"/>
                <p:cNvSpPr/>
                <p:nvPr/>
              </p:nvSpPr>
              <p:spPr bwMode="auto">
                <a:xfrm>
                  <a:off x="8418868" y="5151716"/>
                  <a:ext cx="56503" cy="70354"/>
                </a:xfrm>
                <a:custGeom>
                  <a:avLst/>
                  <a:gdLst>
                    <a:gd name="T0" fmla="*/ 2147483647 w 38"/>
                    <a:gd name="T1" fmla="*/ 2147483647 h 44"/>
                    <a:gd name="T2" fmla="*/ 2147483647 w 38"/>
                    <a:gd name="T3" fmla="*/ 2147483647 h 44"/>
                    <a:gd name="T4" fmla="*/ 2147483647 w 38"/>
                    <a:gd name="T5" fmla="*/ 2147483647 h 44"/>
                    <a:gd name="T6" fmla="*/ 2147483647 w 38"/>
                    <a:gd name="T7" fmla="*/ 2147483647 h 44"/>
                    <a:gd name="T8" fmla="*/ 2147483647 w 38"/>
                    <a:gd name="T9" fmla="*/ 2147483647 h 44"/>
                    <a:gd name="T10" fmla="*/ 2147483647 w 38"/>
                    <a:gd name="T11" fmla="*/ 2147483647 h 44"/>
                    <a:gd name="T12" fmla="*/ 0 w 38"/>
                    <a:gd name="T13" fmla="*/ 2147483647 h 44"/>
                    <a:gd name="T14" fmla="*/ 0 w 38"/>
                    <a:gd name="T15" fmla="*/ 0 h 44"/>
                    <a:gd name="T16" fmla="*/ 2147483647 w 38"/>
                    <a:gd name="T17" fmla="*/ 2147483647 h 44"/>
                    <a:gd name="T18" fmla="*/ 2147483647 w 38"/>
                    <a:gd name="T19" fmla="*/ 2147483647 h 44"/>
                    <a:gd name="T20" fmla="*/ 2147483647 w 38"/>
                    <a:gd name="T21" fmla="*/ 2147483647 h 44"/>
                    <a:gd name="T22" fmla="*/ 2147483647 w 38"/>
                    <a:gd name="T23" fmla="*/ 2147483647 h 44"/>
                    <a:gd name="T24" fmla="*/ 2147483647 w 38"/>
                    <a:gd name="T25" fmla="*/ 2147483647 h 44"/>
                    <a:gd name="T26" fmla="*/ 2147483647 w 38"/>
                    <a:gd name="T27" fmla="*/ 2147483647 h 44"/>
                    <a:gd name="T28" fmla="*/ 2147483647 w 38"/>
                    <a:gd name="T29" fmla="*/ 2147483647 h 44"/>
                    <a:gd name="T30" fmla="*/ 2147483647 w 38"/>
                    <a:gd name="T31" fmla="*/ 2147483647 h 44"/>
                    <a:gd name="T32" fmla="*/ 2147483647 w 38"/>
                    <a:gd name="T33" fmla="*/ 2147483647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44"/>
                    <a:gd name="T53" fmla="*/ 38 w 3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44">
                      <a:moveTo>
                        <a:pt x="38" y="42"/>
                      </a:moveTo>
                      <a:lnTo>
                        <a:pt x="36" y="44"/>
                      </a:lnTo>
                      <a:lnTo>
                        <a:pt x="32" y="42"/>
                      </a:lnTo>
                      <a:lnTo>
                        <a:pt x="26" y="40"/>
                      </a:lnTo>
                      <a:lnTo>
                        <a:pt x="14" y="32"/>
                      </a:lnTo>
                      <a:lnTo>
                        <a:pt x="6" y="20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12" y="10"/>
                      </a:lnTo>
                      <a:lnTo>
                        <a:pt x="16" y="16"/>
                      </a:lnTo>
                      <a:lnTo>
                        <a:pt x="20" y="22"/>
                      </a:lnTo>
                      <a:lnTo>
                        <a:pt x="24" y="24"/>
                      </a:lnTo>
                      <a:lnTo>
                        <a:pt x="28" y="26"/>
                      </a:lnTo>
                      <a:lnTo>
                        <a:pt x="32" y="28"/>
                      </a:lnTo>
                      <a:lnTo>
                        <a:pt x="34" y="32"/>
                      </a:lnTo>
                      <a:lnTo>
                        <a:pt x="38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5" name="Freeform 284"/>
                <p:cNvSpPr/>
                <p:nvPr/>
              </p:nvSpPr>
              <p:spPr bwMode="auto">
                <a:xfrm>
                  <a:off x="8116753" y="4691093"/>
                  <a:ext cx="92249" cy="59734"/>
                </a:xfrm>
                <a:custGeom>
                  <a:avLst/>
                  <a:gdLst>
                    <a:gd name="T0" fmla="*/ 2147483647 w 64"/>
                    <a:gd name="T1" fmla="*/ 2147483647 h 38"/>
                    <a:gd name="T2" fmla="*/ 2147483647 w 64"/>
                    <a:gd name="T3" fmla="*/ 2147483647 h 38"/>
                    <a:gd name="T4" fmla="*/ 2147483647 w 64"/>
                    <a:gd name="T5" fmla="*/ 2147483647 h 38"/>
                    <a:gd name="T6" fmla="*/ 2147483647 w 64"/>
                    <a:gd name="T7" fmla="*/ 2147483647 h 38"/>
                    <a:gd name="T8" fmla="*/ 2147483647 w 64"/>
                    <a:gd name="T9" fmla="*/ 2147483647 h 38"/>
                    <a:gd name="T10" fmla="*/ 2147483647 w 64"/>
                    <a:gd name="T11" fmla="*/ 2147483647 h 38"/>
                    <a:gd name="T12" fmla="*/ 0 w 64"/>
                    <a:gd name="T13" fmla="*/ 2147483647 h 38"/>
                    <a:gd name="T14" fmla="*/ 0 w 64"/>
                    <a:gd name="T15" fmla="*/ 2147483647 h 38"/>
                    <a:gd name="T16" fmla="*/ 0 w 64"/>
                    <a:gd name="T17" fmla="*/ 2147483647 h 38"/>
                    <a:gd name="T18" fmla="*/ 2147483647 w 64"/>
                    <a:gd name="T19" fmla="*/ 2147483647 h 38"/>
                    <a:gd name="T20" fmla="*/ 2147483647 w 64"/>
                    <a:gd name="T21" fmla="*/ 2147483647 h 38"/>
                    <a:gd name="T22" fmla="*/ 2147483647 w 64"/>
                    <a:gd name="T23" fmla="*/ 2147483647 h 38"/>
                    <a:gd name="T24" fmla="*/ 2147483647 w 64"/>
                    <a:gd name="T25" fmla="*/ 2147483647 h 38"/>
                    <a:gd name="T26" fmla="*/ 2147483647 w 64"/>
                    <a:gd name="T27" fmla="*/ 2147483647 h 38"/>
                    <a:gd name="T28" fmla="*/ 2147483647 w 64"/>
                    <a:gd name="T29" fmla="*/ 2147483647 h 38"/>
                    <a:gd name="T30" fmla="*/ 2147483647 w 64"/>
                    <a:gd name="T31" fmla="*/ 2147483647 h 38"/>
                    <a:gd name="T32" fmla="*/ 2147483647 w 64"/>
                    <a:gd name="T33" fmla="*/ 2147483647 h 38"/>
                    <a:gd name="T34" fmla="*/ 2147483647 w 64"/>
                    <a:gd name="T35" fmla="*/ 2147483647 h 38"/>
                    <a:gd name="T36" fmla="*/ 2147483647 w 64"/>
                    <a:gd name="T37" fmla="*/ 0 h 38"/>
                    <a:gd name="T38" fmla="*/ 2147483647 w 64"/>
                    <a:gd name="T39" fmla="*/ 0 h 38"/>
                    <a:gd name="T40" fmla="*/ 2147483647 w 64"/>
                    <a:gd name="T41" fmla="*/ 2147483647 h 38"/>
                    <a:gd name="T42" fmla="*/ 2147483647 w 64"/>
                    <a:gd name="T43" fmla="*/ 2147483647 h 38"/>
                    <a:gd name="T44" fmla="*/ 2147483647 w 64"/>
                    <a:gd name="T45" fmla="*/ 2147483647 h 38"/>
                    <a:gd name="T46" fmla="*/ 2147483647 w 64"/>
                    <a:gd name="T47" fmla="*/ 2147483647 h 38"/>
                    <a:gd name="T48" fmla="*/ 2147483647 w 64"/>
                    <a:gd name="T49" fmla="*/ 2147483647 h 38"/>
                    <a:gd name="T50" fmla="*/ 2147483647 w 64"/>
                    <a:gd name="T51" fmla="*/ 2147483647 h 38"/>
                    <a:gd name="T52" fmla="*/ 2147483647 w 64"/>
                    <a:gd name="T53" fmla="*/ 2147483647 h 38"/>
                    <a:gd name="T54" fmla="*/ 2147483647 w 64"/>
                    <a:gd name="T55" fmla="*/ 2147483647 h 38"/>
                    <a:gd name="T56" fmla="*/ 2147483647 w 64"/>
                    <a:gd name="T57" fmla="*/ 2147483647 h 38"/>
                    <a:gd name="T58" fmla="*/ 2147483647 w 64"/>
                    <a:gd name="T59" fmla="*/ 2147483647 h 38"/>
                    <a:gd name="T60" fmla="*/ 2147483647 w 64"/>
                    <a:gd name="T61" fmla="*/ 2147483647 h 38"/>
                    <a:gd name="T62" fmla="*/ 2147483647 w 64"/>
                    <a:gd name="T63" fmla="*/ 2147483647 h 38"/>
                    <a:gd name="T64" fmla="*/ 2147483647 w 64"/>
                    <a:gd name="T65" fmla="*/ 2147483647 h 3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38"/>
                    <a:gd name="T101" fmla="*/ 64 w 64"/>
                    <a:gd name="T102" fmla="*/ 38 h 3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38">
                      <a:moveTo>
                        <a:pt x="36" y="38"/>
                      </a:moveTo>
                      <a:lnTo>
                        <a:pt x="34" y="38"/>
                      </a:lnTo>
                      <a:lnTo>
                        <a:pt x="30" y="38"/>
                      </a:lnTo>
                      <a:lnTo>
                        <a:pt x="22" y="38"/>
                      </a:lnTo>
                      <a:lnTo>
                        <a:pt x="10" y="36"/>
                      </a:lnTo>
                      <a:lnTo>
                        <a:pt x="2" y="32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2" y="22"/>
                      </a:lnTo>
                      <a:lnTo>
                        <a:pt x="24" y="22"/>
                      </a:lnTo>
                      <a:lnTo>
                        <a:pt x="28" y="24"/>
                      </a:lnTo>
                      <a:lnTo>
                        <a:pt x="30" y="24"/>
                      </a:lnTo>
                      <a:lnTo>
                        <a:pt x="38" y="22"/>
                      </a:lnTo>
                      <a:lnTo>
                        <a:pt x="42" y="18"/>
                      </a:lnTo>
                      <a:lnTo>
                        <a:pt x="46" y="14"/>
                      </a:lnTo>
                      <a:lnTo>
                        <a:pt x="52" y="10"/>
                      </a:lnTo>
                      <a:lnTo>
                        <a:pt x="52" y="4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6" y="2"/>
                      </a:lnTo>
                      <a:lnTo>
                        <a:pt x="60" y="4"/>
                      </a:lnTo>
                      <a:lnTo>
                        <a:pt x="62" y="8"/>
                      </a:lnTo>
                      <a:lnTo>
                        <a:pt x="64" y="10"/>
                      </a:lnTo>
                      <a:lnTo>
                        <a:pt x="62" y="12"/>
                      </a:lnTo>
                      <a:lnTo>
                        <a:pt x="60" y="16"/>
                      </a:lnTo>
                      <a:lnTo>
                        <a:pt x="58" y="18"/>
                      </a:lnTo>
                      <a:lnTo>
                        <a:pt x="58" y="20"/>
                      </a:lnTo>
                      <a:lnTo>
                        <a:pt x="54" y="26"/>
                      </a:lnTo>
                      <a:lnTo>
                        <a:pt x="46" y="32"/>
                      </a:lnTo>
                      <a:lnTo>
                        <a:pt x="40" y="36"/>
                      </a:lnTo>
                      <a:lnTo>
                        <a:pt x="34" y="38"/>
                      </a:lnTo>
                      <a:lnTo>
                        <a:pt x="36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Freeform 285"/>
                <p:cNvSpPr/>
                <p:nvPr/>
              </p:nvSpPr>
              <p:spPr bwMode="auto">
                <a:xfrm>
                  <a:off x="7778892" y="4725607"/>
                  <a:ext cx="17296" cy="25221"/>
                </a:xfrm>
                <a:custGeom>
                  <a:avLst/>
                  <a:gdLst>
                    <a:gd name="T0" fmla="*/ 2147483647 w 12"/>
                    <a:gd name="T1" fmla="*/ 2147483647 h 16"/>
                    <a:gd name="T2" fmla="*/ 2147483647 w 12"/>
                    <a:gd name="T3" fmla="*/ 2147483647 h 16"/>
                    <a:gd name="T4" fmla="*/ 2147483647 w 12"/>
                    <a:gd name="T5" fmla="*/ 2147483647 h 16"/>
                    <a:gd name="T6" fmla="*/ 2147483647 w 12"/>
                    <a:gd name="T7" fmla="*/ 2147483647 h 16"/>
                    <a:gd name="T8" fmla="*/ 2147483647 w 12"/>
                    <a:gd name="T9" fmla="*/ 2147483647 h 16"/>
                    <a:gd name="T10" fmla="*/ 0 w 12"/>
                    <a:gd name="T11" fmla="*/ 2147483647 h 16"/>
                    <a:gd name="T12" fmla="*/ 2147483647 w 12"/>
                    <a:gd name="T13" fmla="*/ 2147483647 h 16"/>
                    <a:gd name="T14" fmla="*/ 2147483647 w 12"/>
                    <a:gd name="T15" fmla="*/ 0 h 16"/>
                    <a:gd name="T16" fmla="*/ 2147483647 w 12"/>
                    <a:gd name="T17" fmla="*/ 2147483647 h 16"/>
                    <a:gd name="T18" fmla="*/ 2147483647 w 12"/>
                    <a:gd name="T19" fmla="*/ 2147483647 h 16"/>
                    <a:gd name="T20" fmla="*/ 2147483647 w 12"/>
                    <a:gd name="T21" fmla="*/ 2147483647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"/>
                    <a:gd name="T34" fmla="*/ 0 h 16"/>
                    <a:gd name="T35" fmla="*/ 12 w 12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" h="16">
                      <a:moveTo>
                        <a:pt x="12" y="10"/>
                      </a:moveTo>
                      <a:lnTo>
                        <a:pt x="12" y="14"/>
                      </a:lnTo>
                      <a:lnTo>
                        <a:pt x="12" y="16"/>
                      </a:lnTo>
                      <a:lnTo>
                        <a:pt x="6" y="16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8" y="0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Freeform 286"/>
                <p:cNvSpPr/>
                <p:nvPr/>
              </p:nvSpPr>
              <p:spPr bwMode="auto">
                <a:xfrm>
                  <a:off x="7703940" y="4773395"/>
                  <a:ext cx="17296" cy="29203"/>
                </a:xfrm>
                <a:custGeom>
                  <a:avLst/>
                  <a:gdLst>
                    <a:gd name="T0" fmla="*/ 2147483647 w 12"/>
                    <a:gd name="T1" fmla="*/ 2147483647 h 20"/>
                    <a:gd name="T2" fmla="*/ 2147483647 w 12"/>
                    <a:gd name="T3" fmla="*/ 2147483647 h 20"/>
                    <a:gd name="T4" fmla="*/ 2147483647 w 12"/>
                    <a:gd name="T5" fmla="*/ 0 h 20"/>
                    <a:gd name="T6" fmla="*/ 2147483647 w 12"/>
                    <a:gd name="T7" fmla="*/ 2147483647 h 20"/>
                    <a:gd name="T8" fmla="*/ 2147483647 w 12"/>
                    <a:gd name="T9" fmla="*/ 2147483647 h 20"/>
                    <a:gd name="T10" fmla="*/ 2147483647 w 12"/>
                    <a:gd name="T11" fmla="*/ 2147483647 h 20"/>
                    <a:gd name="T12" fmla="*/ 2147483647 w 12"/>
                    <a:gd name="T13" fmla="*/ 2147483647 h 20"/>
                    <a:gd name="T14" fmla="*/ 0 w 12"/>
                    <a:gd name="T15" fmla="*/ 2147483647 h 20"/>
                    <a:gd name="T16" fmla="*/ 0 w 12"/>
                    <a:gd name="T17" fmla="*/ 2147483647 h 20"/>
                    <a:gd name="T18" fmla="*/ 2147483647 w 12"/>
                    <a:gd name="T19" fmla="*/ 2147483647 h 20"/>
                    <a:gd name="T20" fmla="*/ 2147483647 w 12"/>
                    <a:gd name="T21" fmla="*/ 2147483647 h 20"/>
                    <a:gd name="T22" fmla="*/ 2147483647 w 12"/>
                    <a:gd name="T23" fmla="*/ 2147483647 h 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"/>
                    <a:gd name="T37" fmla="*/ 0 h 20"/>
                    <a:gd name="T38" fmla="*/ 12 w 12"/>
                    <a:gd name="T39" fmla="*/ 20 h 2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" h="20"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0" y="6"/>
                      </a:lnTo>
                      <a:lnTo>
                        <a:pt x="8" y="12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Freeform 287"/>
                <p:cNvSpPr/>
                <p:nvPr/>
              </p:nvSpPr>
              <p:spPr bwMode="auto">
                <a:xfrm>
                  <a:off x="7635907" y="4645960"/>
                  <a:ext cx="73799" cy="34513"/>
                </a:xfrm>
                <a:custGeom>
                  <a:avLst/>
                  <a:gdLst>
                    <a:gd name="T0" fmla="*/ 2147483647 w 50"/>
                    <a:gd name="T1" fmla="*/ 2147483647 h 22"/>
                    <a:gd name="T2" fmla="*/ 2147483647 w 50"/>
                    <a:gd name="T3" fmla="*/ 2147483647 h 22"/>
                    <a:gd name="T4" fmla="*/ 2147483647 w 50"/>
                    <a:gd name="T5" fmla="*/ 2147483647 h 22"/>
                    <a:gd name="T6" fmla="*/ 2147483647 w 50"/>
                    <a:gd name="T7" fmla="*/ 2147483647 h 22"/>
                    <a:gd name="T8" fmla="*/ 2147483647 w 50"/>
                    <a:gd name="T9" fmla="*/ 2147483647 h 22"/>
                    <a:gd name="T10" fmla="*/ 2147483647 w 50"/>
                    <a:gd name="T11" fmla="*/ 2147483647 h 22"/>
                    <a:gd name="T12" fmla="*/ 2147483647 w 50"/>
                    <a:gd name="T13" fmla="*/ 2147483647 h 22"/>
                    <a:gd name="T14" fmla="*/ 2147483647 w 50"/>
                    <a:gd name="T15" fmla="*/ 2147483647 h 22"/>
                    <a:gd name="T16" fmla="*/ 2147483647 w 50"/>
                    <a:gd name="T17" fmla="*/ 2147483647 h 22"/>
                    <a:gd name="T18" fmla="*/ 0 w 50"/>
                    <a:gd name="T19" fmla="*/ 2147483647 h 22"/>
                    <a:gd name="T20" fmla="*/ 2147483647 w 50"/>
                    <a:gd name="T21" fmla="*/ 2147483647 h 22"/>
                    <a:gd name="T22" fmla="*/ 2147483647 w 50"/>
                    <a:gd name="T23" fmla="*/ 2147483647 h 22"/>
                    <a:gd name="T24" fmla="*/ 2147483647 w 50"/>
                    <a:gd name="T25" fmla="*/ 2147483647 h 22"/>
                    <a:gd name="T26" fmla="*/ 2147483647 w 50"/>
                    <a:gd name="T27" fmla="*/ 2147483647 h 22"/>
                    <a:gd name="T28" fmla="*/ 2147483647 w 50"/>
                    <a:gd name="T29" fmla="*/ 0 h 22"/>
                    <a:gd name="T30" fmla="*/ 2147483647 w 50"/>
                    <a:gd name="T31" fmla="*/ 2147483647 h 22"/>
                    <a:gd name="T32" fmla="*/ 2147483647 w 50"/>
                    <a:gd name="T33" fmla="*/ 2147483647 h 22"/>
                    <a:gd name="T34" fmla="*/ 2147483647 w 50"/>
                    <a:gd name="T35" fmla="*/ 0 h 22"/>
                    <a:gd name="T36" fmla="*/ 2147483647 w 50"/>
                    <a:gd name="T37" fmla="*/ 2147483647 h 22"/>
                    <a:gd name="T38" fmla="*/ 2147483647 w 50"/>
                    <a:gd name="T39" fmla="*/ 2147483647 h 22"/>
                    <a:gd name="T40" fmla="*/ 2147483647 w 50"/>
                    <a:gd name="T41" fmla="*/ 2147483647 h 22"/>
                    <a:gd name="T42" fmla="*/ 2147483647 w 50"/>
                    <a:gd name="T43" fmla="*/ 2147483647 h 22"/>
                    <a:gd name="T44" fmla="*/ 2147483647 w 50"/>
                    <a:gd name="T45" fmla="*/ 2147483647 h 22"/>
                    <a:gd name="T46" fmla="*/ 2147483647 w 50"/>
                    <a:gd name="T47" fmla="*/ 2147483647 h 22"/>
                    <a:gd name="T48" fmla="*/ 2147483647 w 50"/>
                    <a:gd name="T49" fmla="*/ 2147483647 h 2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50"/>
                    <a:gd name="T76" fmla="*/ 0 h 22"/>
                    <a:gd name="T77" fmla="*/ 50 w 50"/>
                    <a:gd name="T78" fmla="*/ 22 h 2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50" h="22">
                      <a:moveTo>
                        <a:pt x="42" y="22"/>
                      </a:moveTo>
                      <a:lnTo>
                        <a:pt x="40" y="20"/>
                      </a:lnTo>
                      <a:lnTo>
                        <a:pt x="38" y="16"/>
                      </a:lnTo>
                      <a:lnTo>
                        <a:pt x="34" y="14"/>
                      </a:lnTo>
                      <a:lnTo>
                        <a:pt x="30" y="14"/>
                      </a:lnTo>
                      <a:lnTo>
                        <a:pt x="24" y="12"/>
                      </a:lnTo>
                      <a:lnTo>
                        <a:pt x="16" y="12"/>
                      </a:lnTo>
                      <a:lnTo>
                        <a:pt x="10" y="12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8" y="4"/>
                      </a:lnTo>
                      <a:lnTo>
                        <a:pt x="14" y="4"/>
                      </a:lnTo>
                      <a:lnTo>
                        <a:pt x="18" y="2"/>
                      </a:lnTo>
                      <a:lnTo>
                        <a:pt x="24" y="2"/>
                      </a:lnTo>
                      <a:lnTo>
                        <a:pt x="28" y="0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4" y="0"/>
                      </a:lnTo>
                      <a:lnTo>
                        <a:pt x="38" y="2"/>
                      </a:lnTo>
                      <a:lnTo>
                        <a:pt x="44" y="6"/>
                      </a:lnTo>
                      <a:lnTo>
                        <a:pt x="48" y="10"/>
                      </a:lnTo>
                      <a:lnTo>
                        <a:pt x="50" y="16"/>
                      </a:lnTo>
                      <a:lnTo>
                        <a:pt x="48" y="18"/>
                      </a:lnTo>
                      <a:lnTo>
                        <a:pt x="46" y="20"/>
                      </a:lnTo>
                      <a:lnTo>
                        <a:pt x="42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9" name="Freeform 288"/>
                <p:cNvSpPr/>
                <p:nvPr/>
              </p:nvSpPr>
              <p:spPr bwMode="auto">
                <a:xfrm>
                  <a:off x="7633600" y="4510561"/>
                  <a:ext cx="28828" cy="66372"/>
                </a:xfrm>
                <a:custGeom>
                  <a:avLst/>
                  <a:gdLst>
                    <a:gd name="T0" fmla="*/ 2147483647 w 20"/>
                    <a:gd name="T1" fmla="*/ 2147483647 h 42"/>
                    <a:gd name="T2" fmla="*/ 2147483647 w 20"/>
                    <a:gd name="T3" fmla="*/ 2147483647 h 42"/>
                    <a:gd name="T4" fmla="*/ 2147483647 w 20"/>
                    <a:gd name="T5" fmla="*/ 2147483647 h 42"/>
                    <a:gd name="T6" fmla="*/ 0 w 20"/>
                    <a:gd name="T7" fmla="*/ 2147483647 h 42"/>
                    <a:gd name="T8" fmla="*/ 2147483647 w 20"/>
                    <a:gd name="T9" fmla="*/ 2147483647 h 42"/>
                    <a:gd name="T10" fmla="*/ 0 w 20"/>
                    <a:gd name="T11" fmla="*/ 0 h 42"/>
                    <a:gd name="T12" fmla="*/ 2147483647 w 20"/>
                    <a:gd name="T13" fmla="*/ 0 h 42"/>
                    <a:gd name="T14" fmla="*/ 2147483647 w 20"/>
                    <a:gd name="T15" fmla="*/ 2147483647 h 42"/>
                    <a:gd name="T16" fmla="*/ 2147483647 w 20"/>
                    <a:gd name="T17" fmla="*/ 2147483647 h 42"/>
                    <a:gd name="T18" fmla="*/ 2147483647 w 20"/>
                    <a:gd name="T19" fmla="*/ 2147483647 h 42"/>
                    <a:gd name="T20" fmla="*/ 2147483647 w 20"/>
                    <a:gd name="T21" fmla="*/ 2147483647 h 42"/>
                    <a:gd name="T22" fmla="*/ 2147483647 w 20"/>
                    <a:gd name="T23" fmla="*/ 2147483647 h 42"/>
                    <a:gd name="T24" fmla="*/ 2147483647 w 20"/>
                    <a:gd name="T25" fmla="*/ 2147483647 h 42"/>
                    <a:gd name="T26" fmla="*/ 2147483647 w 20"/>
                    <a:gd name="T27" fmla="*/ 2147483647 h 42"/>
                    <a:gd name="T28" fmla="*/ 2147483647 w 20"/>
                    <a:gd name="T29" fmla="*/ 2147483647 h 42"/>
                    <a:gd name="T30" fmla="*/ 2147483647 w 20"/>
                    <a:gd name="T31" fmla="*/ 2147483647 h 42"/>
                    <a:gd name="T32" fmla="*/ 2147483647 w 20"/>
                    <a:gd name="T33" fmla="*/ 2147483647 h 42"/>
                    <a:gd name="T34" fmla="*/ 2147483647 w 20"/>
                    <a:gd name="T35" fmla="*/ 2147483647 h 42"/>
                    <a:gd name="T36" fmla="*/ 2147483647 w 20"/>
                    <a:gd name="T37" fmla="*/ 2147483647 h 42"/>
                    <a:gd name="T38" fmla="*/ 2147483647 w 20"/>
                    <a:gd name="T39" fmla="*/ 2147483647 h 42"/>
                    <a:gd name="T40" fmla="*/ 2147483647 w 20"/>
                    <a:gd name="T41" fmla="*/ 2147483647 h 42"/>
                    <a:gd name="T42" fmla="*/ 2147483647 w 20"/>
                    <a:gd name="T43" fmla="*/ 2147483647 h 42"/>
                    <a:gd name="T44" fmla="*/ 2147483647 w 20"/>
                    <a:gd name="T45" fmla="*/ 2147483647 h 42"/>
                    <a:gd name="T46" fmla="*/ 2147483647 w 20"/>
                    <a:gd name="T47" fmla="*/ 2147483647 h 42"/>
                    <a:gd name="T48" fmla="*/ 2147483647 w 20"/>
                    <a:gd name="T49" fmla="*/ 2147483647 h 42"/>
                    <a:gd name="T50" fmla="*/ 2147483647 w 20"/>
                    <a:gd name="T51" fmla="*/ 2147483647 h 42"/>
                    <a:gd name="T52" fmla="*/ 2147483647 w 20"/>
                    <a:gd name="T53" fmla="*/ 2147483647 h 42"/>
                    <a:gd name="T54" fmla="*/ 2147483647 w 20"/>
                    <a:gd name="T55" fmla="*/ 2147483647 h 42"/>
                    <a:gd name="T56" fmla="*/ 2147483647 w 20"/>
                    <a:gd name="T57" fmla="*/ 2147483647 h 42"/>
                    <a:gd name="T58" fmla="*/ 2147483647 w 20"/>
                    <a:gd name="T59" fmla="*/ 2147483647 h 4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0"/>
                    <a:gd name="T91" fmla="*/ 0 h 42"/>
                    <a:gd name="T92" fmla="*/ 20 w 20"/>
                    <a:gd name="T93" fmla="*/ 42 h 4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0" h="42">
                      <a:moveTo>
                        <a:pt x="2" y="22"/>
                      </a:moveTo>
                      <a:lnTo>
                        <a:pt x="2" y="18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8"/>
                      </a:lnTo>
                      <a:lnTo>
                        <a:pt x="4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4" y="16"/>
                      </a:lnTo>
                      <a:lnTo>
                        <a:pt x="12" y="18"/>
                      </a:lnTo>
                      <a:lnTo>
                        <a:pt x="12" y="22"/>
                      </a:lnTo>
                      <a:lnTo>
                        <a:pt x="20" y="32"/>
                      </a:lnTo>
                      <a:lnTo>
                        <a:pt x="16" y="32"/>
                      </a:lnTo>
                      <a:lnTo>
                        <a:pt x="14" y="30"/>
                      </a:lnTo>
                      <a:lnTo>
                        <a:pt x="12" y="28"/>
                      </a:lnTo>
                      <a:lnTo>
                        <a:pt x="8" y="28"/>
                      </a:lnTo>
                      <a:lnTo>
                        <a:pt x="6" y="28"/>
                      </a:lnTo>
                      <a:lnTo>
                        <a:pt x="4" y="30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6" y="42"/>
                      </a:lnTo>
                      <a:lnTo>
                        <a:pt x="2" y="40"/>
                      </a:lnTo>
                      <a:lnTo>
                        <a:pt x="2" y="34"/>
                      </a:lnTo>
                      <a:lnTo>
                        <a:pt x="2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0" name="Freeform 289"/>
                <p:cNvSpPr/>
                <p:nvPr/>
              </p:nvSpPr>
              <p:spPr bwMode="auto">
                <a:xfrm>
                  <a:off x="7596701" y="4655252"/>
                  <a:ext cx="24215" cy="25221"/>
                </a:xfrm>
                <a:custGeom>
                  <a:avLst/>
                  <a:gdLst>
                    <a:gd name="T0" fmla="*/ 2147483647 w 18"/>
                    <a:gd name="T1" fmla="*/ 2147483647 h 16"/>
                    <a:gd name="T2" fmla="*/ 2147483647 w 18"/>
                    <a:gd name="T3" fmla="*/ 2147483647 h 16"/>
                    <a:gd name="T4" fmla="*/ 2147483647 w 18"/>
                    <a:gd name="T5" fmla="*/ 2147483647 h 16"/>
                    <a:gd name="T6" fmla="*/ 2147483647 w 18"/>
                    <a:gd name="T7" fmla="*/ 2147483647 h 16"/>
                    <a:gd name="T8" fmla="*/ 2147483647 w 18"/>
                    <a:gd name="T9" fmla="*/ 2147483647 h 16"/>
                    <a:gd name="T10" fmla="*/ 2147483647 w 18"/>
                    <a:gd name="T11" fmla="*/ 2147483647 h 16"/>
                    <a:gd name="T12" fmla="*/ 2147483647 w 18"/>
                    <a:gd name="T13" fmla="*/ 2147483647 h 16"/>
                    <a:gd name="T14" fmla="*/ 0 w 18"/>
                    <a:gd name="T15" fmla="*/ 2147483647 h 16"/>
                    <a:gd name="T16" fmla="*/ 0 w 18"/>
                    <a:gd name="T17" fmla="*/ 2147483647 h 16"/>
                    <a:gd name="T18" fmla="*/ 2147483647 w 18"/>
                    <a:gd name="T19" fmla="*/ 0 h 16"/>
                    <a:gd name="T20" fmla="*/ 2147483647 w 18"/>
                    <a:gd name="T21" fmla="*/ 2147483647 h 16"/>
                    <a:gd name="T22" fmla="*/ 2147483647 w 18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8"/>
                    <a:gd name="T37" fmla="*/ 0 h 16"/>
                    <a:gd name="T38" fmla="*/ 18 w 18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8" h="16">
                      <a:moveTo>
                        <a:pt x="16" y="4"/>
                      </a:moveTo>
                      <a:lnTo>
                        <a:pt x="18" y="6"/>
                      </a:lnTo>
                      <a:lnTo>
                        <a:pt x="18" y="10"/>
                      </a:lnTo>
                      <a:lnTo>
                        <a:pt x="18" y="12"/>
                      </a:lnTo>
                      <a:lnTo>
                        <a:pt x="16" y="14"/>
                      </a:lnTo>
                      <a:lnTo>
                        <a:pt x="10" y="1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10" y="0"/>
                      </a:lnTo>
                      <a:lnTo>
                        <a:pt x="18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1" name="Freeform 290"/>
                <p:cNvSpPr/>
                <p:nvPr/>
              </p:nvSpPr>
              <p:spPr bwMode="auto">
                <a:xfrm>
                  <a:off x="7349935" y="4798616"/>
                  <a:ext cx="73799" cy="25221"/>
                </a:xfrm>
                <a:custGeom>
                  <a:avLst/>
                  <a:gdLst>
                    <a:gd name="T0" fmla="*/ 2147483647 w 50"/>
                    <a:gd name="T1" fmla="*/ 2147483647 h 16"/>
                    <a:gd name="T2" fmla="*/ 2147483647 w 50"/>
                    <a:gd name="T3" fmla="*/ 2147483647 h 16"/>
                    <a:gd name="T4" fmla="*/ 2147483647 w 50"/>
                    <a:gd name="T5" fmla="*/ 2147483647 h 16"/>
                    <a:gd name="T6" fmla="*/ 2147483647 w 50"/>
                    <a:gd name="T7" fmla="*/ 2147483647 h 16"/>
                    <a:gd name="T8" fmla="*/ 2147483647 w 50"/>
                    <a:gd name="T9" fmla="*/ 2147483647 h 16"/>
                    <a:gd name="T10" fmla="*/ 2147483647 w 50"/>
                    <a:gd name="T11" fmla="*/ 2147483647 h 16"/>
                    <a:gd name="T12" fmla="*/ 2147483647 w 50"/>
                    <a:gd name="T13" fmla="*/ 2147483647 h 16"/>
                    <a:gd name="T14" fmla="*/ 2147483647 w 50"/>
                    <a:gd name="T15" fmla="*/ 2147483647 h 16"/>
                    <a:gd name="T16" fmla="*/ 2147483647 w 50"/>
                    <a:gd name="T17" fmla="*/ 2147483647 h 16"/>
                    <a:gd name="T18" fmla="*/ 2147483647 w 50"/>
                    <a:gd name="T19" fmla="*/ 2147483647 h 16"/>
                    <a:gd name="T20" fmla="*/ 2147483647 w 50"/>
                    <a:gd name="T21" fmla="*/ 2147483647 h 16"/>
                    <a:gd name="T22" fmla="*/ 2147483647 w 50"/>
                    <a:gd name="T23" fmla="*/ 2147483647 h 16"/>
                    <a:gd name="T24" fmla="*/ 2147483647 w 50"/>
                    <a:gd name="T25" fmla="*/ 2147483647 h 16"/>
                    <a:gd name="T26" fmla="*/ 0 w 50"/>
                    <a:gd name="T27" fmla="*/ 2147483647 h 16"/>
                    <a:gd name="T28" fmla="*/ 2147483647 w 50"/>
                    <a:gd name="T29" fmla="*/ 2147483647 h 16"/>
                    <a:gd name="T30" fmla="*/ 2147483647 w 50"/>
                    <a:gd name="T31" fmla="*/ 2147483647 h 16"/>
                    <a:gd name="T32" fmla="*/ 2147483647 w 50"/>
                    <a:gd name="T33" fmla="*/ 2147483647 h 16"/>
                    <a:gd name="T34" fmla="*/ 2147483647 w 50"/>
                    <a:gd name="T35" fmla="*/ 2147483647 h 16"/>
                    <a:gd name="T36" fmla="*/ 2147483647 w 50"/>
                    <a:gd name="T37" fmla="*/ 2147483647 h 16"/>
                    <a:gd name="T38" fmla="*/ 2147483647 w 50"/>
                    <a:gd name="T39" fmla="*/ 2147483647 h 16"/>
                    <a:gd name="T40" fmla="*/ 2147483647 w 50"/>
                    <a:gd name="T41" fmla="*/ 2147483647 h 16"/>
                    <a:gd name="T42" fmla="*/ 2147483647 w 50"/>
                    <a:gd name="T43" fmla="*/ 2147483647 h 16"/>
                    <a:gd name="T44" fmla="*/ 2147483647 w 50"/>
                    <a:gd name="T45" fmla="*/ 2147483647 h 16"/>
                    <a:gd name="T46" fmla="*/ 2147483647 w 50"/>
                    <a:gd name="T47" fmla="*/ 2147483647 h 16"/>
                    <a:gd name="T48" fmla="*/ 2147483647 w 50"/>
                    <a:gd name="T49" fmla="*/ 0 h 16"/>
                    <a:gd name="T50" fmla="*/ 2147483647 w 50"/>
                    <a:gd name="T51" fmla="*/ 2147483647 h 16"/>
                    <a:gd name="T52" fmla="*/ 2147483647 w 50"/>
                    <a:gd name="T53" fmla="*/ 2147483647 h 16"/>
                    <a:gd name="T54" fmla="*/ 2147483647 w 50"/>
                    <a:gd name="T55" fmla="*/ 2147483647 h 1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50"/>
                    <a:gd name="T85" fmla="*/ 0 h 16"/>
                    <a:gd name="T86" fmla="*/ 50 w 50"/>
                    <a:gd name="T87" fmla="*/ 16 h 1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50" h="16">
                      <a:moveTo>
                        <a:pt x="50" y="12"/>
                      </a:moveTo>
                      <a:lnTo>
                        <a:pt x="48" y="12"/>
                      </a:lnTo>
                      <a:lnTo>
                        <a:pt x="42" y="12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30" y="16"/>
                      </a:lnTo>
                      <a:lnTo>
                        <a:pt x="20" y="16"/>
                      </a:lnTo>
                      <a:lnTo>
                        <a:pt x="16" y="16"/>
                      </a:lnTo>
                      <a:lnTo>
                        <a:pt x="14" y="14"/>
                      </a:lnTo>
                      <a:lnTo>
                        <a:pt x="12" y="10"/>
                      </a:lnTo>
                      <a:lnTo>
                        <a:pt x="8" y="12"/>
                      </a:lnTo>
                      <a:lnTo>
                        <a:pt x="6" y="14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6" y="4"/>
                      </a:lnTo>
                      <a:lnTo>
                        <a:pt x="10" y="2"/>
                      </a:lnTo>
                      <a:lnTo>
                        <a:pt x="14" y="2"/>
                      </a:lnTo>
                      <a:lnTo>
                        <a:pt x="14" y="6"/>
                      </a:lnTo>
                      <a:lnTo>
                        <a:pt x="32" y="10"/>
                      </a:lnTo>
                      <a:lnTo>
                        <a:pt x="38" y="10"/>
                      </a:lnTo>
                      <a:lnTo>
                        <a:pt x="34" y="6"/>
                      </a:lnTo>
                      <a:lnTo>
                        <a:pt x="32" y="4"/>
                      </a:lnTo>
                      <a:lnTo>
                        <a:pt x="34" y="2"/>
                      </a:lnTo>
                      <a:lnTo>
                        <a:pt x="38" y="0"/>
                      </a:lnTo>
                      <a:lnTo>
                        <a:pt x="42" y="4"/>
                      </a:lnTo>
                      <a:lnTo>
                        <a:pt x="50" y="8"/>
                      </a:lnTo>
                      <a:lnTo>
                        <a:pt x="5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Freeform 291"/>
                <p:cNvSpPr/>
                <p:nvPr/>
              </p:nvSpPr>
              <p:spPr bwMode="auto">
                <a:xfrm>
                  <a:off x="7494074" y="4279585"/>
                  <a:ext cx="110698" cy="122125"/>
                </a:xfrm>
                <a:custGeom>
                  <a:avLst/>
                  <a:gdLst>
                    <a:gd name="T0" fmla="*/ 2147483647 w 76"/>
                    <a:gd name="T1" fmla="*/ 2147483647 h 78"/>
                    <a:gd name="T2" fmla="*/ 2147483647 w 76"/>
                    <a:gd name="T3" fmla="*/ 2147483647 h 78"/>
                    <a:gd name="T4" fmla="*/ 2147483647 w 76"/>
                    <a:gd name="T5" fmla="*/ 2147483647 h 78"/>
                    <a:gd name="T6" fmla="*/ 2147483647 w 76"/>
                    <a:gd name="T7" fmla="*/ 2147483647 h 78"/>
                    <a:gd name="T8" fmla="*/ 2147483647 w 76"/>
                    <a:gd name="T9" fmla="*/ 2147483647 h 78"/>
                    <a:gd name="T10" fmla="*/ 2147483647 w 76"/>
                    <a:gd name="T11" fmla="*/ 2147483647 h 78"/>
                    <a:gd name="T12" fmla="*/ 2147483647 w 76"/>
                    <a:gd name="T13" fmla="*/ 2147483647 h 78"/>
                    <a:gd name="T14" fmla="*/ 2147483647 w 76"/>
                    <a:gd name="T15" fmla="*/ 2147483647 h 78"/>
                    <a:gd name="T16" fmla="*/ 2147483647 w 76"/>
                    <a:gd name="T17" fmla="*/ 2147483647 h 78"/>
                    <a:gd name="T18" fmla="*/ 2147483647 w 76"/>
                    <a:gd name="T19" fmla="*/ 2147483647 h 78"/>
                    <a:gd name="T20" fmla="*/ 2147483647 w 76"/>
                    <a:gd name="T21" fmla="*/ 2147483647 h 78"/>
                    <a:gd name="T22" fmla="*/ 2147483647 w 76"/>
                    <a:gd name="T23" fmla="*/ 2147483647 h 78"/>
                    <a:gd name="T24" fmla="*/ 2147483647 w 76"/>
                    <a:gd name="T25" fmla="*/ 2147483647 h 78"/>
                    <a:gd name="T26" fmla="*/ 2147483647 w 76"/>
                    <a:gd name="T27" fmla="*/ 2147483647 h 78"/>
                    <a:gd name="T28" fmla="*/ 2147483647 w 76"/>
                    <a:gd name="T29" fmla="*/ 2147483647 h 78"/>
                    <a:gd name="T30" fmla="*/ 2147483647 w 76"/>
                    <a:gd name="T31" fmla="*/ 2147483647 h 78"/>
                    <a:gd name="T32" fmla="*/ 0 w 76"/>
                    <a:gd name="T33" fmla="*/ 2147483647 h 78"/>
                    <a:gd name="T34" fmla="*/ 2147483647 w 76"/>
                    <a:gd name="T35" fmla="*/ 2147483647 h 78"/>
                    <a:gd name="T36" fmla="*/ 0 w 76"/>
                    <a:gd name="T37" fmla="*/ 2147483647 h 78"/>
                    <a:gd name="T38" fmla="*/ 2147483647 w 76"/>
                    <a:gd name="T39" fmla="*/ 2147483647 h 78"/>
                    <a:gd name="T40" fmla="*/ 2147483647 w 76"/>
                    <a:gd name="T41" fmla="*/ 2147483647 h 78"/>
                    <a:gd name="T42" fmla="*/ 2147483647 w 76"/>
                    <a:gd name="T43" fmla="*/ 2147483647 h 78"/>
                    <a:gd name="T44" fmla="*/ 2147483647 w 76"/>
                    <a:gd name="T45" fmla="*/ 2147483647 h 78"/>
                    <a:gd name="T46" fmla="*/ 2147483647 w 76"/>
                    <a:gd name="T47" fmla="*/ 2147483647 h 78"/>
                    <a:gd name="T48" fmla="*/ 2147483647 w 76"/>
                    <a:gd name="T49" fmla="*/ 2147483647 h 78"/>
                    <a:gd name="T50" fmla="*/ 2147483647 w 76"/>
                    <a:gd name="T51" fmla="*/ 2147483647 h 78"/>
                    <a:gd name="T52" fmla="*/ 2147483647 w 76"/>
                    <a:gd name="T53" fmla="*/ 2147483647 h 78"/>
                    <a:gd name="T54" fmla="*/ 2147483647 w 76"/>
                    <a:gd name="T55" fmla="*/ 2147483647 h 78"/>
                    <a:gd name="T56" fmla="*/ 2147483647 w 76"/>
                    <a:gd name="T57" fmla="*/ 0 h 78"/>
                    <a:gd name="T58" fmla="*/ 2147483647 w 76"/>
                    <a:gd name="T59" fmla="*/ 2147483647 h 78"/>
                    <a:gd name="T60" fmla="*/ 2147483647 w 76"/>
                    <a:gd name="T61" fmla="*/ 2147483647 h 78"/>
                    <a:gd name="T62" fmla="*/ 2147483647 w 76"/>
                    <a:gd name="T63" fmla="*/ 2147483647 h 78"/>
                    <a:gd name="T64" fmla="*/ 2147483647 w 76"/>
                    <a:gd name="T65" fmla="*/ 2147483647 h 78"/>
                    <a:gd name="T66" fmla="*/ 2147483647 w 76"/>
                    <a:gd name="T67" fmla="*/ 2147483647 h 78"/>
                    <a:gd name="T68" fmla="*/ 2147483647 w 76"/>
                    <a:gd name="T69" fmla="*/ 2147483647 h 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6"/>
                    <a:gd name="T106" fmla="*/ 0 h 78"/>
                    <a:gd name="T107" fmla="*/ 76 w 76"/>
                    <a:gd name="T108" fmla="*/ 78 h 7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6" h="78">
                      <a:moveTo>
                        <a:pt x="64" y="56"/>
                      </a:moveTo>
                      <a:lnTo>
                        <a:pt x="60" y="52"/>
                      </a:lnTo>
                      <a:lnTo>
                        <a:pt x="56" y="54"/>
                      </a:lnTo>
                      <a:lnTo>
                        <a:pt x="54" y="58"/>
                      </a:lnTo>
                      <a:lnTo>
                        <a:pt x="56" y="62"/>
                      </a:lnTo>
                      <a:lnTo>
                        <a:pt x="58" y="64"/>
                      </a:lnTo>
                      <a:lnTo>
                        <a:pt x="60" y="68"/>
                      </a:lnTo>
                      <a:lnTo>
                        <a:pt x="62" y="72"/>
                      </a:lnTo>
                      <a:lnTo>
                        <a:pt x="60" y="78"/>
                      </a:lnTo>
                      <a:lnTo>
                        <a:pt x="58" y="78"/>
                      </a:lnTo>
                      <a:lnTo>
                        <a:pt x="54" y="78"/>
                      </a:lnTo>
                      <a:lnTo>
                        <a:pt x="52" y="78"/>
                      </a:lnTo>
                      <a:lnTo>
                        <a:pt x="52" y="74"/>
                      </a:lnTo>
                      <a:lnTo>
                        <a:pt x="48" y="76"/>
                      </a:lnTo>
                      <a:lnTo>
                        <a:pt x="46" y="76"/>
                      </a:lnTo>
                      <a:lnTo>
                        <a:pt x="42" y="74"/>
                      </a:lnTo>
                      <a:lnTo>
                        <a:pt x="36" y="70"/>
                      </a:lnTo>
                      <a:lnTo>
                        <a:pt x="34" y="62"/>
                      </a:lnTo>
                      <a:lnTo>
                        <a:pt x="32" y="54"/>
                      </a:lnTo>
                      <a:lnTo>
                        <a:pt x="34" y="52"/>
                      </a:lnTo>
                      <a:lnTo>
                        <a:pt x="36" y="50"/>
                      </a:lnTo>
                      <a:lnTo>
                        <a:pt x="32" y="44"/>
                      </a:lnTo>
                      <a:lnTo>
                        <a:pt x="24" y="44"/>
                      </a:lnTo>
                      <a:lnTo>
                        <a:pt x="24" y="48"/>
                      </a:lnTo>
                      <a:lnTo>
                        <a:pt x="20" y="48"/>
                      </a:lnTo>
                      <a:lnTo>
                        <a:pt x="18" y="46"/>
                      </a:lnTo>
                      <a:lnTo>
                        <a:pt x="16" y="48"/>
                      </a:lnTo>
                      <a:lnTo>
                        <a:pt x="12" y="44"/>
                      </a:lnTo>
                      <a:lnTo>
                        <a:pt x="10" y="50"/>
                      </a:lnTo>
                      <a:lnTo>
                        <a:pt x="8" y="56"/>
                      </a:lnTo>
                      <a:lnTo>
                        <a:pt x="6" y="64"/>
                      </a:lnTo>
                      <a:lnTo>
                        <a:pt x="4" y="66"/>
                      </a:lnTo>
                      <a:lnTo>
                        <a:pt x="2" y="68"/>
                      </a:ln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2" y="54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2" y="34"/>
                      </a:lnTo>
                      <a:lnTo>
                        <a:pt x="6" y="34"/>
                      </a:lnTo>
                      <a:lnTo>
                        <a:pt x="10" y="32"/>
                      </a:lnTo>
                      <a:lnTo>
                        <a:pt x="14" y="28"/>
                      </a:lnTo>
                      <a:lnTo>
                        <a:pt x="16" y="24"/>
                      </a:lnTo>
                      <a:lnTo>
                        <a:pt x="18" y="24"/>
                      </a:lnTo>
                      <a:lnTo>
                        <a:pt x="20" y="22"/>
                      </a:lnTo>
                      <a:lnTo>
                        <a:pt x="26" y="24"/>
                      </a:lnTo>
                      <a:lnTo>
                        <a:pt x="28" y="26"/>
                      </a:lnTo>
                      <a:lnTo>
                        <a:pt x="30" y="28"/>
                      </a:lnTo>
                      <a:lnTo>
                        <a:pt x="32" y="30"/>
                      </a:lnTo>
                      <a:lnTo>
                        <a:pt x="36" y="30"/>
                      </a:lnTo>
                      <a:lnTo>
                        <a:pt x="36" y="26"/>
                      </a:lnTo>
                      <a:lnTo>
                        <a:pt x="40" y="24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8" y="16"/>
                      </a:lnTo>
                      <a:lnTo>
                        <a:pt x="52" y="14"/>
                      </a:lnTo>
                      <a:lnTo>
                        <a:pt x="52" y="6"/>
                      </a:lnTo>
                      <a:lnTo>
                        <a:pt x="54" y="0"/>
                      </a:lnTo>
                      <a:lnTo>
                        <a:pt x="58" y="2"/>
                      </a:lnTo>
                      <a:lnTo>
                        <a:pt x="62" y="6"/>
                      </a:lnTo>
                      <a:lnTo>
                        <a:pt x="68" y="14"/>
                      </a:lnTo>
                      <a:lnTo>
                        <a:pt x="70" y="26"/>
                      </a:lnTo>
                      <a:lnTo>
                        <a:pt x="76" y="50"/>
                      </a:lnTo>
                      <a:lnTo>
                        <a:pt x="74" y="52"/>
                      </a:lnTo>
                      <a:lnTo>
                        <a:pt x="72" y="56"/>
                      </a:lnTo>
                      <a:lnTo>
                        <a:pt x="70" y="62"/>
                      </a:lnTo>
                      <a:lnTo>
                        <a:pt x="70" y="68"/>
                      </a:lnTo>
                      <a:lnTo>
                        <a:pt x="68" y="66"/>
                      </a:lnTo>
                      <a:lnTo>
                        <a:pt x="66" y="60"/>
                      </a:lnTo>
                      <a:lnTo>
                        <a:pt x="62" y="52"/>
                      </a:lnTo>
                      <a:lnTo>
                        <a:pt x="64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Freeform 292"/>
                <p:cNvSpPr/>
                <p:nvPr/>
              </p:nvSpPr>
              <p:spPr bwMode="auto">
                <a:xfrm>
                  <a:off x="7379916" y="4251709"/>
                  <a:ext cx="57656" cy="66372"/>
                </a:xfrm>
                <a:custGeom>
                  <a:avLst/>
                  <a:gdLst>
                    <a:gd name="T0" fmla="*/ 2147483647 w 38"/>
                    <a:gd name="T1" fmla="*/ 2147483647 h 42"/>
                    <a:gd name="T2" fmla="*/ 0 w 38"/>
                    <a:gd name="T3" fmla="*/ 2147483647 h 42"/>
                    <a:gd name="T4" fmla="*/ 2147483647 w 38"/>
                    <a:gd name="T5" fmla="*/ 2147483647 h 42"/>
                    <a:gd name="T6" fmla="*/ 2147483647 w 38"/>
                    <a:gd name="T7" fmla="*/ 2147483647 h 42"/>
                    <a:gd name="T8" fmla="*/ 2147483647 w 38"/>
                    <a:gd name="T9" fmla="*/ 2147483647 h 42"/>
                    <a:gd name="T10" fmla="*/ 2147483647 w 38"/>
                    <a:gd name="T11" fmla="*/ 2147483647 h 42"/>
                    <a:gd name="T12" fmla="*/ 2147483647 w 38"/>
                    <a:gd name="T13" fmla="*/ 2147483647 h 42"/>
                    <a:gd name="T14" fmla="*/ 2147483647 w 38"/>
                    <a:gd name="T15" fmla="*/ 2147483647 h 42"/>
                    <a:gd name="T16" fmla="*/ 2147483647 w 38"/>
                    <a:gd name="T17" fmla="*/ 0 h 42"/>
                    <a:gd name="T18" fmla="*/ 2147483647 w 38"/>
                    <a:gd name="T19" fmla="*/ 2147483647 h 42"/>
                    <a:gd name="T20" fmla="*/ 2147483647 w 38"/>
                    <a:gd name="T21" fmla="*/ 2147483647 h 42"/>
                    <a:gd name="T22" fmla="*/ 2147483647 w 38"/>
                    <a:gd name="T23" fmla="*/ 2147483647 h 42"/>
                    <a:gd name="T24" fmla="*/ 2147483647 w 38"/>
                    <a:gd name="T25" fmla="*/ 2147483647 h 42"/>
                    <a:gd name="T26" fmla="*/ 2147483647 w 38"/>
                    <a:gd name="T27" fmla="*/ 2147483647 h 42"/>
                    <a:gd name="T28" fmla="*/ 2147483647 w 38"/>
                    <a:gd name="T29" fmla="*/ 2147483647 h 42"/>
                    <a:gd name="T30" fmla="*/ 2147483647 w 38"/>
                    <a:gd name="T31" fmla="*/ 2147483647 h 42"/>
                    <a:gd name="T32" fmla="*/ 2147483647 w 38"/>
                    <a:gd name="T33" fmla="*/ 2147483647 h 42"/>
                    <a:gd name="T34" fmla="*/ 2147483647 w 38"/>
                    <a:gd name="T35" fmla="*/ 2147483647 h 42"/>
                    <a:gd name="T36" fmla="*/ 2147483647 w 38"/>
                    <a:gd name="T37" fmla="*/ 2147483647 h 42"/>
                    <a:gd name="T38" fmla="*/ 2147483647 w 38"/>
                    <a:gd name="T39" fmla="*/ 2147483647 h 42"/>
                    <a:gd name="T40" fmla="*/ 2147483647 w 38"/>
                    <a:gd name="T41" fmla="*/ 2147483647 h 4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8"/>
                    <a:gd name="T64" fmla="*/ 0 h 42"/>
                    <a:gd name="T65" fmla="*/ 38 w 38"/>
                    <a:gd name="T66" fmla="*/ 42 h 4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8" h="42">
                      <a:moveTo>
                        <a:pt x="4" y="42"/>
                      </a:moveTo>
                      <a:lnTo>
                        <a:pt x="0" y="42"/>
                      </a:lnTo>
                      <a:lnTo>
                        <a:pt x="2" y="38"/>
                      </a:lnTo>
                      <a:lnTo>
                        <a:pt x="6" y="34"/>
                      </a:lnTo>
                      <a:lnTo>
                        <a:pt x="14" y="24"/>
                      </a:lnTo>
                      <a:lnTo>
                        <a:pt x="24" y="16"/>
                      </a:lnTo>
                      <a:lnTo>
                        <a:pt x="30" y="8"/>
                      </a:lnTo>
                      <a:lnTo>
                        <a:pt x="32" y="4"/>
                      </a:lnTo>
                      <a:lnTo>
                        <a:pt x="34" y="0"/>
                      </a:lnTo>
                      <a:lnTo>
                        <a:pt x="34" y="4"/>
                      </a:lnTo>
                      <a:lnTo>
                        <a:pt x="36" y="6"/>
                      </a:lnTo>
                      <a:lnTo>
                        <a:pt x="38" y="10"/>
                      </a:lnTo>
                      <a:lnTo>
                        <a:pt x="36" y="12"/>
                      </a:lnTo>
                      <a:lnTo>
                        <a:pt x="32" y="14"/>
                      </a:lnTo>
                      <a:lnTo>
                        <a:pt x="32" y="16"/>
                      </a:lnTo>
                      <a:lnTo>
                        <a:pt x="30" y="18"/>
                      </a:lnTo>
                      <a:lnTo>
                        <a:pt x="22" y="18"/>
                      </a:lnTo>
                      <a:lnTo>
                        <a:pt x="20" y="28"/>
                      </a:lnTo>
                      <a:lnTo>
                        <a:pt x="14" y="36"/>
                      </a:lnTo>
                      <a:lnTo>
                        <a:pt x="10" y="40"/>
                      </a:lnTo>
                      <a:lnTo>
                        <a:pt x="4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Freeform 293"/>
                <p:cNvSpPr/>
                <p:nvPr/>
              </p:nvSpPr>
              <p:spPr bwMode="auto">
                <a:xfrm>
                  <a:off x="7423734" y="4031354"/>
                  <a:ext cx="107239" cy="171240"/>
                </a:xfrm>
                <a:custGeom>
                  <a:avLst/>
                  <a:gdLst>
                    <a:gd name="T0" fmla="*/ 2147483647 w 74"/>
                    <a:gd name="T1" fmla="*/ 2147483647 h 110"/>
                    <a:gd name="T2" fmla="*/ 2147483647 w 74"/>
                    <a:gd name="T3" fmla="*/ 2147483647 h 110"/>
                    <a:gd name="T4" fmla="*/ 2147483647 w 74"/>
                    <a:gd name="T5" fmla="*/ 2147483647 h 110"/>
                    <a:gd name="T6" fmla="*/ 2147483647 w 74"/>
                    <a:gd name="T7" fmla="*/ 0 h 110"/>
                    <a:gd name="T8" fmla="*/ 2147483647 w 74"/>
                    <a:gd name="T9" fmla="*/ 2147483647 h 110"/>
                    <a:gd name="T10" fmla="*/ 2147483647 w 74"/>
                    <a:gd name="T11" fmla="*/ 2147483647 h 110"/>
                    <a:gd name="T12" fmla="*/ 2147483647 w 74"/>
                    <a:gd name="T13" fmla="*/ 2147483647 h 110"/>
                    <a:gd name="T14" fmla="*/ 2147483647 w 74"/>
                    <a:gd name="T15" fmla="*/ 2147483647 h 110"/>
                    <a:gd name="T16" fmla="*/ 2147483647 w 74"/>
                    <a:gd name="T17" fmla="*/ 2147483647 h 110"/>
                    <a:gd name="T18" fmla="*/ 2147483647 w 74"/>
                    <a:gd name="T19" fmla="*/ 2147483647 h 110"/>
                    <a:gd name="T20" fmla="*/ 2147483647 w 74"/>
                    <a:gd name="T21" fmla="*/ 2147483647 h 110"/>
                    <a:gd name="T22" fmla="*/ 2147483647 w 74"/>
                    <a:gd name="T23" fmla="*/ 2147483647 h 110"/>
                    <a:gd name="T24" fmla="*/ 2147483647 w 74"/>
                    <a:gd name="T25" fmla="*/ 2147483647 h 110"/>
                    <a:gd name="T26" fmla="*/ 2147483647 w 74"/>
                    <a:gd name="T27" fmla="*/ 2147483647 h 110"/>
                    <a:gd name="T28" fmla="*/ 2147483647 w 74"/>
                    <a:gd name="T29" fmla="*/ 2147483647 h 110"/>
                    <a:gd name="T30" fmla="*/ 2147483647 w 74"/>
                    <a:gd name="T31" fmla="*/ 2147483647 h 110"/>
                    <a:gd name="T32" fmla="*/ 2147483647 w 74"/>
                    <a:gd name="T33" fmla="*/ 2147483647 h 110"/>
                    <a:gd name="T34" fmla="*/ 2147483647 w 74"/>
                    <a:gd name="T35" fmla="*/ 2147483647 h 110"/>
                    <a:gd name="T36" fmla="*/ 2147483647 w 74"/>
                    <a:gd name="T37" fmla="*/ 2147483647 h 110"/>
                    <a:gd name="T38" fmla="*/ 2147483647 w 74"/>
                    <a:gd name="T39" fmla="*/ 2147483647 h 110"/>
                    <a:gd name="T40" fmla="*/ 2147483647 w 74"/>
                    <a:gd name="T41" fmla="*/ 2147483647 h 110"/>
                    <a:gd name="T42" fmla="*/ 2147483647 w 74"/>
                    <a:gd name="T43" fmla="*/ 2147483647 h 110"/>
                    <a:gd name="T44" fmla="*/ 2147483647 w 74"/>
                    <a:gd name="T45" fmla="*/ 2147483647 h 110"/>
                    <a:gd name="T46" fmla="*/ 2147483647 w 74"/>
                    <a:gd name="T47" fmla="*/ 2147483647 h 110"/>
                    <a:gd name="T48" fmla="*/ 2147483647 w 74"/>
                    <a:gd name="T49" fmla="*/ 2147483647 h 110"/>
                    <a:gd name="T50" fmla="*/ 2147483647 w 74"/>
                    <a:gd name="T51" fmla="*/ 2147483647 h 110"/>
                    <a:gd name="T52" fmla="*/ 2147483647 w 74"/>
                    <a:gd name="T53" fmla="*/ 2147483647 h 110"/>
                    <a:gd name="T54" fmla="*/ 2147483647 w 74"/>
                    <a:gd name="T55" fmla="*/ 2147483647 h 110"/>
                    <a:gd name="T56" fmla="*/ 2147483647 w 74"/>
                    <a:gd name="T57" fmla="*/ 2147483647 h 110"/>
                    <a:gd name="T58" fmla="*/ 2147483647 w 74"/>
                    <a:gd name="T59" fmla="*/ 2147483647 h 110"/>
                    <a:gd name="T60" fmla="*/ 2147483647 w 74"/>
                    <a:gd name="T61" fmla="*/ 2147483647 h 110"/>
                    <a:gd name="T62" fmla="*/ 2147483647 w 74"/>
                    <a:gd name="T63" fmla="*/ 2147483647 h 110"/>
                    <a:gd name="T64" fmla="*/ 2147483647 w 74"/>
                    <a:gd name="T65" fmla="*/ 2147483647 h 110"/>
                    <a:gd name="T66" fmla="*/ 2147483647 w 74"/>
                    <a:gd name="T67" fmla="*/ 2147483647 h 110"/>
                    <a:gd name="T68" fmla="*/ 2147483647 w 74"/>
                    <a:gd name="T69" fmla="*/ 2147483647 h 110"/>
                    <a:gd name="T70" fmla="*/ 2147483647 w 74"/>
                    <a:gd name="T71" fmla="*/ 2147483647 h 110"/>
                    <a:gd name="T72" fmla="*/ 2147483647 w 74"/>
                    <a:gd name="T73" fmla="*/ 2147483647 h 110"/>
                    <a:gd name="T74" fmla="*/ 0 w 74"/>
                    <a:gd name="T75" fmla="*/ 2147483647 h 110"/>
                    <a:gd name="T76" fmla="*/ 2147483647 w 74"/>
                    <a:gd name="T77" fmla="*/ 2147483647 h 11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74"/>
                    <a:gd name="T118" fmla="*/ 0 h 110"/>
                    <a:gd name="T119" fmla="*/ 74 w 74"/>
                    <a:gd name="T120" fmla="*/ 110 h 11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74" h="110">
                      <a:moveTo>
                        <a:pt x="4" y="46"/>
                      </a:moveTo>
                      <a:lnTo>
                        <a:pt x="8" y="38"/>
                      </a:lnTo>
                      <a:lnTo>
                        <a:pt x="8" y="30"/>
                      </a:lnTo>
                      <a:lnTo>
                        <a:pt x="6" y="20"/>
                      </a:lnTo>
                      <a:lnTo>
                        <a:pt x="4" y="12"/>
                      </a:lnTo>
                      <a:lnTo>
                        <a:pt x="6" y="4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4" y="6"/>
                      </a:lnTo>
                      <a:lnTo>
                        <a:pt x="16" y="10"/>
                      </a:lnTo>
                      <a:lnTo>
                        <a:pt x="20" y="10"/>
                      </a:lnTo>
                      <a:lnTo>
                        <a:pt x="22" y="10"/>
                      </a:lnTo>
                      <a:lnTo>
                        <a:pt x="24" y="8"/>
                      </a:lnTo>
                      <a:lnTo>
                        <a:pt x="28" y="4"/>
                      </a:lnTo>
                      <a:lnTo>
                        <a:pt x="28" y="8"/>
                      </a:lnTo>
                      <a:lnTo>
                        <a:pt x="30" y="12"/>
                      </a:lnTo>
                      <a:lnTo>
                        <a:pt x="32" y="18"/>
                      </a:lnTo>
                      <a:lnTo>
                        <a:pt x="34" y="22"/>
                      </a:lnTo>
                      <a:lnTo>
                        <a:pt x="36" y="30"/>
                      </a:lnTo>
                      <a:lnTo>
                        <a:pt x="36" y="36"/>
                      </a:lnTo>
                      <a:lnTo>
                        <a:pt x="36" y="44"/>
                      </a:lnTo>
                      <a:lnTo>
                        <a:pt x="32" y="48"/>
                      </a:lnTo>
                      <a:lnTo>
                        <a:pt x="28" y="54"/>
                      </a:lnTo>
                      <a:lnTo>
                        <a:pt x="26" y="62"/>
                      </a:lnTo>
                      <a:lnTo>
                        <a:pt x="28" y="70"/>
                      </a:lnTo>
                      <a:lnTo>
                        <a:pt x="32" y="76"/>
                      </a:lnTo>
                      <a:lnTo>
                        <a:pt x="36" y="82"/>
                      </a:lnTo>
                      <a:lnTo>
                        <a:pt x="40" y="86"/>
                      </a:lnTo>
                      <a:lnTo>
                        <a:pt x="40" y="84"/>
                      </a:lnTo>
                      <a:lnTo>
                        <a:pt x="42" y="80"/>
                      </a:lnTo>
                      <a:lnTo>
                        <a:pt x="46" y="80"/>
                      </a:lnTo>
                      <a:lnTo>
                        <a:pt x="50" y="82"/>
                      </a:lnTo>
                      <a:lnTo>
                        <a:pt x="54" y="86"/>
                      </a:lnTo>
                      <a:lnTo>
                        <a:pt x="56" y="90"/>
                      </a:lnTo>
                      <a:lnTo>
                        <a:pt x="60" y="92"/>
                      </a:lnTo>
                      <a:lnTo>
                        <a:pt x="62" y="90"/>
                      </a:lnTo>
                      <a:lnTo>
                        <a:pt x="64" y="88"/>
                      </a:lnTo>
                      <a:lnTo>
                        <a:pt x="66" y="90"/>
                      </a:lnTo>
                      <a:lnTo>
                        <a:pt x="64" y="94"/>
                      </a:lnTo>
                      <a:lnTo>
                        <a:pt x="64" y="96"/>
                      </a:lnTo>
                      <a:lnTo>
                        <a:pt x="64" y="98"/>
                      </a:lnTo>
                      <a:lnTo>
                        <a:pt x="66" y="96"/>
                      </a:lnTo>
                      <a:lnTo>
                        <a:pt x="68" y="100"/>
                      </a:lnTo>
                      <a:lnTo>
                        <a:pt x="74" y="102"/>
                      </a:lnTo>
                      <a:lnTo>
                        <a:pt x="74" y="106"/>
                      </a:lnTo>
                      <a:lnTo>
                        <a:pt x="74" y="110"/>
                      </a:lnTo>
                      <a:lnTo>
                        <a:pt x="72" y="110"/>
                      </a:lnTo>
                      <a:lnTo>
                        <a:pt x="70" y="108"/>
                      </a:lnTo>
                      <a:lnTo>
                        <a:pt x="68" y="106"/>
                      </a:lnTo>
                      <a:lnTo>
                        <a:pt x="64" y="100"/>
                      </a:lnTo>
                      <a:lnTo>
                        <a:pt x="60" y="98"/>
                      </a:lnTo>
                      <a:lnTo>
                        <a:pt x="54" y="94"/>
                      </a:lnTo>
                      <a:lnTo>
                        <a:pt x="50" y="90"/>
                      </a:lnTo>
                      <a:lnTo>
                        <a:pt x="48" y="92"/>
                      </a:lnTo>
                      <a:lnTo>
                        <a:pt x="48" y="96"/>
                      </a:lnTo>
                      <a:lnTo>
                        <a:pt x="50" y="100"/>
                      </a:lnTo>
                      <a:lnTo>
                        <a:pt x="44" y="100"/>
                      </a:lnTo>
                      <a:lnTo>
                        <a:pt x="42" y="94"/>
                      </a:lnTo>
                      <a:lnTo>
                        <a:pt x="38" y="90"/>
                      </a:lnTo>
                      <a:lnTo>
                        <a:pt x="34" y="88"/>
                      </a:lnTo>
                      <a:lnTo>
                        <a:pt x="30" y="90"/>
                      </a:lnTo>
                      <a:lnTo>
                        <a:pt x="26" y="92"/>
                      </a:lnTo>
                      <a:lnTo>
                        <a:pt x="22" y="90"/>
                      </a:lnTo>
                      <a:lnTo>
                        <a:pt x="20" y="88"/>
                      </a:lnTo>
                      <a:lnTo>
                        <a:pt x="16" y="84"/>
                      </a:lnTo>
                      <a:lnTo>
                        <a:pt x="18" y="80"/>
                      </a:lnTo>
                      <a:lnTo>
                        <a:pt x="20" y="76"/>
                      </a:lnTo>
                      <a:lnTo>
                        <a:pt x="20" y="72"/>
                      </a:lnTo>
                      <a:lnTo>
                        <a:pt x="16" y="72"/>
                      </a:lnTo>
                      <a:lnTo>
                        <a:pt x="14" y="74"/>
                      </a:lnTo>
                      <a:lnTo>
                        <a:pt x="12" y="74"/>
                      </a:lnTo>
                      <a:lnTo>
                        <a:pt x="6" y="72"/>
                      </a:lnTo>
                      <a:lnTo>
                        <a:pt x="2" y="70"/>
                      </a:lnTo>
                      <a:lnTo>
                        <a:pt x="0" y="66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4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Freeform 294"/>
                <p:cNvSpPr/>
                <p:nvPr/>
              </p:nvSpPr>
              <p:spPr bwMode="auto">
                <a:xfrm>
                  <a:off x="7536739" y="4206577"/>
                  <a:ext cx="34594" cy="65044"/>
                </a:xfrm>
                <a:custGeom>
                  <a:avLst/>
                  <a:gdLst>
                    <a:gd name="T0" fmla="*/ 2147483647 w 24"/>
                    <a:gd name="T1" fmla="*/ 2147483647 h 42"/>
                    <a:gd name="T2" fmla="*/ 2147483647 w 24"/>
                    <a:gd name="T3" fmla="*/ 2147483647 h 42"/>
                    <a:gd name="T4" fmla="*/ 2147483647 w 24"/>
                    <a:gd name="T5" fmla="*/ 2147483647 h 42"/>
                    <a:gd name="T6" fmla="*/ 2147483647 w 24"/>
                    <a:gd name="T7" fmla="*/ 2147483647 h 42"/>
                    <a:gd name="T8" fmla="*/ 2147483647 w 24"/>
                    <a:gd name="T9" fmla="*/ 2147483647 h 42"/>
                    <a:gd name="T10" fmla="*/ 2147483647 w 24"/>
                    <a:gd name="T11" fmla="*/ 2147483647 h 42"/>
                    <a:gd name="T12" fmla="*/ 2147483647 w 24"/>
                    <a:gd name="T13" fmla="*/ 2147483647 h 42"/>
                    <a:gd name="T14" fmla="*/ 2147483647 w 24"/>
                    <a:gd name="T15" fmla="*/ 2147483647 h 42"/>
                    <a:gd name="T16" fmla="*/ 2147483647 w 24"/>
                    <a:gd name="T17" fmla="*/ 2147483647 h 42"/>
                    <a:gd name="T18" fmla="*/ 2147483647 w 24"/>
                    <a:gd name="T19" fmla="*/ 2147483647 h 42"/>
                    <a:gd name="T20" fmla="*/ 2147483647 w 24"/>
                    <a:gd name="T21" fmla="*/ 2147483647 h 42"/>
                    <a:gd name="T22" fmla="*/ 2147483647 w 24"/>
                    <a:gd name="T23" fmla="*/ 2147483647 h 42"/>
                    <a:gd name="T24" fmla="*/ 2147483647 w 24"/>
                    <a:gd name="T25" fmla="*/ 2147483647 h 42"/>
                    <a:gd name="T26" fmla="*/ 2147483647 w 24"/>
                    <a:gd name="T27" fmla="*/ 2147483647 h 42"/>
                    <a:gd name="T28" fmla="*/ 2147483647 w 24"/>
                    <a:gd name="T29" fmla="*/ 2147483647 h 42"/>
                    <a:gd name="T30" fmla="*/ 2147483647 w 24"/>
                    <a:gd name="T31" fmla="*/ 2147483647 h 42"/>
                    <a:gd name="T32" fmla="*/ 2147483647 w 24"/>
                    <a:gd name="T33" fmla="*/ 2147483647 h 42"/>
                    <a:gd name="T34" fmla="*/ 2147483647 w 24"/>
                    <a:gd name="T35" fmla="*/ 2147483647 h 42"/>
                    <a:gd name="T36" fmla="*/ 2147483647 w 24"/>
                    <a:gd name="T37" fmla="*/ 2147483647 h 42"/>
                    <a:gd name="T38" fmla="*/ 2147483647 w 24"/>
                    <a:gd name="T39" fmla="*/ 2147483647 h 42"/>
                    <a:gd name="T40" fmla="*/ 2147483647 w 24"/>
                    <a:gd name="T41" fmla="*/ 2147483647 h 42"/>
                    <a:gd name="T42" fmla="*/ 0 w 24"/>
                    <a:gd name="T43" fmla="*/ 2147483647 h 42"/>
                    <a:gd name="T44" fmla="*/ 2147483647 w 24"/>
                    <a:gd name="T45" fmla="*/ 0 h 42"/>
                    <a:gd name="T46" fmla="*/ 2147483647 w 24"/>
                    <a:gd name="T47" fmla="*/ 0 h 42"/>
                    <a:gd name="T48" fmla="*/ 2147483647 w 24"/>
                    <a:gd name="T49" fmla="*/ 2147483647 h 42"/>
                    <a:gd name="T50" fmla="*/ 2147483647 w 24"/>
                    <a:gd name="T51" fmla="*/ 2147483647 h 42"/>
                    <a:gd name="T52" fmla="*/ 2147483647 w 24"/>
                    <a:gd name="T53" fmla="*/ 2147483647 h 42"/>
                    <a:gd name="T54" fmla="*/ 2147483647 w 24"/>
                    <a:gd name="T55" fmla="*/ 2147483647 h 42"/>
                    <a:gd name="T56" fmla="*/ 2147483647 w 24"/>
                    <a:gd name="T57" fmla="*/ 2147483647 h 42"/>
                    <a:gd name="T58" fmla="*/ 2147483647 w 24"/>
                    <a:gd name="T59" fmla="*/ 2147483647 h 4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4"/>
                    <a:gd name="T91" fmla="*/ 0 h 42"/>
                    <a:gd name="T92" fmla="*/ 24 w 24"/>
                    <a:gd name="T93" fmla="*/ 42 h 4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4" h="42">
                      <a:moveTo>
                        <a:pt x="22" y="28"/>
                      </a:moveTo>
                      <a:lnTo>
                        <a:pt x="14" y="28"/>
                      </a:lnTo>
                      <a:lnTo>
                        <a:pt x="14" y="36"/>
                      </a:lnTo>
                      <a:lnTo>
                        <a:pt x="18" y="40"/>
                      </a:lnTo>
                      <a:lnTo>
                        <a:pt x="18" y="42"/>
                      </a:lnTo>
                      <a:lnTo>
                        <a:pt x="14" y="42"/>
                      </a:lnTo>
                      <a:lnTo>
                        <a:pt x="12" y="42"/>
                      </a:lnTo>
                      <a:lnTo>
                        <a:pt x="10" y="42"/>
                      </a:lnTo>
                      <a:lnTo>
                        <a:pt x="10" y="38"/>
                      </a:lnTo>
                      <a:lnTo>
                        <a:pt x="12" y="36"/>
                      </a:lnTo>
                      <a:lnTo>
                        <a:pt x="12" y="32"/>
                      </a:lnTo>
                      <a:lnTo>
                        <a:pt x="8" y="32"/>
                      </a:lnTo>
                      <a:lnTo>
                        <a:pt x="6" y="30"/>
                      </a:lnTo>
                      <a:lnTo>
                        <a:pt x="2" y="24"/>
                      </a:lnTo>
                      <a:lnTo>
                        <a:pt x="2" y="22"/>
                      </a:lnTo>
                      <a:lnTo>
                        <a:pt x="10" y="22"/>
                      </a:lnTo>
                      <a:lnTo>
                        <a:pt x="12" y="20"/>
                      </a:lnTo>
                      <a:lnTo>
                        <a:pt x="14" y="18"/>
                      </a:lnTo>
                      <a:lnTo>
                        <a:pt x="12" y="14"/>
                      </a:lnTo>
                      <a:lnTo>
                        <a:pt x="6" y="10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16" y="8"/>
                      </a:lnTo>
                      <a:lnTo>
                        <a:pt x="20" y="8"/>
                      </a:lnTo>
                      <a:lnTo>
                        <a:pt x="20" y="16"/>
                      </a:lnTo>
                      <a:lnTo>
                        <a:pt x="24" y="22"/>
                      </a:lnTo>
                      <a:lnTo>
                        <a:pt x="22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Freeform 295"/>
                <p:cNvSpPr/>
                <p:nvPr/>
              </p:nvSpPr>
              <p:spPr bwMode="auto">
                <a:xfrm>
                  <a:off x="7480236" y="4225161"/>
                  <a:ext cx="33440" cy="45133"/>
                </a:xfrm>
                <a:custGeom>
                  <a:avLst/>
                  <a:gdLst>
                    <a:gd name="T0" fmla="*/ 2147483647 w 22"/>
                    <a:gd name="T1" fmla="*/ 2147483647 h 28"/>
                    <a:gd name="T2" fmla="*/ 2147483647 w 22"/>
                    <a:gd name="T3" fmla="*/ 2147483647 h 28"/>
                    <a:gd name="T4" fmla="*/ 2147483647 w 22"/>
                    <a:gd name="T5" fmla="*/ 2147483647 h 28"/>
                    <a:gd name="T6" fmla="*/ 2147483647 w 22"/>
                    <a:gd name="T7" fmla="*/ 2147483647 h 28"/>
                    <a:gd name="T8" fmla="*/ 2147483647 w 22"/>
                    <a:gd name="T9" fmla="*/ 2147483647 h 28"/>
                    <a:gd name="T10" fmla="*/ 2147483647 w 22"/>
                    <a:gd name="T11" fmla="*/ 2147483647 h 28"/>
                    <a:gd name="T12" fmla="*/ 2147483647 w 22"/>
                    <a:gd name="T13" fmla="*/ 2147483647 h 28"/>
                    <a:gd name="T14" fmla="*/ 2147483647 w 22"/>
                    <a:gd name="T15" fmla="*/ 2147483647 h 28"/>
                    <a:gd name="T16" fmla="*/ 2147483647 w 22"/>
                    <a:gd name="T17" fmla="*/ 2147483647 h 28"/>
                    <a:gd name="T18" fmla="*/ 0 w 22"/>
                    <a:gd name="T19" fmla="*/ 2147483647 h 28"/>
                    <a:gd name="T20" fmla="*/ 2147483647 w 22"/>
                    <a:gd name="T21" fmla="*/ 2147483647 h 28"/>
                    <a:gd name="T22" fmla="*/ 2147483647 w 22"/>
                    <a:gd name="T23" fmla="*/ 0 h 28"/>
                    <a:gd name="T24" fmla="*/ 2147483647 w 22"/>
                    <a:gd name="T25" fmla="*/ 2147483647 h 28"/>
                    <a:gd name="T26" fmla="*/ 2147483647 w 22"/>
                    <a:gd name="T27" fmla="*/ 2147483647 h 2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2"/>
                    <a:gd name="T43" fmla="*/ 0 h 28"/>
                    <a:gd name="T44" fmla="*/ 22 w 22"/>
                    <a:gd name="T45" fmla="*/ 28 h 2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2" h="28">
                      <a:moveTo>
                        <a:pt x="10" y="4"/>
                      </a:moveTo>
                      <a:lnTo>
                        <a:pt x="12" y="4"/>
                      </a:lnTo>
                      <a:lnTo>
                        <a:pt x="14" y="4"/>
                      </a:lnTo>
                      <a:lnTo>
                        <a:pt x="20" y="6"/>
                      </a:lnTo>
                      <a:lnTo>
                        <a:pt x="22" y="10"/>
                      </a:lnTo>
                      <a:lnTo>
                        <a:pt x="20" y="16"/>
                      </a:lnTo>
                      <a:lnTo>
                        <a:pt x="14" y="22"/>
                      </a:lnTo>
                      <a:lnTo>
                        <a:pt x="2" y="28"/>
                      </a:lnTo>
                      <a:lnTo>
                        <a:pt x="2" y="14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Freeform 296"/>
                <p:cNvSpPr/>
                <p:nvPr/>
              </p:nvSpPr>
              <p:spPr bwMode="auto">
                <a:xfrm>
                  <a:off x="8264352" y="4721624"/>
                  <a:ext cx="24215" cy="47788"/>
                </a:xfrm>
                <a:custGeom>
                  <a:avLst/>
                  <a:gdLst>
                    <a:gd name="T0" fmla="*/ 2147483647 w 16"/>
                    <a:gd name="T1" fmla="*/ 2147483647 h 30"/>
                    <a:gd name="T2" fmla="*/ 2147483647 w 16"/>
                    <a:gd name="T3" fmla="*/ 2147483647 h 30"/>
                    <a:gd name="T4" fmla="*/ 2147483647 w 16"/>
                    <a:gd name="T5" fmla="*/ 2147483647 h 30"/>
                    <a:gd name="T6" fmla="*/ 2147483647 w 16"/>
                    <a:gd name="T7" fmla="*/ 2147483647 h 30"/>
                    <a:gd name="T8" fmla="*/ 2147483647 w 16"/>
                    <a:gd name="T9" fmla="*/ 2147483647 h 30"/>
                    <a:gd name="T10" fmla="*/ 2147483647 w 16"/>
                    <a:gd name="T11" fmla="*/ 2147483647 h 30"/>
                    <a:gd name="T12" fmla="*/ 2147483647 w 16"/>
                    <a:gd name="T13" fmla="*/ 2147483647 h 30"/>
                    <a:gd name="T14" fmla="*/ 2147483647 w 16"/>
                    <a:gd name="T15" fmla="*/ 2147483647 h 30"/>
                    <a:gd name="T16" fmla="*/ 2147483647 w 16"/>
                    <a:gd name="T17" fmla="*/ 2147483647 h 30"/>
                    <a:gd name="T18" fmla="*/ 0 w 16"/>
                    <a:gd name="T19" fmla="*/ 2147483647 h 30"/>
                    <a:gd name="T20" fmla="*/ 0 w 16"/>
                    <a:gd name="T21" fmla="*/ 0 h 30"/>
                    <a:gd name="T22" fmla="*/ 2147483647 w 16"/>
                    <a:gd name="T23" fmla="*/ 2147483647 h 30"/>
                    <a:gd name="T24" fmla="*/ 2147483647 w 16"/>
                    <a:gd name="T25" fmla="*/ 2147483647 h 30"/>
                    <a:gd name="T26" fmla="*/ 2147483647 w 16"/>
                    <a:gd name="T27" fmla="*/ 2147483647 h 30"/>
                    <a:gd name="T28" fmla="*/ 2147483647 w 16"/>
                    <a:gd name="T29" fmla="*/ 2147483647 h 3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6"/>
                    <a:gd name="T46" fmla="*/ 0 h 30"/>
                    <a:gd name="T47" fmla="*/ 16 w 16"/>
                    <a:gd name="T48" fmla="*/ 30 h 3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6" h="30">
                      <a:moveTo>
                        <a:pt x="16" y="18"/>
                      </a:moveTo>
                      <a:lnTo>
                        <a:pt x="16" y="24"/>
                      </a:lnTo>
                      <a:lnTo>
                        <a:pt x="14" y="28"/>
                      </a:lnTo>
                      <a:lnTo>
                        <a:pt x="12" y="30"/>
                      </a:lnTo>
                      <a:lnTo>
                        <a:pt x="10" y="30"/>
                      </a:lnTo>
                      <a:lnTo>
                        <a:pt x="8" y="30"/>
                      </a:lnTo>
                      <a:lnTo>
                        <a:pt x="6" y="26"/>
                      </a:lnTo>
                      <a:lnTo>
                        <a:pt x="4" y="18"/>
                      </a:lnTo>
                      <a:lnTo>
                        <a:pt x="2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12"/>
                      </a:lnTo>
                      <a:lnTo>
                        <a:pt x="10" y="18"/>
                      </a:lnTo>
                      <a:lnTo>
                        <a:pt x="14" y="18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Freeform 297"/>
                <p:cNvSpPr/>
                <p:nvPr/>
              </p:nvSpPr>
              <p:spPr bwMode="auto">
                <a:xfrm>
                  <a:off x="8346222" y="4786669"/>
                  <a:ext cx="32287" cy="27876"/>
                </a:xfrm>
                <a:custGeom>
                  <a:avLst/>
                  <a:gdLst>
                    <a:gd name="T0" fmla="*/ 2147483647 w 22"/>
                    <a:gd name="T1" fmla="*/ 2147483647 h 16"/>
                    <a:gd name="T2" fmla="*/ 2147483647 w 22"/>
                    <a:gd name="T3" fmla="*/ 2147483647 h 16"/>
                    <a:gd name="T4" fmla="*/ 2147483647 w 22"/>
                    <a:gd name="T5" fmla="*/ 2147483647 h 16"/>
                    <a:gd name="T6" fmla="*/ 2147483647 w 22"/>
                    <a:gd name="T7" fmla="*/ 2147483647 h 16"/>
                    <a:gd name="T8" fmla="*/ 2147483647 w 22"/>
                    <a:gd name="T9" fmla="*/ 2147483647 h 16"/>
                    <a:gd name="T10" fmla="*/ 0 w 22"/>
                    <a:gd name="T11" fmla="*/ 2147483647 h 16"/>
                    <a:gd name="T12" fmla="*/ 0 w 22"/>
                    <a:gd name="T13" fmla="*/ 0 h 16"/>
                    <a:gd name="T14" fmla="*/ 2147483647 w 22"/>
                    <a:gd name="T15" fmla="*/ 2147483647 h 16"/>
                    <a:gd name="T16" fmla="*/ 2147483647 w 22"/>
                    <a:gd name="T17" fmla="*/ 2147483647 h 16"/>
                    <a:gd name="T18" fmla="*/ 2147483647 w 22"/>
                    <a:gd name="T19" fmla="*/ 2147483647 h 16"/>
                    <a:gd name="T20" fmla="*/ 2147483647 w 22"/>
                    <a:gd name="T21" fmla="*/ 2147483647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"/>
                    <a:gd name="T34" fmla="*/ 0 h 16"/>
                    <a:gd name="T35" fmla="*/ 22 w 22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" h="16">
                      <a:moveTo>
                        <a:pt x="22" y="14"/>
                      </a:moveTo>
                      <a:lnTo>
                        <a:pt x="20" y="16"/>
                      </a:lnTo>
                      <a:lnTo>
                        <a:pt x="18" y="16"/>
                      </a:lnTo>
                      <a:lnTo>
                        <a:pt x="12" y="14"/>
                      </a:lnTo>
                      <a:lnTo>
                        <a:pt x="6" y="10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2" y="4"/>
                      </a:lnTo>
                      <a:lnTo>
                        <a:pt x="20" y="8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Freeform 298"/>
                <p:cNvSpPr/>
                <p:nvPr/>
              </p:nvSpPr>
              <p:spPr bwMode="auto">
                <a:xfrm>
                  <a:off x="8396959" y="4810562"/>
                  <a:ext cx="19603" cy="38495"/>
                </a:xfrm>
                <a:custGeom>
                  <a:avLst/>
                  <a:gdLst>
                    <a:gd name="T0" fmla="*/ 2147483647 w 14"/>
                    <a:gd name="T1" fmla="*/ 0 h 24"/>
                    <a:gd name="T2" fmla="*/ 2147483647 w 14"/>
                    <a:gd name="T3" fmla="*/ 2147483647 h 24"/>
                    <a:gd name="T4" fmla="*/ 2147483647 w 14"/>
                    <a:gd name="T5" fmla="*/ 2147483647 h 24"/>
                    <a:gd name="T6" fmla="*/ 2147483647 w 14"/>
                    <a:gd name="T7" fmla="*/ 2147483647 h 24"/>
                    <a:gd name="T8" fmla="*/ 2147483647 w 14"/>
                    <a:gd name="T9" fmla="*/ 2147483647 h 24"/>
                    <a:gd name="T10" fmla="*/ 2147483647 w 14"/>
                    <a:gd name="T11" fmla="*/ 2147483647 h 24"/>
                    <a:gd name="T12" fmla="*/ 2147483647 w 14"/>
                    <a:gd name="T13" fmla="*/ 2147483647 h 24"/>
                    <a:gd name="T14" fmla="*/ 2147483647 w 14"/>
                    <a:gd name="T15" fmla="*/ 2147483647 h 24"/>
                    <a:gd name="T16" fmla="*/ 0 w 14"/>
                    <a:gd name="T17" fmla="*/ 2147483647 h 24"/>
                    <a:gd name="T18" fmla="*/ 0 w 14"/>
                    <a:gd name="T19" fmla="*/ 2147483647 h 24"/>
                    <a:gd name="T20" fmla="*/ 0 w 14"/>
                    <a:gd name="T21" fmla="*/ 2147483647 h 24"/>
                    <a:gd name="T22" fmla="*/ 2147483647 w 14"/>
                    <a:gd name="T23" fmla="*/ 2147483647 h 24"/>
                    <a:gd name="T24" fmla="*/ 2147483647 w 14"/>
                    <a:gd name="T25" fmla="*/ 0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24"/>
                    <a:gd name="T41" fmla="*/ 14 w 14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24">
                      <a:moveTo>
                        <a:pt x="2" y="0"/>
                      </a:moveTo>
                      <a:lnTo>
                        <a:pt x="6" y="6"/>
                      </a:lnTo>
                      <a:lnTo>
                        <a:pt x="10" y="12"/>
                      </a:lnTo>
                      <a:lnTo>
                        <a:pt x="12" y="18"/>
                      </a:lnTo>
                      <a:lnTo>
                        <a:pt x="14" y="24"/>
                      </a:lnTo>
                      <a:lnTo>
                        <a:pt x="12" y="24"/>
                      </a:lnTo>
                      <a:lnTo>
                        <a:pt x="8" y="22"/>
                      </a:lnTo>
                      <a:lnTo>
                        <a:pt x="2" y="16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Freeform 299"/>
                <p:cNvSpPr/>
                <p:nvPr/>
              </p:nvSpPr>
              <p:spPr bwMode="auto">
                <a:xfrm>
                  <a:off x="8408490" y="4866315"/>
                  <a:ext cx="25369" cy="15929"/>
                </a:xfrm>
                <a:custGeom>
                  <a:avLst/>
                  <a:gdLst>
                    <a:gd name="T0" fmla="*/ 2147483647 w 18"/>
                    <a:gd name="T1" fmla="*/ 2147483647 h 10"/>
                    <a:gd name="T2" fmla="*/ 2147483647 w 18"/>
                    <a:gd name="T3" fmla="*/ 2147483647 h 10"/>
                    <a:gd name="T4" fmla="*/ 2147483647 w 18"/>
                    <a:gd name="T5" fmla="*/ 2147483647 h 10"/>
                    <a:gd name="T6" fmla="*/ 0 w 18"/>
                    <a:gd name="T7" fmla="*/ 2147483647 h 10"/>
                    <a:gd name="T8" fmla="*/ 0 w 18"/>
                    <a:gd name="T9" fmla="*/ 0 h 10"/>
                    <a:gd name="T10" fmla="*/ 2147483647 w 18"/>
                    <a:gd name="T11" fmla="*/ 0 h 10"/>
                    <a:gd name="T12" fmla="*/ 2147483647 w 18"/>
                    <a:gd name="T13" fmla="*/ 2147483647 h 10"/>
                    <a:gd name="T14" fmla="*/ 2147483647 w 18"/>
                    <a:gd name="T15" fmla="*/ 2147483647 h 10"/>
                    <a:gd name="T16" fmla="*/ 2147483647 w 18"/>
                    <a:gd name="T17" fmla="*/ 2147483647 h 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10"/>
                    <a:gd name="T29" fmla="*/ 18 w 18"/>
                    <a:gd name="T30" fmla="*/ 10 h 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10">
                      <a:moveTo>
                        <a:pt x="18" y="10"/>
                      </a:moveTo>
                      <a:lnTo>
                        <a:pt x="10" y="10"/>
                      </a:lnTo>
                      <a:lnTo>
                        <a:pt x="4" y="8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4"/>
                      </a:lnTo>
                      <a:lnTo>
                        <a:pt x="16" y="6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Freeform 300"/>
                <p:cNvSpPr/>
                <p:nvPr/>
              </p:nvSpPr>
              <p:spPr bwMode="auto">
                <a:xfrm>
                  <a:off x="8302403" y="4790651"/>
                  <a:ext cx="34594" cy="33186"/>
                </a:xfrm>
                <a:custGeom>
                  <a:avLst/>
                  <a:gdLst>
                    <a:gd name="T0" fmla="*/ 2147483647 w 24"/>
                    <a:gd name="T1" fmla="*/ 0 h 20"/>
                    <a:gd name="T2" fmla="*/ 2147483647 w 24"/>
                    <a:gd name="T3" fmla="*/ 2147483647 h 20"/>
                    <a:gd name="T4" fmla="*/ 2147483647 w 24"/>
                    <a:gd name="T5" fmla="*/ 2147483647 h 20"/>
                    <a:gd name="T6" fmla="*/ 2147483647 w 24"/>
                    <a:gd name="T7" fmla="*/ 2147483647 h 20"/>
                    <a:gd name="T8" fmla="*/ 2147483647 w 24"/>
                    <a:gd name="T9" fmla="*/ 2147483647 h 20"/>
                    <a:gd name="T10" fmla="*/ 2147483647 w 24"/>
                    <a:gd name="T11" fmla="*/ 2147483647 h 20"/>
                    <a:gd name="T12" fmla="*/ 2147483647 w 24"/>
                    <a:gd name="T13" fmla="*/ 2147483647 h 20"/>
                    <a:gd name="T14" fmla="*/ 2147483647 w 24"/>
                    <a:gd name="T15" fmla="*/ 2147483647 h 20"/>
                    <a:gd name="T16" fmla="*/ 2147483647 w 24"/>
                    <a:gd name="T17" fmla="*/ 2147483647 h 20"/>
                    <a:gd name="T18" fmla="*/ 2147483647 w 24"/>
                    <a:gd name="T19" fmla="*/ 2147483647 h 20"/>
                    <a:gd name="T20" fmla="*/ 2147483647 w 24"/>
                    <a:gd name="T21" fmla="*/ 2147483647 h 20"/>
                    <a:gd name="T22" fmla="*/ 2147483647 w 24"/>
                    <a:gd name="T23" fmla="*/ 2147483647 h 20"/>
                    <a:gd name="T24" fmla="*/ 2147483647 w 24"/>
                    <a:gd name="T25" fmla="*/ 2147483647 h 20"/>
                    <a:gd name="T26" fmla="*/ 2147483647 w 24"/>
                    <a:gd name="T27" fmla="*/ 2147483647 h 20"/>
                    <a:gd name="T28" fmla="*/ 2147483647 w 24"/>
                    <a:gd name="T29" fmla="*/ 2147483647 h 20"/>
                    <a:gd name="T30" fmla="*/ 2147483647 w 24"/>
                    <a:gd name="T31" fmla="*/ 2147483647 h 20"/>
                    <a:gd name="T32" fmla="*/ 0 w 24"/>
                    <a:gd name="T33" fmla="*/ 2147483647 h 20"/>
                    <a:gd name="T34" fmla="*/ 0 w 24"/>
                    <a:gd name="T35" fmla="*/ 0 h 20"/>
                    <a:gd name="T36" fmla="*/ 2147483647 w 24"/>
                    <a:gd name="T37" fmla="*/ 0 h 2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4"/>
                    <a:gd name="T58" fmla="*/ 0 h 20"/>
                    <a:gd name="T59" fmla="*/ 24 w 24"/>
                    <a:gd name="T60" fmla="*/ 20 h 2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4" h="20">
                      <a:moveTo>
                        <a:pt x="6" y="0"/>
                      </a:moveTo>
                      <a:lnTo>
                        <a:pt x="6" y="2"/>
                      </a:lnTo>
                      <a:lnTo>
                        <a:pt x="8" y="4"/>
                      </a:lnTo>
                      <a:lnTo>
                        <a:pt x="14" y="8"/>
                      </a:lnTo>
                      <a:lnTo>
                        <a:pt x="20" y="12"/>
                      </a:lnTo>
                      <a:lnTo>
                        <a:pt x="24" y="14"/>
                      </a:lnTo>
                      <a:lnTo>
                        <a:pt x="24" y="16"/>
                      </a:lnTo>
                      <a:lnTo>
                        <a:pt x="22" y="20"/>
                      </a:lnTo>
                      <a:lnTo>
                        <a:pt x="20" y="20"/>
                      </a:lnTo>
                      <a:lnTo>
                        <a:pt x="16" y="18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10" y="12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6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Freeform 301"/>
                <p:cNvSpPr/>
                <p:nvPr/>
              </p:nvSpPr>
              <p:spPr bwMode="auto">
                <a:xfrm>
                  <a:off x="8515729" y="5032246"/>
                  <a:ext cx="18450" cy="17257"/>
                </a:xfrm>
                <a:custGeom>
                  <a:avLst/>
                  <a:gdLst>
                    <a:gd name="T0" fmla="*/ 2147483647 w 12"/>
                    <a:gd name="T1" fmla="*/ 2147483647 h 12"/>
                    <a:gd name="T2" fmla="*/ 2147483647 w 12"/>
                    <a:gd name="T3" fmla="*/ 2147483647 h 12"/>
                    <a:gd name="T4" fmla="*/ 2147483647 w 12"/>
                    <a:gd name="T5" fmla="*/ 2147483647 h 12"/>
                    <a:gd name="T6" fmla="*/ 2147483647 w 12"/>
                    <a:gd name="T7" fmla="*/ 2147483647 h 12"/>
                    <a:gd name="T8" fmla="*/ 2147483647 w 12"/>
                    <a:gd name="T9" fmla="*/ 2147483647 h 12"/>
                    <a:gd name="T10" fmla="*/ 0 w 12"/>
                    <a:gd name="T11" fmla="*/ 0 h 12"/>
                    <a:gd name="T12" fmla="*/ 2147483647 w 12"/>
                    <a:gd name="T13" fmla="*/ 0 h 12"/>
                    <a:gd name="T14" fmla="*/ 2147483647 w 12"/>
                    <a:gd name="T15" fmla="*/ 2147483647 h 12"/>
                    <a:gd name="T16" fmla="*/ 2147483647 w 12"/>
                    <a:gd name="T17" fmla="*/ 2147483647 h 12"/>
                    <a:gd name="T18" fmla="*/ 2147483647 w 12"/>
                    <a:gd name="T19" fmla="*/ 2147483647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"/>
                    <a:gd name="T31" fmla="*/ 0 h 12"/>
                    <a:gd name="T32" fmla="*/ 12 w 12"/>
                    <a:gd name="T33" fmla="*/ 12 h 1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" h="12">
                      <a:moveTo>
                        <a:pt x="12" y="8"/>
                      </a:moveTo>
                      <a:lnTo>
                        <a:pt x="10" y="10"/>
                      </a:ln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2" y="8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0" y="6"/>
                      </a:lnTo>
                      <a:lnTo>
                        <a:pt x="1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Freeform 302"/>
                <p:cNvSpPr/>
                <p:nvPr/>
              </p:nvSpPr>
              <p:spPr bwMode="auto">
                <a:xfrm>
                  <a:off x="8741739" y="5073396"/>
                  <a:ext cx="35746" cy="23894"/>
                </a:xfrm>
                <a:custGeom>
                  <a:avLst/>
                  <a:gdLst>
                    <a:gd name="T0" fmla="*/ 2147483647 w 24"/>
                    <a:gd name="T1" fmla="*/ 2147483647 h 16"/>
                    <a:gd name="T2" fmla="*/ 2147483647 w 24"/>
                    <a:gd name="T3" fmla="*/ 2147483647 h 16"/>
                    <a:gd name="T4" fmla="*/ 2147483647 w 24"/>
                    <a:gd name="T5" fmla="*/ 2147483647 h 16"/>
                    <a:gd name="T6" fmla="*/ 2147483647 w 24"/>
                    <a:gd name="T7" fmla="*/ 2147483647 h 16"/>
                    <a:gd name="T8" fmla="*/ 2147483647 w 24"/>
                    <a:gd name="T9" fmla="*/ 2147483647 h 16"/>
                    <a:gd name="T10" fmla="*/ 2147483647 w 24"/>
                    <a:gd name="T11" fmla="*/ 2147483647 h 16"/>
                    <a:gd name="T12" fmla="*/ 2147483647 w 24"/>
                    <a:gd name="T13" fmla="*/ 2147483647 h 16"/>
                    <a:gd name="T14" fmla="*/ 0 w 24"/>
                    <a:gd name="T15" fmla="*/ 2147483647 h 16"/>
                    <a:gd name="T16" fmla="*/ 2147483647 w 24"/>
                    <a:gd name="T17" fmla="*/ 2147483647 h 16"/>
                    <a:gd name="T18" fmla="*/ 2147483647 w 24"/>
                    <a:gd name="T19" fmla="*/ 2147483647 h 16"/>
                    <a:gd name="T20" fmla="*/ 2147483647 w 24"/>
                    <a:gd name="T21" fmla="*/ 2147483647 h 16"/>
                    <a:gd name="T22" fmla="*/ 2147483647 w 24"/>
                    <a:gd name="T23" fmla="*/ 0 h 16"/>
                    <a:gd name="T24" fmla="*/ 2147483647 w 24"/>
                    <a:gd name="T25" fmla="*/ 0 h 16"/>
                    <a:gd name="T26" fmla="*/ 2147483647 w 24"/>
                    <a:gd name="T27" fmla="*/ 2147483647 h 16"/>
                    <a:gd name="T28" fmla="*/ 2147483647 w 24"/>
                    <a:gd name="T29" fmla="*/ 2147483647 h 16"/>
                    <a:gd name="T30" fmla="*/ 2147483647 w 24"/>
                    <a:gd name="T31" fmla="*/ 2147483647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4"/>
                    <a:gd name="T49" fmla="*/ 0 h 16"/>
                    <a:gd name="T50" fmla="*/ 24 w 24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4" h="16">
                      <a:moveTo>
                        <a:pt x="24" y="8"/>
                      </a:moveTo>
                      <a:lnTo>
                        <a:pt x="22" y="12"/>
                      </a:lnTo>
                      <a:lnTo>
                        <a:pt x="20" y="14"/>
                      </a:lnTo>
                      <a:lnTo>
                        <a:pt x="16" y="16"/>
                      </a:lnTo>
                      <a:lnTo>
                        <a:pt x="12" y="16"/>
                      </a:lnTo>
                      <a:lnTo>
                        <a:pt x="6" y="14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Freeform 303"/>
                <p:cNvSpPr/>
                <p:nvPr/>
              </p:nvSpPr>
              <p:spPr bwMode="auto">
                <a:xfrm>
                  <a:off x="8779791" y="5040210"/>
                  <a:ext cx="40359" cy="23894"/>
                </a:xfrm>
                <a:custGeom>
                  <a:avLst/>
                  <a:gdLst>
                    <a:gd name="T0" fmla="*/ 2147483647 w 28"/>
                    <a:gd name="T1" fmla="*/ 2147483647 h 14"/>
                    <a:gd name="T2" fmla="*/ 2147483647 w 28"/>
                    <a:gd name="T3" fmla="*/ 2147483647 h 14"/>
                    <a:gd name="T4" fmla="*/ 2147483647 w 28"/>
                    <a:gd name="T5" fmla="*/ 2147483647 h 14"/>
                    <a:gd name="T6" fmla="*/ 2147483647 w 28"/>
                    <a:gd name="T7" fmla="*/ 2147483647 h 14"/>
                    <a:gd name="T8" fmla="*/ 2147483647 w 28"/>
                    <a:gd name="T9" fmla="*/ 2147483647 h 14"/>
                    <a:gd name="T10" fmla="*/ 2147483647 w 28"/>
                    <a:gd name="T11" fmla="*/ 2147483647 h 14"/>
                    <a:gd name="T12" fmla="*/ 0 w 28"/>
                    <a:gd name="T13" fmla="*/ 2147483647 h 14"/>
                    <a:gd name="T14" fmla="*/ 0 w 28"/>
                    <a:gd name="T15" fmla="*/ 2147483647 h 14"/>
                    <a:gd name="T16" fmla="*/ 2147483647 w 28"/>
                    <a:gd name="T17" fmla="*/ 2147483647 h 14"/>
                    <a:gd name="T18" fmla="*/ 2147483647 w 28"/>
                    <a:gd name="T19" fmla="*/ 2147483647 h 14"/>
                    <a:gd name="T20" fmla="*/ 2147483647 w 28"/>
                    <a:gd name="T21" fmla="*/ 0 h 14"/>
                    <a:gd name="T22" fmla="*/ 2147483647 w 28"/>
                    <a:gd name="T23" fmla="*/ 0 h 14"/>
                    <a:gd name="T24" fmla="*/ 2147483647 w 28"/>
                    <a:gd name="T25" fmla="*/ 0 h 14"/>
                    <a:gd name="T26" fmla="*/ 2147483647 w 28"/>
                    <a:gd name="T27" fmla="*/ 2147483647 h 14"/>
                    <a:gd name="T28" fmla="*/ 2147483647 w 28"/>
                    <a:gd name="T29" fmla="*/ 2147483647 h 1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8"/>
                    <a:gd name="T46" fmla="*/ 0 h 14"/>
                    <a:gd name="T47" fmla="*/ 28 w 28"/>
                    <a:gd name="T48" fmla="*/ 14 h 1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8" h="14">
                      <a:moveTo>
                        <a:pt x="26" y="4"/>
                      </a:moveTo>
                      <a:lnTo>
                        <a:pt x="22" y="6"/>
                      </a:lnTo>
                      <a:lnTo>
                        <a:pt x="18" y="10"/>
                      </a:lnTo>
                      <a:lnTo>
                        <a:pt x="10" y="12"/>
                      </a:lnTo>
                      <a:lnTo>
                        <a:pt x="6" y="14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6" y="0"/>
                      </a:lnTo>
                      <a:lnTo>
                        <a:pt x="28" y="2"/>
                      </a:lnTo>
                      <a:lnTo>
                        <a:pt x="2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Freeform 304"/>
                <p:cNvSpPr/>
                <p:nvPr/>
              </p:nvSpPr>
              <p:spPr bwMode="auto">
                <a:xfrm>
                  <a:off x="7428346" y="4515871"/>
                  <a:ext cx="145292" cy="215046"/>
                </a:xfrm>
                <a:custGeom>
                  <a:avLst/>
                  <a:gdLst>
                    <a:gd name="T0" fmla="*/ 2147483647 w 100"/>
                    <a:gd name="T1" fmla="*/ 2147483647 h 136"/>
                    <a:gd name="T2" fmla="*/ 2147483647 w 100"/>
                    <a:gd name="T3" fmla="*/ 2147483647 h 136"/>
                    <a:gd name="T4" fmla="*/ 2147483647 w 100"/>
                    <a:gd name="T5" fmla="*/ 2147483647 h 136"/>
                    <a:gd name="T6" fmla="*/ 2147483647 w 100"/>
                    <a:gd name="T7" fmla="*/ 2147483647 h 136"/>
                    <a:gd name="T8" fmla="*/ 2147483647 w 100"/>
                    <a:gd name="T9" fmla="*/ 2147483647 h 136"/>
                    <a:gd name="T10" fmla="*/ 2147483647 w 100"/>
                    <a:gd name="T11" fmla="*/ 2147483647 h 136"/>
                    <a:gd name="T12" fmla="*/ 2147483647 w 100"/>
                    <a:gd name="T13" fmla="*/ 2147483647 h 136"/>
                    <a:gd name="T14" fmla="*/ 2147483647 w 100"/>
                    <a:gd name="T15" fmla="*/ 2147483647 h 136"/>
                    <a:gd name="T16" fmla="*/ 2147483647 w 100"/>
                    <a:gd name="T17" fmla="*/ 0 h 136"/>
                    <a:gd name="T18" fmla="*/ 2147483647 w 100"/>
                    <a:gd name="T19" fmla="*/ 2147483647 h 136"/>
                    <a:gd name="T20" fmla="*/ 2147483647 w 100"/>
                    <a:gd name="T21" fmla="*/ 2147483647 h 136"/>
                    <a:gd name="T22" fmla="*/ 2147483647 w 100"/>
                    <a:gd name="T23" fmla="*/ 2147483647 h 136"/>
                    <a:gd name="T24" fmla="*/ 2147483647 w 100"/>
                    <a:gd name="T25" fmla="*/ 2147483647 h 136"/>
                    <a:gd name="T26" fmla="*/ 2147483647 w 100"/>
                    <a:gd name="T27" fmla="*/ 2147483647 h 136"/>
                    <a:gd name="T28" fmla="*/ 2147483647 w 100"/>
                    <a:gd name="T29" fmla="*/ 2147483647 h 136"/>
                    <a:gd name="T30" fmla="*/ 2147483647 w 100"/>
                    <a:gd name="T31" fmla="*/ 2147483647 h 136"/>
                    <a:gd name="T32" fmla="*/ 2147483647 w 100"/>
                    <a:gd name="T33" fmla="*/ 2147483647 h 136"/>
                    <a:gd name="T34" fmla="*/ 2147483647 w 100"/>
                    <a:gd name="T35" fmla="*/ 2147483647 h 136"/>
                    <a:gd name="T36" fmla="*/ 2147483647 w 100"/>
                    <a:gd name="T37" fmla="*/ 2147483647 h 136"/>
                    <a:gd name="T38" fmla="*/ 2147483647 w 100"/>
                    <a:gd name="T39" fmla="*/ 2147483647 h 136"/>
                    <a:gd name="T40" fmla="*/ 2147483647 w 100"/>
                    <a:gd name="T41" fmla="*/ 2147483647 h 136"/>
                    <a:gd name="T42" fmla="*/ 2147483647 w 100"/>
                    <a:gd name="T43" fmla="*/ 2147483647 h 136"/>
                    <a:gd name="T44" fmla="*/ 2147483647 w 100"/>
                    <a:gd name="T45" fmla="*/ 2147483647 h 136"/>
                    <a:gd name="T46" fmla="*/ 2147483647 w 100"/>
                    <a:gd name="T47" fmla="*/ 2147483647 h 136"/>
                    <a:gd name="T48" fmla="*/ 2147483647 w 100"/>
                    <a:gd name="T49" fmla="*/ 2147483647 h 136"/>
                    <a:gd name="T50" fmla="*/ 2147483647 w 100"/>
                    <a:gd name="T51" fmla="*/ 2147483647 h 136"/>
                    <a:gd name="T52" fmla="*/ 2147483647 w 100"/>
                    <a:gd name="T53" fmla="*/ 2147483647 h 136"/>
                    <a:gd name="T54" fmla="*/ 2147483647 w 100"/>
                    <a:gd name="T55" fmla="*/ 2147483647 h 136"/>
                    <a:gd name="T56" fmla="*/ 2147483647 w 100"/>
                    <a:gd name="T57" fmla="*/ 2147483647 h 136"/>
                    <a:gd name="T58" fmla="*/ 2147483647 w 100"/>
                    <a:gd name="T59" fmla="*/ 2147483647 h 136"/>
                    <a:gd name="T60" fmla="*/ 2147483647 w 100"/>
                    <a:gd name="T61" fmla="*/ 2147483647 h 136"/>
                    <a:gd name="T62" fmla="*/ 2147483647 w 100"/>
                    <a:gd name="T63" fmla="*/ 2147483647 h 136"/>
                    <a:gd name="T64" fmla="*/ 2147483647 w 100"/>
                    <a:gd name="T65" fmla="*/ 2147483647 h 136"/>
                    <a:gd name="T66" fmla="*/ 2147483647 w 100"/>
                    <a:gd name="T67" fmla="*/ 2147483647 h 136"/>
                    <a:gd name="T68" fmla="*/ 2147483647 w 100"/>
                    <a:gd name="T69" fmla="*/ 2147483647 h 136"/>
                    <a:gd name="T70" fmla="*/ 2147483647 w 100"/>
                    <a:gd name="T71" fmla="*/ 2147483647 h 136"/>
                    <a:gd name="T72" fmla="*/ 2147483647 w 100"/>
                    <a:gd name="T73" fmla="*/ 2147483647 h 136"/>
                    <a:gd name="T74" fmla="*/ 2147483647 w 100"/>
                    <a:gd name="T75" fmla="*/ 2147483647 h 136"/>
                    <a:gd name="T76" fmla="*/ 2147483647 w 100"/>
                    <a:gd name="T77" fmla="*/ 2147483647 h 136"/>
                    <a:gd name="T78" fmla="*/ 2147483647 w 100"/>
                    <a:gd name="T79" fmla="*/ 2147483647 h 136"/>
                    <a:gd name="T80" fmla="*/ 0 w 100"/>
                    <a:gd name="T81" fmla="*/ 2147483647 h 136"/>
                    <a:gd name="T82" fmla="*/ 2147483647 w 100"/>
                    <a:gd name="T83" fmla="*/ 2147483647 h 136"/>
                    <a:gd name="T84" fmla="*/ 2147483647 w 100"/>
                    <a:gd name="T85" fmla="*/ 2147483647 h 1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00"/>
                    <a:gd name="T130" fmla="*/ 0 h 136"/>
                    <a:gd name="T131" fmla="*/ 100 w 100"/>
                    <a:gd name="T132" fmla="*/ 136 h 1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00" h="136">
                      <a:moveTo>
                        <a:pt x="12" y="46"/>
                      </a:moveTo>
                      <a:lnTo>
                        <a:pt x="12" y="28"/>
                      </a:lnTo>
                      <a:lnTo>
                        <a:pt x="16" y="26"/>
                      </a:lnTo>
                      <a:lnTo>
                        <a:pt x="18" y="22"/>
                      </a:lnTo>
                      <a:lnTo>
                        <a:pt x="24" y="14"/>
                      </a:lnTo>
                      <a:lnTo>
                        <a:pt x="28" y="10"/>
                      </a:lnTo>
                      <a:lnTo>
                        <a:pt x="32" y="8"/>
                      </a:lnTo>
                      <a:lnTo>
                        <a:pt x="34" y="6"/>
                      </a:lnTo>
                      <a:lnTo>
                        <a:pt x="36" y="6"/>
                      </a:lnTo>
                      <a:lnTo>
                        <a:pt x="38" y="8"/>
                      </a:lnTo>
                      <a:lnTo>
                        <a:pt x="42" y="10"/>
                      </a:lnTo>
                      <a:lnTo>
                        <a:pt x="60" y="12"/>
                      </a:lnTo>
                      <a:lnTo>
                        <a:pt x="80" y="14"/>
                      </a:lnTo>
                      <a:lnTo>
                        <a:pt x="84" y="12"/>
                      </a:lnTo>
                      <a:lnTo>
                        <a:pt x="88" y="12"/>
                      </a:lnTo>
                      <a:lnTo>
                        <a:pt x="90" y="8"/>
                      </a:lnTo>
                      <a:lnTo>
                        <a:pt x="94" y="2"/>
                      </a:lnTo>
                      <a:lnTo>
                        <a:pt x="100" y="0"/>
                      </a:lnTo>
                      <a:lnTo>
                        <a:pt x="100" y="6"/>
                      </a:lnTo>
                      <a:lnTo>
                        <a:pt x="90" y="16"/>
                      </a:lnTo>
                      <a:lnTo>
                        <a:pt x="86" y="22"/>
                      </a:lnTo>
                      <a:lnTo>
                        <a:pt x="82" y="24"/>
                      </a:lnTo>
                      <a:lnTo>
                        <a:pt x="76" y="24"/>
                      </a:lnTo>
                      <a:lnTo>
                        <a:pt x="70" y="24"/>
                      </a:lnTo>
                      <a:lnTo>
                        <a:pt x="64" y="22"/>
                      </a:lnTo>
                      <a:lnTo>
                        <a:pt x="26" y="22"/>
                      </a:lnTo>
                      <a:lnTo>
                        <a:pt x="22" y="24"/>
                      </a:lnTo>
                      <a:lnTo>
                        <a:pt x="22" y="26"/>
                      </a:lnTo>
                      <a:lnTo>
                        <a:pt x="20" y="34"/>
                      </a:lnTo>
                      <a:lnTo>
                        <a:pt x="22" y="38"/>
                      </a:lnTo>
                      <a:lnTo>
                        <a:pt x="24" y="46"/>
                      </a:lnTo>
                      <a:lnTo>
                        <a:pt x="28" y="52"/>
                      </a:lnTo>
                      <a:lnTo>
                        <a:pt x="32" y="54"/>
                      </a:lnTo>
                      <a:lnTo>
                        <a:pt x="34" y="54"/>
                      </a:lnTo>
                      <a:lnTo>
                        <a:pt x="36" y="52"/>
                      </a:lnTo>
                      <a:lnTo>
                        <a:pt x="40" y="50"/>
                      </a:lnTo>
                      <a:lnTo>
                        <a:pt x="46" y="46"/>
                      </a:lnTo>
                      <a:lnTo>
                        <a:pt x="54" y="44"/>
                      </a:lnTo>
                      <a:lnTo>
                        <a:pt x="62" y="42"/>
                      </a:lnTo>
                      <a:lnTo>
                        <a:pt x="68" y="40"/>
                      </a:lnTo>
                      <a:lnTo>
                        <a:pt x="74" y="40"/>
                      </a:lnTo>
                      <a:lnTo>
                        <a:pt x="72" y="42"/>
                      </a:lnTo>
                      <a:lnTo>
                        <a:pt x="68" y="44"/>
                      </a:lnTo>
                      <a:lnTo>
                        <a:pt x="62" y="48"/>
                      </a:lnTo>
                      <a:lnTo>
                        <a:pt x="56" y="50"/>
                      </a:lnTo>
                      <a:lnTo>
                        <a:pt x="50" y="56"/>
                      </a:lnTo>
                      <a:lnTo>
                        <a:pt x="42" y="66"/>
                      </a:lnTo>
                      <a:lnTo>
                        <a:pt x="44" y="66"/>
                      </a:lnTo>
                      <a:lnTo>
                        <a:pt x="46" y="70"/>
                      </a:lnTo>
                      <a:lnTo>
                        <a:pt x="48" y="76"/>
                      </a:lnTo>
                      <a:lnTo>
                        <a:pt x="54" y="84"/>
                      </a:lnTo>
                      <a:lnTo>
                        <a:pt x="54" y="98"/>
                      </a:lnTo>
                      <a:lnTo>
                        <a:pt x="56" y="102"/>
                      </a:lnTo>
                      <a:lnTo>
                        <a:pt x="60" y="104"/>
                      </a:lnTo>
                      <a:lnTo>
                        <a:pt x="64" y="104"/>
                      </a:lnTo>
                      <a:lnTo>
                        <a:pt x="64" y="106"/>
                      </a:lnTo>
                      <a:lnTo>
                        <a:pt x="60" y="110"/>
                      </a:lnTo>
                      <a:lnTo>
                        <a:pt x="54" y="114"/>
                      </a:lnTo>
                      <a:lnTo>
                        <a:pt x="50" y="118"/>
                      </a:lnTo>
                      <a:lnTo>
                        <a:pt x="44" y="118"/>
                      </a:lnTo>
                      <a:lnTo>
                        <a:pt x="32" y="92"/>
                      </a:lnTo>
                      <a:lnTo>
                        <a:pt x="32" y="88"/>
                      </a:lnTo>
                      <a:lnTo>
                        <a:pt x="34" y="84"/>
                      </a:lnTo>
                      <a:lnTo>
                        <a:pt x="32" y="78"/>
                      </a:lnTo>
                      <a:lnTo>
                        <a:pt x="28" y="80"/>
                      </a:lnTo>
                      <a:lnTo>
                        <a:pt x="24" y="78"/>
                      </a:lnTo>
                      <a:lnTo>
                        <a:pt x="22" y="106"/>
                      </a:lnTo>
                      <a:lnTo>
                        <a:pt x="22" y="120"/>
                      </a:lnTo>
                      <a:lnTo>
                        <a:pt x="20" y="126"/>
                      </a:lnTo>
                      <a:lnTo>
                        <a:pt x="18" y="132"/>
                      </a:lnTo>
                      <a:lnTo>
                        <a:pt x="14" y="134"/>
                      </a:lnTo>
                      <a:lnTo>
                        <a:pt x="8" y="136"/>
                      </a:lnTo>
                      <a:lnTo>
                        <a:pt x="6" y="134"/>
                      </a:lnTo>
                      <a:lnTo>
                        <a:pt x="6" y="130"/>
                      </a:lnTo>
                      <a:lnTo>
                        <a:pt x="6" y="120"/>
                      </a:lnTo>
                      <a:lnTo>
                        <a:pt x="6" y="116"/>
                      </a:lnTo>
                      <a:lnTo>
                        <a:pt x="8" y="110"/>
                      </a:lnTo>
                      <a:lnTo>
                        <a:pt x="10" y="102"/>
                      </a:lnTo>
                      <a:lnTo>
                        <a:pt x="10" y="94"/>
                      </a:lnTo>
                      <a:lnTo>
                        <a:pt x="4" y="94"/>
                      </a:lnTo>
                      <a:lnTo>
                        <a:pt x="0" y="92"/>
                      </a:lnTo>
                      <a:lnTo>
                        <a:pt x="0" y="90"/>
                      </a:lnTo>
                      <a:lnTo>
                        <a:pt x="0" y="78"/>
                      </a:lnTo>
                      <a:lnTo>
                        <a:pt x="4" y="66"/>
                      </a:lnTo>
                      <a:lnTo>
                        <a:pt x="8" y="54"/>
                      </a:lnTo>
                      <a:lnTo>
                        <a:pt x="12" y="44"/>
                      </a:lnTo>
                      <a:lnTo>
                        <a:pt x="12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Freeform 305"/>
                <p:cNvSpPr/>
                <p:nvPr/>
              </p:nvSpPr>
              <p:spPr bwMode="auto">
                <a:xfrm>
                  <a:off x="7216174" y="4360560"/>
                  <a:ext cx="221397" cy="177877"/>
                </a:xfrm>
                <a:custGeom>
                  <a:avLst/>
                  <a:gdLst>
                    <a:gd name="T0" fmla="*/ 2147483647 w 152"/>
                    <a:gd name="T1" fmla="*/ 2147483647 h 112"/>
                    <a:gd name="T2" fmla="*/ 2147483647 w 152"/>
                    <a:gd name="T3" fmla="*/ 2147483647 h 112"/>
                    <a:gd name="T4" fmla="*/ 2147483647 w 152"/>
                    <a:gd name="T5" fmla="*/ 2147483647 h 112"/>
                    <a:gd name="T6" fmla="*/ 2147483647 w 152"/>
                    <a:gd name="T7" fmla="*/ 2147483647 h 112"/>
                    <a:gd name="T8" fmla="*/ 2147483647 w 152"/>
                    <a:gd name="T9" fmla="*/ 2147483647 h 112"/>
                    <a:gd name="T10" fmla="*/ 2147483647 w 152"/>
                    <a:gd name="T11" fmla="*/ 2147483647 h 112"/>
                    <a:gd name="T12" fmla="*/ 2147483647 w 152"/>
                    <a:gd name="T13" fmla="*/ 2147483647 h 112"/>
                    <a:gd name="T14" fmla="*/ 2147483647 w 152"/>
                    <a:gd name="T15" fmla="*/ 2147483647 h 112"/>
                    <a:gd name="T16" fmla="*/ 2147483647 w 152"/>
                    <a:gd name="T17" fmla="*/ 2147483647 h 112"/>
                    <a:gd name="T18" fmla="*/ 2147483647 w 152"/>
                    <a:gd name="T19" fmla="*/ 0 h 112"/>
                    <a:gd name="T20" fmla="*/ 2147483647 w 152"/>
                    <a:gd name="T21" fmla="*/ 2147483647 h 112"/>
                    <a:gd name="T22" fmla="*/ 2147483647 w 152"/>
                    <a:gd name="T23" fmla="*/ 2147483647 h 112"/>
                    <a:gd name="T24" fmla="*/ 2147483647 w 152"/>
                    <a:gd name="T25" fmla="*/ 2147483647 h 112"/>
                    <a:gd name="T26" fmla="*/ 2147483647 w 152"/>
                    <a:gd name="T27" fmla="*/ 2147483647 h 112"/>
                    <a:gd name="T28" fmla="*/ 2147483647 w 152"/>
                    <a:gd name="T29" fmla="*/ 2147483647 h 112"/>
                    <a:gd name="T30" fmla="*/ 2147483647 w 152"/>
                    <a:gd name="T31" fmla="*/ 2147483647 h 112"/>
                    <a:gd name="T32" fmla="*/ 2147483647 w 152"/>
                    <a:gd name="T33" fmla="*/ 2147483647 h 112"/>
                    <a:gd name="T34" fmla="*/ 2147483647 w 152"/>
                    <a:gd name="T35" fmla="*/ 2147483647 h 112"/>
                    <a:gd name="T36" fmla="*/ 2147483647 w 152"/>
                    <a:gd name="T37" fmla="*/ 2147483647 h 112"/>
                    <a:gd name="T38" fmla="*/ 2147483647 w 152"/>
                    <a:gd name="T39" fmla="*/ 2147483647 h 112"/>
                    <a:gd name="T40" fmla="*/ 2147483647 w 152"/>
                    <a:gd name="T41" fmla="*/ 2147483647 h 112"/>
                    <a:gd name="T42" fmla="*/ 2147483647 w 152"/>
                    <a:gd name="T43" fmla="*/ 2147483647 h 112"/>
                    <a:gd name="T44" fmla="*/ 2147483647 w 152"/>
                    <a:gd name="T45" fmla="*/ 2147483647 h 112"/>
                    <a:gd name="T46" fmla="*/ 2147483647 w 152"/>
                    <a:gd name="T47" fmla="*/ 2147483647 h 112"/>
                    <a:gd name="T48" fmla="*/ 2147483647 w 152"/>
                    <a:gd name="T49" fmla="*/ 2147483647 h 112"/>
                    <a:gd name="T50" fmla="*/ 2147483647 w 152"/>
                    <a:gd name="T51" fmla="*/ 2147483647 h 112"/>
                    <a:gd name="T52" fmla="*/ 2147483647 w 152"/>
                    <a:gd name="T53" fmla="*/ 2147483647 h 112"/>
                    <a:gd name="T54" fmla="*/ 2147483647 w 152"/>
                    <a:gd name="T55" fmla="*/ 2147483647 h 112"/>
                    <a:gd name="T56" fmla="*/ 2147483647 w 152"/>
                    <a:gd name="T57" fmla="*/ 2147483647 h 112"/>
                    <a:gd name="T58" fmla="*/ 2147483647 w 152"/>
                    <a:gd name="T59" fmla="*/ 2147483647 h 112"/>
                    <a:gd name="T60" fmla="*/ 2147483647 w 152"/>
                    <a:gd name="T61" fmla="*/ 2147483647 h 112"/>
                    <a:gd name="T62" fmla="*/ 2147483647 w 152"/>
                    <a:gd name="T63" fmla="*/ 2147483647 h 112"/>
                    <a:gd name="T64" fmla="*/ 0 w 152"/>
                    <a:gd name="T65" fmla="*/ 2147483647 h 112"/>
                    <a:gd name="T66" fmla="*/ 0 w 152"/>
                    <a:gd name="T67" fmla="*/ 2147483647 h 112"/>
                    <a:gd name="T68" fmla="*/ 0 w 152"/>
                    <a:gd name="T69" fmla="*/ 2147483647 h 112"/>
                    <a:gd name="T70" fmla="*/ 2147483647 w 152"/>
                    <a:gd name="T71" fmla="*/ 2147483647 h 112"/>
                    <a:gd name="T72" fmla="*/ 2147483647 w 152"/>
                    <a:gd name="T73" fmla="*/ 2147483647 h 112"/>
                    <a:gd name="T74" fmla="*/ 2147483647 w 152"/>
                    <a:gd name="T75" fmla="*/ 2147483647 h 112"/>
                    <a:gd name="T76" fmla="*/ 2147483647 w 152"/>
                    <a:gd name="T77" fmla="*/ 2147483647 h 112"/>
                    <a:gd name="T78" fmla="*/ 2147483647 w 152"/>
                    <a:gd name="T79" fmla="*/ 2147483647 h 112"/>
                    <a:gd name="T80" fmla="*/ 2147483647 w 152"/>
                    <a:gd name="T81" fmla="*/ 2147483647 h 11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52"/>
                    <a:gd name="T124" fmla="*/ 0 h 112"/>
                    <a:gd name="T125" fmla="*/ 152 w 152"/>
                    <a:gd name="T126" fmla="*/ 112 h 11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52" h="112">
                      <a:moveTo>
                        <a:pt x="58" y="58"/>
                      </a:moveTo>
                      <a:lnTo>
                        <a:pt x="68" y="62"/>
                      </a:lnTo>
                      <a:lnTo>
                        <a:pt x="70" y="60"/>
                      </a:lnTo>
                      <a:lnTo>
                        <a:pt x="68" y="58"/>
                      </a:lnTo>
                      <a:lnTo>
                        <a:pt x="68" y="54"/>
                      </a:lnTo>
                      <a:lnTo>
                        <a:pt x="70" y="56"/>
                      </a:lnTo>
                      <a:lnTo>
                        <a:pt x="74" y="58"/>
                      </a:lnTo>
                      <a:lnTo>
                        <a:pt x="74" y="54"/>
                      </a:lnTo>
                      <a:lnTo>
                        <a:pt x="70" y="52"/>
                      </a:lnTo>
                      <a:lnTo>
                        <a:pt x="70" y="48"/>
                      </a:lnTo>
                      <a:lnTo>
                        <a:pt x="68" y="48"/>
                      </a:lnTo>
                      <a:lnTo>
                        <a:pt x="76" y="42"/>
                      </a:lnTo>
                      <a:lnTo>
                        <a:pt x="80" y="40"/>
                      </a:lnTo>
                      <a:lnTo>
                        <a:pt x="86" y="40"/>
                      </a:lnTo>
                      <a:lnTo>
                        <a:pt x="88" y="36"/>
                      </a:lnTo>
                      <a:lnTo>
                        <a:pt x="92" y="26"/>
                      </a:lnTo>
                      <a:lnTo>
                        <a:pt x="98" y="16"/>
                      </a:lnTo>
                      <a:lnTo>
                        <a:pt x="106" y="4"/>
                      </a:lnTo>
                      <a:lnTo>
                        <a:pt x="110" y="0"/>
                      </a:lnTo>
                      <a:lnTo>
                        <a:pt x="114" y="0"/>
                      </a:lnTo>
                      <a:lnTo>
                        <a:pt x="118" y="2"/>
                      </a:lnTo>
                      <a:lnTo>
                        <a:pt x="122" y="8"/>
                      </a:lnTo>
                      <a:lnTo>
                        <a:pt x="124" y="14"/>
                      </a:lnTo>
                      <a:lnTo>
                        <a:pt x="124" y="20"/>
                      </a:lnTo>
                      <a:lnTo>
                        <a:pt x="132" y="22"/>
                      </a:lnTo>
                      <a:lnTo>
                        <a:pt x="138" y="26"/>
                      </a:lnTo>
                      <a:lnTo>
                        <a:pt x="144" y="26"/>
                      </a:lnTo>
                      <a:lnTo>
                        <a:pt x="152" y="28"/>
                      </a:lnTo>
                      <a:lnTo>
                        <a:pt x="152" y="32"/>
                      </a:lnTo>
                      <a:lnTo>
                        <a:pt x="150" y="34"/>
                      </a:lnTo>
                      <a:lnTo>
                        <a:pt x="148" y="36"/>
                      </a:lnTo>
                      <a:lnTo>
                        <a:pt x="140" y="36"/>
                      </a:lnTo>
                      <a:lnTo>
                        <a:pt x="134" y="36"/>
                      </a:lnTo>
                      <a:lnTo>
                        <a:pt x="132" y="38"/>
                      </a:lnTo>
                      <a:lnTo>
                        <a:pt x="130" y="40"/>
                      </a:lnTo>
                      <a:lnTo>
                        <a:pt x="138" y="44"/>
                      </a:lnTo>
                      <a:lnTo>
                        <a:pt x="138" y="46"/>
                      </a:lnTo>
                      <a:lnTo>
                        <a:pt x="132" y="48"/>
                      </a:lnTo>
                      <a:lnTo>
                        <a:pt x="124" y="54"/>
                      </a:lnTo>
                      <a:lnTo>
                        <a:pt x="122" y="60"/>
                      </a:lnTo>
                      <a:lnTo>
                        <a:pt x="112" y="58"/>
                      </a:lnTo>
                      <a:lnTo>
                        <a:pt x="106" y="56"/>
                      </a:lnTo>
                      <a:lnTo>
                        <a:pt x="100" y="56"/>
                      </a:lnTo>
                      <a:lnTo>
                        <a:pt x="94" y="56"/>
                      </a:lnTo>
                      <a:lnTo>
                        <a:pt x="88" y="60"/>
                      </a:lnTo>
                      <a:lnTo>
                        <a:pt x="82" y="64"/>
                      </a:lnTo>
                      <a:lnTo>
                        <a:pt x="78" y="70"/>
                      </a:lnTo>
                      <a:lnTo>
                        <a:pt x="74" y="82"/>
                      </a:lnTo>
                      <a:lnTo>
                        <a:pt x="70" y="96"/>
                      </a:lnTo>
                      <a:lnTo>
                        <a:pt x="70" y="104"/>
                      </a:lnTo>
                      <a:lnTo>
                        <a:pt x="68" y="108"/>
                      </a:lnTo>
                      <a:lnTo>
                        <a:pt x="64" y="108"/>
                      </a:lnTo>
                      <a:lnTo>
                        <a:pt x="60" y="106"/>
                      </a:lnTo>
                      <a:lnTo>
                        <a:pt x="56" y="104"/>
                      </a:lnTo>
                      <a:lnTo>
                        <a:pt x="52" y="100"/>
                      </a:lnTo>
                      <a:lnTo>
                        <a:pt x="48" y="98"/>
                      </a:lnTo>
                      <a:lnTo>
                        <a:pt x="44" y="98"/>
                      </a:lnTo>
                      <a:lnTo>
                        <a:pt x="42" y="100"/>
                      </a:lnTo>
                      <a:lnTo>
                        <a:pt x="36" y="106"/>
                      </a:lnTo>
                      <a:lnTo>
                        <a:pt x="28" y="108"/>
                      </a:lnTo>
                      <a:lnTo>
                        <a:pt x="26" y="110"/>
                      </a:lnTo>
                      <a:lnTo>
                        <a:pt x="20" y="112"/>
                      </a:lnTo>
                      <a:lnTo>
                        <a:pt x="14" y="110"/>
                      </a:lnTo>
                      <a:lnTo>
                        <a:pt x="8" y="108"/>
                      </a:lnTo>
                      <a:lnTo>
                        <a:pt x="2" y="106"/>
                      </a:lnTo>
                      <a:lnTo>
                        <a:pt x="0" y="104"/>
                      </a:lnTo>
                      <a:lnTo>
                        <a:pt x="0" y="102"/>
                      </a:lnTo>
                      <a:lnTo>
                        <a:pt x="0" y="92"/>
                      </a:lnTo>
                      <a:lnTo>
                        <a:pt x="0" y="90"/>
                      </a:lnTo>
                      <a:lnTo>
                        <a:pt x="0" y="94"/>
                      </a:lnTo>
                      <a:lnTo>
                        <a:pt x="2" y="96"/>
                      </a:lnTo>
                      <a:lnTo>
                        <a:pt x="8" y="100"/>
                      </a:lnTo>
                      <a:lnTo>
                        <a:pt x="20" y="100"/>
                      </a:lnTo>
                      <a:lnTo>
                        <a:pt x="20" y="90"/>
                      </a:lnTo>
                      <a:lnTo>
                        <a:pt x="26" y="82"/>
                      </a:lnTo>
                      <a:lnTo>
                        <a:pt x="30" y="78"/>
                      </a:lnTo>
                      <a:lnTo>
                        <a:pt x="34" y="76"/>
                      </a:lnTo>
                      <a:lnTo>
                        <a:pt x="46" y="72"/>
                      </a:lnTo>
                      <a:lnTo>
                        <a:pt x="50" y="70"/>
                      </a:lnTo>
                      <a:lnTo>
                        <a:pt x="54" y="66"/>
                      </a:lnTo>
                      <a:lnTo>
                        <a:pt x="60" y="56"/>
                      </a:lnTo>
                      <a:lnTo>
                        <a:pt x="58" y="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" name="Freeform 306"/>
                <p:cNvSpPr/>
                <p:nvPr/>
              </p:nvSpPr>
              <p:spPr bwMode="auto">
                <a:xfrm>
                  <a:off x="7300352" y="4437551"/>
                  <a:ext cx="23062" cy="23894"/>
                </a:xfrm>
                <a:custGeom>
                  <a:avLst/>
                  <a:gdLst>
                    <a:gd name="T0" fmla="*/ 2147483647 w 16"/>
                    <a:gd name="T1" fmla="*/ 0 h 14"/>
                    <a:gd name="T2" fmla="*/ 2147483647 w 16"/>
                    <a:gd name="T3" fmla="*/ 2147483647 h 14"/>
                    <a:gd name="T4" fmla="*/ 2147483647 w 16"/>
                    <a:gd name="T5" fmla="*/ 2147483647 h 14"/>
                    <a:gd name="T6" fmla="*/ 2147483647 w 16"/>
                    <a:gd name="T7" fmla="*/ 2147483647 h 14"/>
                    <a:gd name="T8" fmla="*/ 2147483647 w 16"/>
                    <a:gd name="T9" fmla="*/ 2147483647 h 14"/>
                    <a:gd name="T10" fmla="*/ 2147483647 w 16"/>
                    <a:gd name="T11" fmla="*/ 2147483647 h 14"/>
                    <a:gd name="T12" fmla="*/ 2147483647 w 16"/>
                    <a:gd name="T13" fmla="*/ 2147483647 h 14"/>
                    <a:gd name="T14" fmla="*/ 2147483647 w 16"/>
                    <a:gd name="T15" fmla="*/ 2147483647 h 14"/>
                    <a:gd name="T16" fmla="*/ 2147483647 w 16"/>
                    <a:gd name="T17" fmla="*/ 2147483647 h 14"/>
                    <a:gd name="T18" fmla="*/ 0 w 16"/>
                    <a:gd name="T19" fmla="*/ 2147483647 h 14"/>
                    <a:gd name="T20" fmla="*/ 2147483647 w 16"/>
                    <a:gd name="T21" fmla="*/ 0 h 14"/>
                    <a:gd name="T22" fmla="*/ 2147483647 w 16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"/>
                    <a:gd name="T37" fmla="*/ 0 h 14"/>
                    <a:gd name="T38" fmla="*/ 16 w 16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" h="14">
                      <a:moveTo>
                        <a:pt x="12" y="0"/>
                      </a:moveTo>
                      <a:lnTo>
                        <a:pt x="12" y="4"/>
                      </a:lnTo>
                      <a:lnTo>
                        <a:pt x="16" y="6"/>
                      </a:lnTo>
                      <a:lnTo>
                        <a:pt x="16" y="10"/>
                      </a:lnTo>
                      <a:lnTo>
                        <a:pt x="12" y="8"/>
                      </a:lnTo>
                      <a:lnTo>
                        <a:pt x="10" y="6"/>
                      </a:lnTo>
                      <a:lnTo>
                        <a:pt x="10" y="10"/>
                      </a:lnTo>
                      <a:lnTo>
                        <a:pt x="12" y="12"/>
                      </a:lnTo>
                      <a:lnTo>
                        <a:pt x="10" y="14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" name="Freeform 307"/>
                <p:cNvSpPr/>
                <p:nvPr/>
              </p:nvSpPr>
              <p:spPr bwMode="auto">
                <a:xfrm>
                  <a:off x="7707399" y="4576933"/>
                  <a:ext cx="232928" cy="260179"/>
                </a:xfrm>
                <a:custGeom>
                  <a:avLst/>
                  <a:gdLst>
                    <a:gd name="T0" fmla="*/ 2147483647 w 160"/>
                    <a:gd name="T1" fmla="*/ 2147483647 h 164"/>
                    <a:gd name="T2" fmla="*/ 2147483647 w 160"/>
                    <a:gd name="T3" fmla="*/ 2147483647 h 164"/>
                    <a:gd name="T4" fmla="*/ 2147483647 w 160"/>
                    <a:gd name="T5" fmla="*/ 2147483647 h 164"/>
                    <a:gd name="T6" fmla="*/ 2147483647 w 160"/>
                    <a:gd name="T7" fmla="*/ 2147483647 h 164"/>
                    <a:gd name="T8" fmla="*/ 2147483647 w 160"/>
                    <a:gd name="T9" fmla="*/ 2147483647 h 164"/>
                    <a:gd name="T10" fmla="*/ 2147483647 w 160"/>
                    <a:gd name="T11" fmla="*/ 2147483647 h 164"/>
                    <a:gd name="T12" fmla="*/ 2147483647 w 160"/>
                    <a:gd name="T13" fmla="*/ 2147483647 h 164"/>
                    <a:gd name="T14" fmla="*/ 2147483647 w 160"/>
                    <a:gd name="T15" fmla="*/ 2147483647 h 164"/>
                    <a:gd name="T16" fmla="*/ 2147483647 w 160"/>
                    <a:gd name="T17" fmla="*/ 2147483647 h 164"/>
                    <a:gd name="T18" fmla="*/ 2147483647 w 160"/>
                    <a:gd name="T19" fmla="*/ 2147483647 h 164"/>
                    <a:gd name="T20" fmla="*/ 2147483647 w 160"/>
                    <a:gd name="T21" fmla="*/ 2147483647 h 164"/>
                    <a:gd name="T22" fmla="*/ 2147483647 w 160"/>
                    <a:gd name="T23" fmla="*/ 2147483647 h 164"/>
                    <a:gd name="T24" fmla="*/ 2147483647 w 160"/>
                    <a:gd name="T25" fmla="*/ 2147483647 h 164"/>
                    <a:gd name="T26" fmla="*/ 2147483647 w 160"/>
                    <a:gd name="T27" fmla="*/ 2147483647 h 164"/>
                    <a:gd name="T28" fmla="*/ 2147483647 w 160"/>
                    <a:gd name="T29" fmla="*/ 2147483647 h 164"/>
                    <a:gd name="T30" fmla="*/ 2147483647 w 160"/>
                    <a:gd name="T31" fmla="*/ 2147483647 h 164"/>
                    <a:gd name="T32" fmla="*/ 2147483647 w 160"/>
                    <a:gd name="T33" fmla="*/ 2147483647 h 164"/>
                    <a:gd name="T34" fmla="*/ 2147483647 w 160"/>
                    <a:gd name="T35" fmla="*/ 2147483647 h 164"/>
                    <a:gd name="T36" fmla="*/ 2147483647 w 160"/>
                    <a:gd name="T37" fmla="*/ 2147483647 h 164"/>
                    <a:gd name="T38" fmla="*/ 2147483647 w 160"/>
                    <a:gd name="T39" fmla="*/ 2147483647 h 164"/>
                    <a:gd name="T40" fmla="*/ 2147483647 w 160"/>
                    <a:gd name="T41" fmla="*/ 2147483647 h 164"/>
                    <a:gd name="T42" fmla="*/ 2147483647 w 160"/>
                    <a:gd name="T43" fmla="*/ 2147483647 h 164"/>
                    <a:gd name="T44" fmla="*/ 2147483647 w 160"/>
                    <a:gd name="T45" fmla="*/ 2147483647 h 164"/>
                    <a:gd name="T46" fmla="*/ 2147483647 w 160"/>
                    <a:gd name="T47" fmla="*/ 2147483647 h 164"/>
                    <a:gd name="T48" fmla="*/ 2147483647 w 160"/>
                    <a:gd name="T49" fmla="*/ 2147483647 h 164"/>
                    <a:gd name="T50" fmla="*/ 2147483647 w 160"/>
                    <a:gd name="T51" fmla="*/ 2147483647 h 164"/>
                    <a:gd name="T52" fmla="*/ 2147483647 w 160"/>
                    <a:gd name="T53" fmla="*/ 2147483647 h 164"/>
                    <a:gd name="T54" fmla="*/ 2147483647 w 160"/>
                    <a:gd name="T55" fmla="*/ 2147483647 h 164"/>
                    <a:gd name="T56" fmla="*/ 2147483647 w 160"/>
                    <a:gd name="T57" fmla="*/ 2147483647 h 164"/>
                    <a:gd name="T58" fmla="*/ 2147483647 w 160"/>
                    <a:gd name="T59" fmla="*/ 2147483647 h 164"/>
                    <a:gd name="T60" fmla="*/ 2147483647 w 160"/>
                    <a:gd name="T61" fmla="*/ 2147483647 h 164"/>
                    <a:gd name="T62" fmla="*/ 2147483647 w 160"/>
                    <a:gd name="T63" fmla="*/ 2147483647 h 164"/>
                    <a:gd name="T64" fmla="*/ 0 w 160"/>
                    <a:gd name="T65" fmla="*/ 2147483647 h 164"/>
                    <a:gd name="T66" fmla="*/ 2147483647 w 160"/>
                    <a:gd name="T67" fmla="*/ 2147483647 h 164"/>
                    <a:gd name="T68" fmla="*/ 2147483647 w 160"/>
                    <a:gd name="T69" fmla="*/ 0 h 164"/>
                    <a:gd name="T70" fmla="*/ 2147483647 w 160"/>
                    <a:gd name="T71" fmla="*/ 2147483647 h 164"/>
                    <a:gd name="T72" fmla="*/ 2147483647 w 160"/>
                    <a:gd name="T73" fmla="*/ 2147483647 h 164"/>
                    <a:gd name="T74" fmla="*/ 2147483647 w 160"/>
                    <a:gd name="T75" fmla="*/ 2147483647 h 164"/>
                    <a:gd name="T76" fmla="*/ 2147483647 w 160"/>
                    <a:gd name="T77" fmla="*/ 2147483647 h 164"/>
                    <a:gd name="T78" fmla="*/ 2147483647 w 160"/>
                    <a:gd name="T79" fmla="*/ 2147483647 h 164"/>
                    <a:gd name="T80" fmla="*/ 2147483647 w 160"/>
                    <a:gd name="T81" fmla="*/ 2147483647 h 164"/>
                    <a:gd name="T82" fmla="*/ 2147483647 w 160"/>
                    <a:gd name="T83" fmla="*/ 2147483647 h 164"/>
                    <a:gd name="T84" fmla="*/ 2147483647 w 160"/>
                    <a:gd name="T85" fmla="*/ 2147483647 h 164"/>
                    <a:gd name="T86" fmla="*/ 2147483647 w 160"/>
                    <a:gd name="T87" fmla="*/ 2147483647 h 164"/>
                    <a:gd name="T88" fmla="*/ 2147483647 w 160"/>
                    <a:gd name="T89" fmla="*/ 2147483647 h 164"/>
                    <a:gd name="T90" fmla="*/ 2147483647 w 160"/>
                    <a:gd name="T91" fmla="*/ 2147483647 h 164"/>
                    <a:gd name="T92" fmla="*/ 2147483647 w 160"/>
                    <a:gd name="T93" fmla="*/ 2147483647 h 164"/>
                    <a:gd name="T94" fmla="*/ 2147483647 w 160"/>
                    <a:gd name="T95" fmla="*/ 2147483647 h 164"/>
                    <a:gd name="T96" fmla="*/ 2147483647 w 160"/>
                    <a:gd name="T97" fmla="*/ 2147483647 h 164"/>
                    <a:gd name="T98" fmla="*/ 2147483647 w 160"/>
                    <a:gd name="T99" fmla="*/ 2147483647 h 16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60"/>
                    <a:gd name="T151" fmla="*/ 0 h 164"/>
                    <a:gd name="T152" fmla="*/ 160 w 160"/>
                    <a:gd name="T153" fmla="*/ 164 h 16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60" h="164">
                      <a:moveTo>
                        <a:pt x="160" y="38"/>
                      </a:moveTo>
                      <a:lnTo>
                        <a:pt x="160" y="114"/>
                      </a:lnTo>
                      <a:lnTo>
                        <a:pt x="156" y="118"/>
                      </a:lnTo>
                      <a:lnTo>
                        <a:pt x="156" y="122"/>
                      </a:lnTo>
                      <a:lnTo>
                        <a:pt x="160" y="126"/>
                      </a:lnTo>
                      <a:lnTo>
                        <a:pt x="160" y="164"/>
                      </a:lnTo>
                      <a:lnTo>
                        <a:pt x="154" y="164"/>
                      </a:lnTo>
                      <a:lnTo>
                        <a:pt x="148" y="158"/>
                      </a:lnTo>
                      <a:lnTo>
                        <a:pt x="144" y="152"/>
                      </a:lnTo>
                      <a:lnTo>
                        <a:pt x="144" y="144"/>
                      </a:lnTo>
                      <a:lnTo>
                        <a:pt x="126" y="144"/>
                      </a:lnTo>
                      <a:lnTo>
                        <a:pt x="120" y="148"/>
                      </a:lnTo>
                      <a:lnTo>
                        <a:pt x="112" y="148"/>
                      </a:lnTo>
                      <a:lnTo>
                        <a:pt x="104" y="148"/>
                      </a:lnTo>
                      <a:lnTo>
                        <a:pt x="102" y="146"/>
                      </a:lnTo>
                      <a:lnTo>
                        <a:pt x="102" y="144"/>
                      </a:lnTo>
                      <a:lnTo>
                        <a:pt x="104" y="138"/>
                      </a:lnTo>
                      <a:lnTo>
                        <a:pt x="110" y="134"/>
                      </a:lnTo>
                      <a:lnTo>
                        <a:pt x="116" y="128"/>
                      </a:lnTo>
                      <a:lnTo>
                        <a:pt x="120" y="126"/>
                      </a:lnTo>
                      <a:lnTo>
                        <a:pt x="118" y="118"/>
                      </a:lnTo>
                      <a:lnTo>
                        <a:pt x="118" y="112"/>
                      </a:lnTo>
                      <a:lnTo>
                        <a:pt x="116" y="106"/>
                      </a:lnTo>
                      <a:lnTo>
                        <a:pt x="116" y="100"/>
                      </a:lnTo>
                      <a:lnTo>
                        <a:pt x="112" y="94"/>
                      </a:lnTo>
                      <a:lnTo>
                        <a:pt x="104" y="90"/>
                      </a:lnTo>
                      <a:lnTo>
                        <a:pt x="90" y="84"/>
                      </a:lnTo>
                      <a:lnTo>
                        <a:pt x="74" y="80"/>
                      </a:lnTo>
                      <a:lnTo>
                        <a:pt x="68" y="74"/>
                      </a:lnTo>
                      <a:lnTo>
                        <a:pt x="62" y="70"/>
                      </a:lnTo>
                      <a:lnTo>
                        <a:pt x="58" y="68"/>
                      </a:lnTo>
                      <a:lnTo>
                        <a:pt x="54" y="66"/>
                      </a:lnTo>
                      <a:lnTo>
                        <a:pt x="44" y="66"/>
                      </a:lnTo>
                      <a:lnTo>
                        <a:pt x="46" y="60"/>
                      </a:lnTo>
                      <a:lnTo>
                        <a:pt x="48" y="58"/>
                      </a:lnTo>
                      <a:lnTo>
                        <a:pt x="42" y="66"/>
                      </a:lnTo>
                      <a:lnTo>
                        <a:pt x="38" y="70"/>
                      </a:lnTo>
                      <a:lnTo>
                        <a:pt x="34" y="72"/>
                      </a:lnTo>
                      <a:lnTo>
                        <a:pt x="32" y="72"/>
                      </a:lnTo>
                      <a:lnTo>
                        <a:pt x="32" y="66"/>
                      </a:lnTo>
                      <a:lnTo>
                        <a:pt x="32" y="64"/>
                      </a:lnTo>
                      <a:lnTo>
                        <a:pt x="26" y="54"/>
                      </a:lnTo>
                      <a:lnTo>
                        <a:pt x="24" y="50"/>
                      </a:lnTo>
                      <a:lnTo>
                        <a:pt x="20" y="48"/>
                      </a:lnTo>
                      <a:lnTo>
                        <a:pt x="20" y="44"/>
                      </a:lnTo>
                      <a:lnTo>
                        <a:pt x="20" y="42"/>
                      </a:lnTo>
                      <a:lnTo>
                        <a:pt x="24" y="42"/>
                      </a:lnTo>
                      <a:lnTo>
                        <a:pt x="28" y="42"/>
                      </a:lnTo>
                      <a:lnTo>
                        <a:pt x="32" y="44"/>
                      </a:lnTo>
                      <a:lnTo>
                        <a:pt x="34" y="42"/>
                      </a:lnTo>
                      <a:lnTo>
                        <a:pt x="38" y="38"/>
                      </a:lnTo>
                      <a:lnTo>
                        <a:pt x="46" y="40"/>
                      </a:lnTo>
                      <a:lnTo>
                        <a:pt x="50" y="38"/>
                      </a:lnTo>
                      <a:lnTo>
                        <a:pt x="54" y="36"/>
                      </a:lnTo>
                      <a:lnTo>
                        <a:pt x="50" y="36"/>
                      </a:lnTo>
                      <a:lnTo>
                        <a:pt x="40" y="36"/>
                      </a:lnTo>
                      <a:lnTo>
                        <a:pt x="32" y="38"/>
                      </a:lnTo>
                      <a:lnTo>
                        <a:pt x="26" y="38"/>
                      </a:lnTo>
                      <a:lnTo>
                        <a:pt x="22" y="36"/>
                      </a:lnTo>
                      <a:lnTo>
                        <a:pt x="18" y="32"/>
                      </a:lnTo>
                      <a:lnTo>
                        <a:pt x="18" y="28"/>
                      </a:lnTo>
                      <a:lnTo>
                        <a:pt x="16" y="28"/>
                      </a:lnTo>
                      <a:lnTo>
                        <a:pt x="14" y="26"/>
                      </a:lnTo>
                      <a:lnTo>
                        <a:pt x="6" y="22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6" y="8"/>
                      </a:lnTo>
                      <a:lnTo>
                        <a:pt x="14" y="4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36" y="2"/>
                      </a:lnTo>
                      <a:lnTo>
                        <a:pt x="44" y="4"/>
                      </a:lnTo>
                      <a:lnTo>
                        <a:pt x="50" y="4"/>
                      </a:lnTo>
                      <a:lnTo>
                        <a:pt x="54" y="10"/>
                      </a:lnTo>
                      <a:lnTo>
                        <a:pt x="56" y="16"/>
                      </a:lnTo>
                      <a:lnTo>
                        <a:pt x="56" y="32"/>
                      </a:lnTo>
                      <a:lnTo>
                        <a:pt x="58" y="38"/>
                      </a:lnTo>
                      <a:lnTo>
                        <a:pt x="60" y="40"/>
                      </a:lnTo>
                      <a:lnTo>
                        <a:pt x="62" y="40"/>
                      </a:lnTo>
                      <a:lnTo>
                        <a:pt x="64" y="48"/>
                      </a:lnTo>
                      <a:lnTo>
                        <a:pt x="66" y="54"/>
                      </a:lnTo>
                      <a:lnTo>
                        <a:pt x="70" y="54"/>
                      </a:lnTo>
                      <a:lnTo>
                        <a:pt x="72" y="54"/>
                      </a:lnTo>
                      <a:lnTo>
                        <a:pt x="76" y="52"/>
                      </a:lnTo>
                      <a:lnTo>
                        <a:pt x="78" y="48"/>
                      </a:lnTo>
                      <a:lnTo>
                        <a:pt x="84" y="42"/>
                      </a:lnTo>
                      <a:lnTo>
                        <a:pt x="88" y="38"/>
                      </a:lnTo>
                      <a:lnTo>
                        <a:pt x="94" y="34"/>
                      </a:lnTo>
                      <a:lnTo>
                        <a:pt x="100" y="28"/>
                      </a:lnTo>
                      <a:lnTo>
                        <a:pt x="106" y="22"/>
                      </a:lnTo>
                      <a:lnTo>
                        <a:pt x="108" y="20"/>
                      </a:lnTo>
                      <a:lnTo>
                        <a:pt x="112" y="18"/>
                      </a:lnTo>
                      <a:lnTo>
                        <a:pt x="116" y="20"/>
                      </a:lnTo>
                      <a:lnTo>
                        <a:pt x="120" y="22"/>
                      </a:lnTo>
                      <a:lnTo>
                        <a:pt x="128" y="26"/>
                      </a:lnTo>
                      <a:lnTo>
                        <a:pt x="136" y="30"/>
                      </a:lnTo>
                      <a:lnTo>
                        <a:pt x="142" y="34"/>
                      </a:lnTo>
                      <a:lnTo>
                        <a:pt x="150" y="36"/>
                      </a:lnTo>
                      <a:lnTo>
                        <a:pt x="160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Freeform 308"/>
                <p:cNvSpPr/>
                <p:nvPr/>
              </p:nvSpPr>
              <p:spPr bwMode="auto">
                <a:xfrm>
                  <a:off x="7420275" y="4837111"/>
                  <a:ext cx="34594" cy="19911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0 w 24"/>
                    <a:gd name="T5" fmla="*/ 2147483647 h 14"/>
                    <a:gd name="T6" fmla="*/ 2147483647 w 24"/>
                    <a:gd name="T7" fmla="*/ 0 h 14"/>
                    <a:gd name="T8" fmla="*/ 2147483647 w 24"/>
                    <a:gd name="T9" fmla="*/ 0 h 14"/>
                    <a:gd name="T10" fmla="*/ 2147483647 w 24"/>
                    <a:gd name="T11" fmla="*/ 0 h 14"/>
                    <a:gd name="T12" fmla="*/ 2147483647 w 24"/>
                    <a:gd name="T13" fmla="*/ 0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2147483647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4"/>
                    <a:gd name="T43" fmla="*/ 0 h 14"/>
                    <a:gd name="T44" fmla="*/ 24 w 24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4" h="14">
                      <a:moveTo>
                        <a:pt x="16" y="12"/>
                      </a:moveTo>
                      <a:lnTo>
                        <a:pt x="8" y="8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8" y="4"/>
                      </a:lnTo>
                      <a:lnTo>
                        <a:pt x="22" y="4"/>
                      </a:lnTo>
                      <a:lnTo>
                        <a:pt x="24" y="10"/>
                      </a:lnTo>
                      <a:lnTo>
                        <a:pt x="22" y="12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Freeform 309"/>
                <p:cNvSpPr/>
                <p:nvPr/>
              </p:nvSpPr>
              <p:spPr bwMode="auto">
                <a:xfrm>
                  <a:off x="7645131" y="5597736"/>
                  <a:ext cx="31134" cy="11947"/>
                </a:xfrm>
                <a:custGeom>
                  <a:avLst/>
                  <a:gdLst>
                    <a:gd name="T0" fmla="*/ 2147483647 w 22"/>
                    <a:gd name="T1" fmla="*/ 2147483647 h 8"/>
                    <a:gd name="T2" fmla="*/ 2147483647 w 22"/>
                    <a:gd name="T3" fmla="*/ 2147483647 h 8"/>
                    <a:gd name="T4" fmla="*/ 2147483647 w 22"/>
                    <a:gd name="T5" fmla="*/ 2147483647 h 8"/>
                    <a:gd name="T6" fmla="*/ 0 w 22"/>
                    <a:gd name="T7" fmla="*/ 2147483647 h 8"/>
                    <a:gd name="T8" fmla="*/ 2147483647 w 22"/>
                    <a:gd name="T9" fmla="*/ 2147483647 h 8"/>
                    <a:gd name="T10" fmla="*/ 2147483647 w 22"/>
                    <a:gd name="T11" fmla="*/ 2147483647 h 8"/>
                    <a:gd name="T12" fmla="*/ 2147483647 w 22"/>
                    <a:gd name="T13" fmla="*/ 2147483647 h 8"/>
                    <a:gd name="T14" fmla="*/ 2147483647 w 22"/>
                    <a:gd name="T15" fmla="*/ 2147483647 h 8"/>
                    <a:gd name="T16" fmla="*/ 2147483647 w 22"/>
                    <a:gd name="T17" fmla="*/ 2147483647 h 8"/>
                    <a:gd name="T18" fmla="*/ 2147483647 w 22"/>
                    <a:gd name="T19" fmla="*/ 0 h 8"/>
                    <a:gd name="T20" fmla="*/ 2147483647 w 22"/>
                    <a:gd name="T21" fmla="*/ 0 h 8"/>
                    <a:gd name="T22" fmla="*/ 2147483647 w 22"/>
                    <a:gd name="T23" fmla="*/ 2147483647 h 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"/>
                    <a:gd name="T37" fmla="*/ 0 h 8"/>
                    <a:gd name="T38" fmla="*/ 22 w 22"/>
                    <a:gd name="T39" fmla="*/ 8 h 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" h="8">
                      <a:moveTo>
                        <a:pt x="8" y="2"/>
                      </a:move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0" y="0"/>
                      </a:lnTo>
                      <a:lnTo>
                        <a:pt x="16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Freeform 310"/>
                <p:cNvSpPr/>
                <p:nvPr/>
              </p:nvSpPr>
              <p:spPr bwMode="auto">
                <a:xfrm>
                  <a:off x="8187093" y="4648614"/>
                  <a:ext cx="42665" cy="58407"/>
                </a:xfrm>
                <a:custGeom>
                  <a:avLst/>
                  <a:gdLst>
                    <a:gd name="T0" fmla="*/ 2147483647 w 30"/>
                    <a:gd name="T1" fmla="*/ 2147483647 h 36"/>
                    <a:gd name="T2" fmla="*/ 2147483647 w 30"/>
                    <a:gd name="T3" fmla="*/ 2147483647 h 36"/>
                    <a:gd name="T4" fmla="*/ 2147483647 w 30"/>
                    <a:gd name="T5" fmla="*/ 2147483647 h 36"/>
                    <a:gd name="T6" fmla="*/ 2147483647 w 30"/>
                    <a:gd name="T7" fmla="*/ 2147483647 h 36"/>
                    <a:gd name="T8" fmla="*/ 2147483647 w 30"/>
                    <a:gd name="T9" fmla="*/ 2147483647 h 36"/>
                    <a:gd name="T10" fmla="*/ 2147483647 w 30"/>
                    <a:gd name="T11" fmla="*/ 2147483647 h 36"/>
                    <a:gd name="T12" fmla="*/ 2147483647 w 30"/>
                    <a:gd name="T13" fmla="*/ 2147483647 h 36"/>
                    <a:gd name="T14" fmla="*/ 2147483647 w 30"/>
                    <a:gd name="T15" fmla="*/ 2147483647 h 36"/>
                    <a:gd name="T16" fmla="*/ 0 w 30"/>
                    <a:gd name="T17" fmla="*/ 2147483647 h 36"/>
                    <a:gd name="T18" fmla="*/ 0 w 30"/>
                    <a:gd name="T19" fmla="*/ 0 h 36"/>
                    <a:gd name="T20" fmla="*/ 2147483647 w 30"/>
                    <a:gd name="T21" fmla="*/ 2147483647 h 36"/>
                    <a:gd name="T22" fmla="*/ 2147483647 w 30"/>
                    <a:gd name="T23" fmla="*/ 2147483647 h 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"/>
                    <a:gd name="T37" fmla="*/ 0 h 36"/>
                    <a:gd name="T38" fmla="*/ 30 w 30"/>
                    <a:gd name="T39" fmla="*/ 36 h 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" h="36">
                      <a:moveTo>
                        <a:pt x="30" y="26"/>
                      </a:moveTo>
                      <a:lnTo>
                        <a:pt x="30" y="36"/>
                      </a:lnTo>
                      <a:lnTo>
                        <a:pt x="26" y="36"/>
                      </a:lnTo>
                      <a:lnTo>
                        <a:pt x="22" y="32"/>
                      </a:lnTo>
                      <a:lnTo>
                        <a:pt x="20" y="26"/>
                      </a:lnTo>
                      <a:lnTo>
                        <a:pt x="18" y="18"/>
                      </a:lnTo>
                      <a:lnTo>
                        <a:pt x="14" y="14"/>
                      </a:lnTo>
                      <a:lnTo>
                        <a:pt x="6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4" y="12"/>
                      </a:lnTo>
                      <a:lnTo>
                        <a:pt x="30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2" name="Freeform 311"/>
                <p:cNvSpPr/>
                <p:nvPr/>
              </p:nvSpPr>
              <p:spPr bwMode="auto">
                <a:xfrm>
                  <a:off x="7816945" y="4582242"/>
                  <a:ext cx="18450" cy="19911"/>
                </a:xfrm>
                <a:custGeom>
                  <a:avLst/>
                  <a:gdLst>
                    <a:gd name="T0" fmla="*/ 2147483647 w 12"/>
                    <a:gd name="T1" fmla="*/ 2147483647 h 12"/>
                    <a:gd name="T2" fmla="*/ 2147483647 w 12"/>
                    <a:gd name="T3" fmla="*/ 2147483647 h 12"/>
                    <a:gd name="T4" fmla="*/ 2147483647 w 12"/>
                    <a:gd name="T5" fmla="*/ 2147483647 h 12"/>
                    <a:gd name="T6" fmla="*/ 2147483647 w 12"/>
                    <a:gd name="T7" fmla="*/ 2147483647 h 12"/>
                    <a:gd name="T8" fmla="*/ 0 w 12"/>
                    <a:gd name="T9" fmla="*/ 2147483647 h 12"/>
                    <a:gd name="T10" fmla="*/ 0 w 12"/>
                    <a:gd name="T11" fmla="*/ 0 h 12"/>
                    <a:gd name="T12" fmla="*/ 2147483647 w 12"/>
                    <a:gd name="T13" fmla="*/ 2147483647 h 12"/>
                    <a:gd name="T14" fmla="*/ 2147483647 w 12"/>
                    <a:gd name="T15" fmla="*/ 2147483647 h 12"/>
                    <a:gd name="T16" fmla="*/ 2147483647 w 12"/>
                    <a:gd name="T17" fmla="*/ 2147483647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"/>
                    <a:gd name="T28" fmla="*/ 0 h 12"/>
                    <a:gd name="T29" fmla="*/ 12 w 12"/>
                    <a:gd name="T30" fmla="*/ 12 h 1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" h="12">
                      <a:moveTo>
                        <a:pt x="12" y="12"/>
                      </a:moveTo>
                      <a:lnTo>
                        <a:pt x="10" y="12"/>
                      </a:lnTo>
                      <a:lnTo>
                        <a:pt x="6" y="12"/>
                      </a:lnTo>
                      <a:lnTo>
                        <a:pt x="4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8" y="4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Freeform 312"/>
                <p:cNvSpPr/>
                <p:nvPr/>
              </p:nvSpPr>
              <p:spPr bwMode="auto">
                <a:xfrm>
                  <a:off x="7820404" y="4618083"/>
                  <a:ext cx="20756" cy="5310"/>
                </a:xfrm>
                <a:custGeom>
                  <a:avLst/>
                  <a:gdLst>
                    <a:gd name="T0" fmla="*/ 2147483647 w 14"/>
                    <a:gd name="T1" fmla="*/ 0 h 4"/>
                    <a:gd name="T2" fmla="*/ 2147483647 w 14"/>
                    <a:gd name="T3" fmla="*/ 2147483647 h 4"/>
                    <a:gd name="T4" fmla="*/ 0 w 14"/>
                    <a:gd name="T5" fmla="*/ 2147483647 h 4"/>
                    <a:gd name="T6" fmla="*/ 0 w 14"/>
                    <a:gd name="T7" fmla="*/ 0 h 4"/>
                    <a:gd name="T8" fmla="*/ 2147483647 w 14"/>
                    <a:gd name="T9" fmla="*/ 0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4"/>
                    <a:gd name="T17" fmla="*/ 14 w 1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4">
                      <a:moveTo>
                        <a:pt x="14" y="0"/>
                      </a:moveTo>
                      <a:lnTo>
                        <a:pt x="14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4" name="Freeform 313"/>
                <p:cNvSpPr/>
                <p:nvPr/>
              </p:nvSpPr>
              <p:spPr bwMode="auto">
                <a:xfrm>
                  <a:off x="7773126" y="4750828"/>
                  <a:ext cx="14991" cy="18584"/>
                </a:xfrm>
                <a:custGeom>
                  <a:avLst/>
                  <a:gdLst>
                    <a:gd name="T0" fmla="*/ 2147483647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0 w 10"/>
                    <a:gd name="T9" fmla="*/ 2147483647 h 12"/>
                    <a:gd name="T10" fmla="*/ 0 w 10"/>
                    <a:gd name="T11" fmla="*/ 2147483647 h 12"/>
                    <a:gd name="T12" fmla="*/ 2147483647 w 10"/>
                    <a:gd name="T13" fmla="*/ 0 h 12"/>
                    <a:gd name="T14" fmla="*/ 2147483647 w 10"/>
                    <a:gd name="T15" fmla="*/ 2147483647 h 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"/>
                    <a:gd name="T25" fmla="*/ 0 h 12"/>
                    <a:gd name="T26" fmla="*/ 10 w 10"/>
                    <a:gd name="T27" fmla="*/ 12 h 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" h="12">
                      <a:moveTo>
                        <a:pt x="10" y="6"/>
                      </a:moveTo>
                      <a:lnTo>
                        <a:pt x="8" y="10"/>
                      </a:ln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Freeform 314"/>
                <p:cNvSpPr/>
                <p:nvPr/>
              </p:nvSpPr>
              <p:spPr bwMode="auto">
                <a:xfrm>
                  <a:off x="7695868" y="4566314"/>
                  <a:ext cx="21909" cy="10620"/>
                </a:xfrm>
                <a:custGeom>
                  <a:avLst/>
                  <a:gdLst>
                    <a:gd name="T0" fmla="*/ 2147483647 w 16"/>
                    <a:gd name="T1" fmla="*/ 2147483647 h 6"/>
                    <a:gd name="T2" fmla="*/ 2147483647 w 16"/>
                    <a:gd name="T3" fmla="*/ 2147483647 h 6"/>
                    <a:gd name="T4" fmla="*/ 2147483647 w 16"/>
                    <a:gd name="T5" fmla="*/ 2147483647 h 6"/>
                    <a:gd name="T6" fmla="*/ 0 w 16"/>
                    <a:gd name="T7" fmla="*/ 2147483647 h 6"/>
                    <a:gd name="T8" fmla="*/ 2147483647 w 16"/>
                    <a:gd name="T9" fmla="*/ 2147483647 h 6"/>
                    <a:gd name="T10" fmla="*/ 2147483647 w 16"/>
                    <a:gd name="T11" fmla="*/ 0 h 6"/>
                    <a:gd name="T12" fmla="*/ 2147483647 w 16"/>
                    <a:gd name="T13" fmla="*/ 0 h 6"/>
                    <a:gd name="T14" fmla="*/ 2147483647 w 16"/>
                    <a:gd name="T15" fmla="*/ 2147483647 h 6"/>
                    <a:gd name="T16" fmla="*/ 2147483647 w 16"/>
                    <a:gd name="T17" fmla="*/ 2147483647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6"/>
                    <a:gd name="T29" fmla="*/ 16 w 16"/>
                    <a:gd name="T30" fmla="*/ 6 h 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6">
                      <a:moveTo>
                        <a:pt x="16" y="6"/>
                      </a:moveTo>
                      <a:lnTo>
                        <a:pt x="8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4" y="2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Freeform 315"/>
                <p:cNvSpPr/>
                <p:nvPr/>
              </p:nvSpPr>
              <p:spPr bwMode="auto">
                <a:xfrm>
                  <a:off x="7557495" y="4622066"/>
                  <a:ext cx="13837" cy="5310"/>
                </a:xfrm>
                <a:custGeom>
                  <a:avLst/>
                  <a:gdLst>
                    <a:gd name="T0" fmla="*/ 2147483647 w 10"/>
                    <a:gd name="T1" fmla="*/ 0 h 4"/>
                    <a:gd name="T2" fmla="*/ 2147483647 w 10"/>
                    <a:gd name="T3" fmla="*/ 2147483647 h 4"/>
                    <a:gd name="T4" fmla="*/ 2147483647 w 10"/>
                    <a:gd name="T5" fmla="*/ 2147483647 h 4"/>
                    <a:gd name="T6" fmla="*/ 2147483647 w 10"/>
                    <a:gd name="T7" fmla="*/ 2147483647 h 4"/>
                    <a:gd name="T8" fmla="*/ 0 w 10"/>
                    <a:gd name="T9" fmla="*/ 0 h 4"/>
                    <a:gd name="T10" fmla="*/ 2147483647 w 10"/>
                    <a:gd name="T11" fmla="*/ 0 h 4"/>
                    <a:gd name="T12" fmla="*/ 2147483647 w 10"/>
                    <a:gd name="T13" fmla="*/ 0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"/>
                    <a:gd name="T22" fmla="*/ 0 h 4"/>
                    <a:gd name="T23" fmla="*/ 10 w 10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" h="4">
                      <a:moveTo>
                        <a:pt x="10" y="0"/>
                      </a:move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Freeform 316"/>
                <p:cNvSpPr/>
                <p:nvPr/>
              </p:nvSpPr>
              <p:spPr bwMode="auto">
                <a:xfrm>
                  <a:off x="7502146" y="4254364"/>
                  <a:ext cx="26521" cy="53098"/>
                </a:xfrm>
                <a:custGeom>
                  <a:avLst/>
                  <a:gdLst>
                    <a:gd name="T0" fmla="*/ 2147483647 w 18"/>
                    <a:gd name="T1" fmla="*/ 2147483647 h 34"/>
                    <a:gd name="T2" fmla="*/ 2147483647 w 18"/>
                    <a:gd name="T3" fmla="*/ 2147483647 h 34"/>
                    <a:gd name="T4" fmla="*/ 2147483647 w 18"/>
                    <a:gd name="T5" fmla="*/ 2147483647 h 34"/>
                    <a:gd name="T6" fmla="*/ 2147483647 w 18"/>
                    <a:gd name="T7" fmla="*/ 2147483647 h 34"/>
                    <a:gd name="T8" fmla="*/ 2147483647 w 18"/>
                    <a:gd name="T9" fmla="*/ 2147483647 h 34"/>
                    <a:gd name="T10" fmla="*/ 2147483647 w 18"/>
                    <a:gd name="T11" fmla="*/ 2147483647 h 34"/>
                    <a:gd name="T12" fmla="*/ 2147483647 w 18"/>
                    <a:gd name="T13" fmla="*/ 2147483647 h 34"/>
                    <a:gd name="T14" fmla="*/ 2147483647 w 18"/>
                    <a:gd name="T15" fmla="*/ 2147483647 h 34"/>
                    <a:gd name="T16" fmla="*/ 2147483647 w 18"/>
                    <a:gd name="T17" fmla="*/ 2147483647 h 34"/>
                    <a:gd name="T18" fmla="*/ 2147483647 w 18"/>
                    <a:gd name="T19" fmla="*/ 2147483647 h 34"/>
                    <a:gd name="T20" fmla="*/ 2147483647 w 18"/>
                    <a:gd name="T21" fmla="*/ 2147483647 h 34"/>
                    <a:gd name="T22" fmla="*/ 2147483647 w 18"/>
                    <a:gd name="T23" fmla="*/ 2147483647 h 34"/>
                    <a:gd name="T24" fmla="*/ 0 w 18"/>
                    <a:gd name="T25" fmla="*/ 2147483647 h 34"/>
                    <a:gd name="T26" fmla="*/ 2147483647 w 18"/>
                    <a:gd name="T27" fmla="*/ 2147483647 h 34"/>
                    <a:gd name="T28" fmla="*/ 2147483647 w 18"/>
                    <a:gd name="T29" fmla="*/ 2147483647 h 34"/>
                    <a:gd name="T30" fmla="*/ 2147483647 w 18"/>
                    <a:gd name="T31" fmla="*/ 2147483647 h 34"/>
                    <a:gd name="T32" fmla="*/ 2147483647 w 18"/>
                    <a:gd name="T33" fmla="*/ 2147483647 h 34"/>
                    <a:gd name="T34" fmla="*/ 2147483647 w 18"/>
                    <a:gd name="T35" fmla="*/ 0 h 34"/>
                    <a:gd name="T36" fmla="*/ 2147483647 w 18"/>
                    <a:gd name="T37" fmla="*/ 0 h 34"/>
                    <a:gd name="T38" fmla="*/ 2147483647 w 18"/>
                    <a:gd name="T39" fmla="*/ 2147483647 h 34"/>
                    <a:gd name="T40" fmla="*/ 2147483647 w 18"/>
                    <a:gd name="T41" fmla="*/ 2147483647 h 34"/>
                    <a:gd name="T42" fmla="*/ 2147483647 w 18"/>
                    <a:gd name="T43" fmla="*/ 2147483647 h 3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34"/>
                    <a:gd name="T68" fmla="*/ 18 w 18"/>
                    <a:gd name="T69" fmla="*/ 34 h 3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34">
                      <a:moveTo>
                        <a:pt x="18" y="6"/>
                      </a:move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12" y="18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12" y="28"/>
                      </a:lnTo>
                      <a:lnTo>
                        <a:pt x="14" y="32"/>
                      </a:lnTo>
                      <a:lnTo>
                        <a:pt x="14" y="34"/>
                      </a:lnTo>
                      <a:lnTo>
                        <a:pt x="10" y="34"/>
                      </a:lnTo>
                      <a:lnTo>
                        <a:pt x="6" y="28"/>
                      </a:lnTo>
                      <a:lnTo>
                        <a:pt x="2" y="24"/>
                      </a:lnTo>
                      <a:lnTo>
                        <a:pt x="0" y="18"/>
                      </a:lnTo>
                      <a:lnTo>
                        <a:pt x="2" y="16"/>
                      </a:lnTo>
                      <a:lnTo>
                        <a:pt x="6" y="16"/>
                      </a:lnTo>
                      <a:lnTo>
                        <a:pt x="6" y="8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18" y="4"/>
                      </a:lnTo>
                      <a:lnTo>
                        <a:pt x="18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Freeform 317"/>
                <p:cNvSpPr/>
                <p:nvPr/>
              </p:nvSpPr>
              <p:spPr bwMode="auto">
                <a:xfrm>
                  <a:off x="7530973" y="4275603"/>
                  <a:ext cx="19603" cy="19911"/>
                </a:xfrm>
                <a:custGeom>
                  <a:avLst/>
                  <a:gdLst>
                    <a:gd name="T0" fmla="*/ 2147483647 w 14"/>
                    <a:gd name="T1" fmla="*/ 0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2147483647 h 12"/>
                    <a:gd name="T12" fmla="*/ 0 w 14"/>
                    <a:gd name="T13" fmla="*/ 2147483647 h 12"/>
                    <a:gd name="T14" fmla="*/ 2147483647 w 14"/>
                    <a:gd name="T15" fmla="*/ 2147483647 h 12"/>
                    <a:gd name="T16" fmla="*/ 2147483647 w 14"/>
                    <a:gd name="T17" fmla="*/ 0 h 12"/>
                    <a:gd name="T18" fmla="*/ 2147483647 w 14"/>
                    <a:gd name="T19" fmla="*/ 0 h 12"/>
                    <a:gd name="T20" fmla="*/ 2147483647 w 14"/>
                    <a:gd name="T21" fmla="*/ 0 h 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"/>
                    <a:gd name="T34" fmla="*/ 0 h 12"/>
                    <a:gd name="T35" fmla="*/ 14 w 14"/>
                    <a:gd name="T36" fmla="*/ 12 h 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" h="12">
                      <a:moveTo>
                        <a:pt x="14" y="0"/>
                      </a:moveTo>
                      <a:lnTo>
                        <a:pt x="12" y="4"/>
                      </a:lnTo>
                      <a:lnTo>
                        <a:pt x="10" y="8"/>
                      </a:lnTo>
                      <a:lnTo>
                        <a:pt x="8" y="10"/>
                      </a:ln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Freeform 318"/>
                <p:cNvSpPr/>
                <p:nvPr/>
              </p:nvSpPr>
              <p:spPr bwMode="auto">
                <a:xfrm>
                  <a:off x="7513677" y="4206577"/>
                  <a:ext cx="17296" cy="25221"/>
                </a:xfrm>
                <a:custGeom>
                  <a:avLst/>
                  <a:gdLst>
                    <a:gd name="T0" fmla="*/ 0 w 12"/>
                    <a:gd name="T1" fmla="*/ 2147483647 h 16"/>
                    <a:gd name="T2" fmla="*/ 0 w 12"/>
                    <a:gd name="T3" fmla="*/ 0 h 16"/>
                    <a:gd name="T4" fmla="*/ 2147483647 w 12"/>
                    <a:gd name="T5" fmla="*/ 0 h 16"/>
                    <a:gd name="T6" fmla="*/ 2147483647 w 12"/>
                    <a:gd name="T7" fmla="*/ 2147483647 h 16"/>
                    <a:gd name="T8" fmla="*/ 2147483647 w 12"/>
                    <a:gd name="T9" fmla="*/ 2147483647 h 16"/>
                    <a:gd name="T10" fmla="*/ 2147483647 w 12"/>
                    <a:gd name="T11" fmla="*/ 2147483647 h 16"/>
                    <a:gd name="T12" fmla="*/ 2147483647 w 12"/>
                    <a:gd name="T13" fmla="*/ 2147483647 h 16"/>
                    <a:gd name="T14" fmla="*/ 2147483647 w 12"/>
                    <a:gd name="T15" fmla="*/ 2147483647 h 16"/>
                    <a:gd name="T16" fmla="*/ 2147483647 w 12"/>
                    <a:gd name="T17" fmla="*/ 2147483647 h 16"/>
                    <a:gd name="T18" fmla="*/ 2147483647 w 12"/>
                    <a:gd name="T19" fmla="*/ 2147483647 h 16"/>
                    <a:gd name="T20" fmla="*/ 0 w 12"/>
                    <a:gd name="T21" fmla="*/ 2147483647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"/>
                    <a:gd name="T34" fmla="*/ 0 h 16"/>
                    <a:gd name="T35" fmla="*/ 12 w 12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4"/>
                      </a:lnTo>
                      <a:lnTo>
                        <a:pt x="8" y="6"/>
                      </a:lnTo>
                      <a:lnTo>
                        <a:pt x="12" y="10"/>
                      </a:lnTo>
                      <a:lnTo>
                        <a:pt x="12" y="14"/>
                      </a:lnTo>
                      <a:lnTo>
                        <a:pt x="12" y="16"/>
                      </a:lnTo>
                      <a:lnTo>
                        <a:pt x="10" y="14"/>
                      </a:lnTo>
                      <a:lnTo>
                        <a:pt x="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" name="Freeform 319"/>
                <p:cNvSpPr/>
                <p:nvPr/>
              </p:nvSpPr>
              <p:spPr bwMode="auto">
                <a:xfrm>
                  <a:off x="7442184" y="4180028"/>
                  <a:ext cx="29981" cy="31859"/>
                </a:xfrm>
                <a:custGeom>
                  <a:avLst/>
                  <a:gdLst>
                    <a:gd name="T0" fmla="*/ 2147483647 w 20"/>
                    <a:gd name="T1" fmla="*/ 2147483647 h 20"/>
                    <a:gd name="T2" fmla="*/ 2147483647 w 20"/>
                    <a:gd name="T3" fmla="*/ 2147483647 h 20"/>
                    <a:gd name="T4" fmla="*/ 2147483647 w 20"/>
                    <a:gd name="T5" fmla="*/ 2147483647 h 20"/>
                    <a:gd name="T6" fmla="*/ 0 w 20"/>
                    <a:gd name="T7" fmla="*/ 0 h 20"/>
                    <a:gd name="T8" fmla="*/ 2147483647 w 20"/>
                    <a:gd name="T9" fmla="*/ 0 h 20"/>
                    <a:gd name="T10" fmla="*/ 2147483647 w 20"/>
                    <a:gd name="T11" fmla="*/ 2147483647 h 20"/>
                    <a:gd name="T12" fmla="*/ 2147483647 w 20"/>
                    <a:gd name="T13" fmla="*/ 2147483647 h 20"/>
                    <a:gd name="T14" fmla="*/ 2147483647 w 20"/>
                    <a:gd name="T15" fmla="*/ 2147483647 h 20"/>
                    <a:gd name="T16" fmla="*/ 2147483647 w 20"/>
                    <a:gd name="T17" fmla="*/ 2147483647 h 20"/>
                    <a:gd name="T18" fmla="*/ 2147483647 w 20"/>
                    <a:gd name="T19" fmla="*/ 2147483647 h 20"/>
                    <a:gd name="T20" fmla="*/ 2147483647 w 20"/>
                    <a:gd name="T21" fmla="*/ 2147483647 h 20"/>
                    <a:gd name="T22" fmla="*/ 2147483647 w 20"/>
                    <a:gd name="T23" fmla="*/ 2147483647 h 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20"/>
                    <a:gd name="T38" fmla="*/ 20 w 20"/>
                    <a:gd name="T39" fmla="*/ 20 h 2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20">
                      <a:moveTo>
                        <a:pt x="16" y="20"/>
                      </a:moveTo>
                      <a:lnTo>
                        <a:pt x="12" y="16"/>
                      </a:lnTo>
                      <a:lnTo>
                        <a:pt x="6" y="10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4" y="4"/>
                      </a:lnTo>
                      <a:lnTo>
                        <a:pt x="18" y="4"/>
                      </a:lnTo>
                      <a:lnTo>
                        <a:pt x="20" y="8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18" y="20"/>
                      </a:ln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" name="Freeform 320"/>
                <p:cNvSpPr/>
                <p:nvPr/>
              </p:nvSpPr>
              <p:spPr bwMode="auto">
                <a:xfrm>
                  <a:off x="8302403" y="4760120"/>
                  <a:ext cx="20756" cy="25221"/>
                </a:xfrm>
                <a:custGeom>
                  <a:avLst/>
                  <a:gdLst>
                    <a:gd name="T0" fmla="*/ 2147483647 w 14"/>
                    <a:gd name="T1" fmla="*/ 2147483647 h 16"/>
                    <a:gd name="T2" fmla="*/ 2147483647 w 14"/>
                    <a:gd name="T3" fmla="*/ 2147483647 h 16"/>
                    <a:gd name="T4" fmla="*/ 2147483647 w 14"/>
                    <a:gd name="T5" fmla="*/ 2147483647 h 16"/>
                    <a:gd name="T6" fmla="*/ 2147483647 w 14"/>
                    <a:gd name="T7" fmla="*/ 2147483647 h 16"/>
                    <a:gd name="T8" fmla="*/ 2147483647 w 14"/>
                    <a:gd name="T9" fmla="*/ 2147483647 h 16"/>
                    <a:gd name="T10" fmla="*/ 0 w 14"/>
                    <a:gd name="T11" fmla="*/ 2147483647 h 16"/>
                    <a:gd name="T12" fmla="*/ 0 w 14"/>
                    <a:gd name="T13" fmla="*/ 0 h 16"/>
                    <a:gd name="T14" fmla="*/ 2147483647 w 14"/>
                    <a:gd name="T15" fmla="*/ 2147483647 h 16"/>
                    <a:gd name="T16" fmla="*/ 2147483647 w 14"/>
                    <a:gd name="T17" fmla="*/ 2147483647 h 16"/>
                    <a:gd name="T18" fmla="*/ 2147483647 w 14"/>
                    <a:gd name="T19" fmla="*/ 2147483647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14" y="12"/>
                      </a:moveTo>
                      <a:lnTo>
                        <a:pt x="12" y="14"/>
                      </a:lnTo>
                      <a:lnTo>
                        <a:pt x="10" y="16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12" y="8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" name="Freeform 321"/>
                <p:cNvSpPr/>
                <p:nvPr/>
              </p:nvSpPr>
              <p:spPr bwMode="auto">
                <a:xfrm>
                  <a:off x="8368131" y="4839767"/>
                  <a:ext cx="28828" cy="17257"/>
                </a:xfrm>
                <a:custGeom>
                  <a:avLst/>
                  <a:gdLst>
                    <a:gd name="T0" fmla="*/ 2147483647 w 20"/>
                    <a:gd name="T1" fmla="*/ 2147483647 h 12"/>
                    <a:gd name="T2" fmla="*/ 2147483647 w 20"/>
                    <a:gd name="T3" fmla="*/ 2147483647 h 12"/>
                    <a:gd name="T4" fmla="*/ 2147483647 w 20"/>
                    <a:gd name="T5" fmla="*/ 2147483647 h 12"/>
                    <a:gd name="T6" fmla="*/ 2147483647 w 20"/>
                    <a:gd name="T7" fmla="*/ 2147483647 h 12"/>
                    <a:gd name="T8" fmla="*/ 2147483647 w 20"/>
                    <a:gd name="T9" fmla="*/ 2147483647 h 12"/>
                    <a:gd name="T10" fmla="*/ 0 w 20"/>
                    <a:gd name="T11" fmla="*/ 2147483647 h 12"/>
                    <a:gd name="T12" fmla="*/ 0 w 20"/>
                    <a:gd name="T13" fmla="*/ 0 h 12"/>
                    <a:gd name="T14" fmla="*/ 2147483647 w 20"/>
                    <a:gd name="T15" fmla="*/ 0 h 12"/>
                    <a:gd name="T16" fmla="*/ 2147483647 w 20"/>
                    <a:gd name="T17" fmla="*/ 2147483647 h 12"/>
                    <a:gd name="T18" fmla="*/ 2147483647 w 20"/>
                    <a:gd name="T19" fmla="*/ 2147483647 h 12"/>
                    <a:gd name="T20" fmla="*/ 2147483647 w 20"/>
                    <a:gd name="T21" fmla="*/ 2147483647 h 12"/>
                    <a:gd name="T22" fmla="*/ 2147483647 w 20"/>
                    <a:gd name="T23" fmla="*/ 2147483647 h 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2"/>
                    <a:gd name="T38" fmla="*/ 20 w 20"/>
                    <a:gd name="T39" fmla="*/ 12 h 1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2">
                      <a:moveTo>
                        <a:pt x="20" y="8"/>
                      </a:moveTo>
                      <a:lnTo>
                        <a:pt x="20" y="12"/>
                      </a:lnTo>
                      <a:lnTo>
                        <a:pt x="16" y="12"/>
                      </a:lnTo>
                      <a:lnTo>
                        <a:pt x="6" y="10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0" y="2"/>
                      </a:lnTo>
                      <a:lnTo>
                        <a:pt x="18" y="4"/>
                      </a:lnTo>
                      <a:lnTo>
                        <a:pt x="20" y="6"/>
                      </a:lnTo>
                      <a:lnTo>
                        <a:pt x="2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" name="Freeform 322"/>
                <p:cNvSpPr/>
                <p:nvPr/>
              </p:nvSpPr>
              <p:spPr bwMode="auto">
                <a:xfrm>
                  <a:off x="8509964" y="4997732"/>
                  <a:ext cx="11531" cy="21239"/>
                </a:xfrm>
                <a:custGeom>
                  <a:avLst/>
                  <a:gdLst>
                    <a:gd name="T0" fmla="*/ 2147483647 w 8"/>
                    <a:gd name="T1" fmla="*/ 0 h 14"/>
                    <a:gd name="T2" fmla="*/ 2147483647 w 8"/>
                    <a:gd name="T3" fmla="*/ 2147483647 h 14"/>
                    <a:gd name="T4" fmla="*/ 2147483647 w 8"/>
                    <a:gd name="T5" fmla="*/ 2147483647 h 14"/>
                    <a:gd name="T6" fmla="*/ 2147483647 w 8"/>
                    <a:gd name="T7" fmla="*/ 2147483647 h 14"/>
                    <a:gd name="T8" fmla="*/ 2147483647 w 8"/>
                    <a:gd name="T9" fmla="*/ 2147483647 h 14"/>
                    <a:gd name="T10" fmla="*/ 2147483647 w 8"/>
                    <a:gd name="T11" fmla="*/ 2147483647 h 14"/>
                    <a:gd name="T12" fmla="*/ 2147483647 w 8"/>
                    <a:gd name="T13" fmla="*/ 2147483647 h 14"/>
                    <a:gd name="T14" fmla="*/ 2147483647 w 8"/>
                    <a:gd name="T15" fmla="*/ 2147483647 h 14"/>
                    <a:gd name="T16" fmla="*/ 0 w 8"/>
                    <a:gd name="T17" fmla="*/ 2147483647 h 14"/>
                    <a:gd name="T18" fmla="*/ 0 w 8"/>
                    <a:gd name="T19" fmla="*/ 2147483647 h 14"/>
                    <a:gd name="T20" fmla="*/ 0 w 8"/>
                    <a:gd name="T21" fmla="*/ 0 h 14"/>
                    <a:gd name="T22" fmla="*/ 2147483647 w 8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"/>
                    <a:gd name="T37" fmla="*/ 0 h 14"/>
                    <a:gd name="T38" fmla="*/ 8 w 8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" h="14">
                      <a:moveTo>
                        <a:pt x="4" y="0"/>
                      </a:move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6" y="12"/>
                      </a:lnTo>
                      <a:lnTo>
                        <a:pt x="4" y="14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es-E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Oval 11"/>
              <p:cNvSpPr>
                <a:spLocks noChangeArrowheads="1"/>
              </p:cNvSpPr>
              <p:nvPr/>
            </p:nvSpPr>
            <p:spPr bwMode="auto">
              <a:xfrm>
                <a:off x="10629" y="5226"/>
                <a:ext cx="85" cy="71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10695" y="4749"/>
                <a:ext cx="120" cy="14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2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45"/>
              <p:cNvSpPr>
                <a:spLocks noChangeArrowheads="1"/>
              </p:cNvSpPr>
              <p:nvPr/>
            </p:nvSpPr>
            <p:spPr bwMode="auto">
              <a:xfrm>
                <a:off x="10862" y="4801"/>
                <a:ext cx="120" cy="14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2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45"/>
              <p:cNvSpPr>
                <a:spLocks noChangeArrowheads="1"/>
              </p:cNvSpPr>
              <p:nvPr/>
            </p:nvSpPr>
            <p:spPr bwMode="auto">
              <a:xfrm>
                <a:off x="10982" y="4748"/>
                <a:ext cx="120" cy="14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2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45"/>
              <p:cNvSpPr>
                <a:spLocks noChangeArrowheads="1"/>
              </p:cNvSpPr>
              <p:nvPr/>
            </p:nvSpPr>
            <p:spPr bwMode="auto">
              <a:xfrm>
                <a:off x="10852" y="5095"/>
                <a:ext cx="120" cy="11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2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45"/>
              <p:cNvSpPr>
                <a:spLocks noChangeArrowheads="1"/>
              </p:cNvSpPr>
              <p:nvPr/>
            </p:nvSpPr>
            <p:spPr bwMode="auto">
              <a:xfrm>
                <a:off x="10925" y="5165"/>
                <a:ext cx="98" cy="9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2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11"/>
              <p:cNvSpPr>
                <a:spLocks noChangeArrowheads="1"/>
              </p:cNvSpPr>
              <p:nvPr/>
            </p:nvSpPr>
            <p:spPr bwMode="auto">
              <a:xfrm>
                <a:off x="10760" y="4995"/>
                <a:ext cx="129" cy="12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4" name="椭圆 15"/>
          <p:cNvSpPr/>
          <p:nvPr/>
        </p:nvSpPr>
        <p:spPr>
          <a:xfrm>
            <a:off x="7616190" y="1081405"/>
            <a:ext cx="157480" cy="1562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5" name="文本框 7"/>
          <p:cNvSpPr txBox="1"/>
          <p:nvPr/>
        </p:nvSpPr>
        <p:spPr>
          <a:xfrm>
            <a:off x="7777480" y="988695"/>
            <a:ext cx="396938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JUSTCONN Electronic (Dongguan) Co., Ltd</a:t>
            </a:r>
            <a:endParaRPr lang="en-US" altLang="zh-CN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Plant 1: No. 9 Luyi Second Road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Plant 2: No. 7 Luyi Second Road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</a:pP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6" name="文本框 8"/>
          <p:cNvSpPr txBox="1"/>
          <p:nvPr/>
        </p:nvSpPr>
        <p:spPr>
          <a:xfrm>
            <a:off x="7765415" y="2203450"/>
            <a:ext cx="496824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JUSTCONN Electronic (</a:t>
            </a: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Vietnam</a:t>
            </a: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) Co., Ltd</a:t>
            </a: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(Planning)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</a:pP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7" name="文本框 10"/>
          <p:cNvSpPr txBox="1"/>
          <p:nvPr/>
        </p:nvSpPr>
        <p:spPr>
          <a:xfrm>
            <a:off x="7777480" y="2712048"/>
            <a:ext cx="413258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BEIJIDA Electronics (Shenzhen) Co., Ltd</a:t>
            </a:r>
          </a:p>
          <a:p>
            <a:pPr fontAlgn="auto">
              <a:lnSpc>
                <a:spcPct val="130000"/>
              </a:lnSpc>
            </a:pP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8" name="文本框 12"/>
          <p:cNvSpPr txBox="1"/>
          <p:nvPr/>
        </p:nvSpPr>
        <p:spPr>
          <a:xfrm>
            <a:off x="7835900" y="3922637"/>
            <a:ext cx="4132580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BEIJIDA offices in China: Shanghai</a:t>
            </a:r>
            <a:r>
              <a:rPr lang="de-DE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Nanjing</a:t>
            </a:r>
            <a:r>
              <a:rPr lang="de-DE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Chongqing</a:t>
            </a:r>
          </a:p>
          <a:p>
            <a:pPr fontAlgn="auto">
              <a:lnSpc>
                <a:spcPct val="130000"/>
              </a:lnSpc>
            </a:pP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0" name="文本框 16"/>
          <p:cNvSpPr txBox="1"/>
          <p:nvPr/>
        </p:nvSpPr>
        <p:spPr>
          <a:xfrm>
            <a:off x="7773670" y="3289983"/>
            <a:ext cx="413258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lnSpc>
                <a:spcPct val="130000"/>
              </a:lnSpc>
              <a:buClrTx/>
              <a:buSzTx/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BEIJIDA Electronics (Hong Kong) Co., Ltd</a:t>
            </a:r>
          </a:p>
          <a:p>
            <a:pPr lvl="0" algn="l" fontAlgn="auto">
              <a:lnSpc>
                <a:spcPct val="130000"/>
              </a:lnSpc>
              <a:buClrTx/>
              <a:buSzTx/>
            </a:pP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42" name="文本框 2"/>
          <p:cNvSpPr txBox="1"/>
          <p:nvPr/>
        </p:nvSpPr>
        <p:spPr>
          <a:xfrm>
            <a:off x="7835900" y="4632862"/>
            <a:ext cx="4132580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Sales Office in Europe: Frankfurt, Germany </a:t>
            </a:r>
          </a:p>
        </p:txBody>
      </p:sp>
      <p:sp>
        <p:nvSpPr>
          <p:cNvPr id="344" name="椭圆 15"/>
          <p:cNvSpPr/>
          <p:nvPr/>
        </p:nvSpPr>
        <p:spPr>
          <a:xfrm>
            <a:off x="7620000" y="2799727"/>
            <a:ext cx="157480" cy="1562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5" name="椭圆 15"/>
          <p:cNvSpPr/>
          <p:nvPr/>
        </p:nvSpPr>
        <p:spPr>
          <a:xfrm>
            <a:off x="7616190" y="4069078"/>
            <a:ext cx="157480" cy="1562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6" name="椭圆 15"/>
          <p:cNvSpPr/>
          <p:nvPr/>
        </p:nvSpPr>
        <p:spPr>
          <a:xfrm>
            <a:off x="7616190" y="4708677"/>
            <a:ext cx="157480" cy="1562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7" name="椭圆 18"/>
          <p:cNvSpPr/>
          <p:nvPr/>
        </p:nvSpPr>
        <p:spPr>
          <a:xfrm>
            <a:off x="7620000" y="3391876"/>
            <a:ext cx="157480" cy="1562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" name="椭圆 21"/>
          <p:cNvSpPr/>
          <p:nvPr/>
        </p:nvSpPr>
        <p:spPr>
          <a:xfrm>
            <a:off x="3774440" y="2193925"/>
            <a:ext cx="91440" cy="78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7849870" y="5189757"/>
            <a:ext cx="4132580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Office</a:t>
            </a:r>
            <a:r>
              <a:rPr lang="de-DE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(Planning):</a:t>
            </a: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Detroit, USA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10275" y="5617845"/>
            <a:ext cx="16021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noProof="0" dirty="0">
                <a:effectLst/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  <a:sym typeface="PMingLiU" panose="02020500000000000000" pitchFamily="18" charset="-120"/>
              </a:rPr>
              <a:t>Global Office</a:t>
            </a:r>
          </a:p>
        </p:txBody>
      </p:sp>
      <p:sp>
        <p:nvSpPr>
          <p:cNvPr id="7" name="椭圆 15"/>
          <p:cNvSpPr/>
          <p:nvPr/>
        </p:nvSpPr>
        <p:spPr>
          <a:xfrm>
            <a:off x="7616190" y="5269033"/>
            <a:ext cx="157480" cy="1562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椭圆 15"/>
          <p:cNvSpPr/>
          <p:nvPr/>
        </p:nvSpPr>
        <p:spPr>
          <a:xfrm>
            <a:off x="843451" y="5741668"/>
            <a:ext cx="157480" cy="1562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椭圆 15"/>
          <p:cNvSpPr/>
          <p:nvPr/>
        </p:nvSpPr>
        <p:spPr>
          <a:xfrm>
            <a:off x="3949065" y="5724621"/>
            <a:ext cx="157480" cy="1562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椭圆 15"/>
          <p:cNvSpPr/>
          <p:nvPr/>
        </p:nvSpPr>
        <p:spPr>
          <a:xfrm>
            <a:off x="5717005" y="5716708"/>
            <a:ext cx="157480" cy="1562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椭圆 21"/>
          <p:cNvSpPr/>
          <p:nvPr>
            <p:custDataLst>
              <p:tags r:id="rId1"/>
            </p:custDataLst>
          </p:nvPr>
        </p:nvSpPr>
        <p:spPr>
          <a:xfrm>
            <a:off x="1528445" y="2363470"/>
            <a:ext cx="91440" cy="78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9" name="TextBox 12"/>
          <p:cNvSpPr txBox="1">
            <a:spLocks noChangeArrowheads="1"/>
          </p:cNvSpPr>
          <p:nvPr/>
        </p:nvSpPr>
        <p:spPr bwMode="auto">
          <a:xfrm>
            <a:off x="2164080" y="5633720"/>
            <a:ext cx="1617345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  <a:sym typeface="PMingLiU" panose="02020500000000000000" pitchFamily="18" charset="-120"/>
              </a:rPr>
              <a:t>Plant(Planning) </a:t>
            </a:r>
          </a:p>
        </p:txBody>
      </p:sp>
      <p:sp>
        <p:nvSpPr>
          <p:cNvPr id="350" name="椭圆 15"/>
          <p:cNvSpPr/>
          <p:nvPr/>
        </p:nvSpPr>
        <p:spPr>
          <a:xfrm>
            <a:off x="1955772" y="5734046"/>
            <a:ext cx="157480" cy="156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1" name="椭圆 15"/>
          <p:cNvSpPr/>
          <p:nvPr/>
        </p:nvSpPr>
        <p:spPr>
          <a:xfrm>
            <a:off x="7599278" y="2308759"/>
            <a:ext cx="157480" cy="156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2" name="文本框 2"/>
          <p:cNvSpPr txBox="1"/>
          <p:nvPr/>
        </p:nvSpPr>
        <p:spPr>
          <a:xfrm>
            <a:off x="7849870" y="5722201"/>
            <a:ext cx="4132580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+mn-ea"/>
              </a:rPr>
              <a:t>R&amp;D Center </a:t>
            </a: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Office</a:t>
            </a:r>
            <a:r>
              <a:rPr lang="de-DE" altLang="zh-CN" sz="1400" b="1" dirty="0"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1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Japan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3" name="椭圆 15"/>
          <p:cNvSpPr/>
          <p:nvPr/>
        </p:nvSpPr>
        <p:spPr>
          <a:xfrm>
            <a:off x="7620000" y="5880831"/>
            <a:ext cx="157480" cy="1562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5" name="椭圆 21"/>
          <p:cNvSpPr/>
          <p:nvPr/>
        </p:nvSpPr>
        <p:spPr>
          <a:xfrm>
            <a:off x="6588651" y="2568210"/>
            <a:ext cx="91440" cy="78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3"/>
          <p:cNvSpPr/>
          <p:nvPr/>
        </p:nvSpPr>
        <p:spPr>
          <a:xfrm>
            <a:off x="3410037" y="1649603"/>
            <a:ext cx="8781963" cy="1871903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矩形 6"/>
          <p:cNvSpPr/>
          <p:nvPr/>
        </p:nvSpPr>
        <p:spPr>
          <a:xfrm>
            <a:off x="600" y="3478789"/>
            <a:ext cx="8432200" cy="1871903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600" y="2130778"/>
            <a:ext cx="10612684" cy="2610555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91135" y="3754970"/>
            <a:ext cx="13940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PART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1833935" y="2187213"/>
            <a:ext cx="2229761" cy="244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335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15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122527" y="2717283"/>
            <a:ext cx="4922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Product and Market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4163438" y="3564224"/>
            <a:ext cx="2229760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Market Performance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4163438" y="3852406"/>
            <a:ext cx="1932562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Business Partner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6923302" y="3564224"/>
            <a:ext cx="2121305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Product &amp; Market Cover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923303" y="3852406"/>
            <a:ext cx="2229760" cy="286848"/>
          </a:xfrm>
          <a:prstGeom prst="rect">
            <a:avLst/>
          </a:prstGeom>
          <a:noFill/>
        </p:spPr>
        <p:txBody>
          <a:bodyPr wrap="square" lIns="80620" tIns="40310" rIns="80620" bIns="40310" rtlCol="0">
            <a:spAutoFit/>
          </a:bodyPr>
          <a:lstStyle/>
          <a:p>
            <a:r>
              <a:rPr lang="en-US" altLang="zh-CN" sz="1335" dirty="0">
                <a:solidFill>
                  <a:schemeClr val="bg1"/>
                </a:solidFill>
                <a:cs typeface="+mn-ea"/>
                <a:sym typeface="+mn-lt"/>
              </a:rPr>
              <a:t>※ Product </a:t>
            </a:r>
            <a:r>
              <a:rPr lang="en-GB" altLang="zh-CN" sz="1335" dirty="0">
                <a:solidFill>
                  <a:schemeClr val="bg1"/>
                </a:solidFill>
                <a:cs typeface="+mn-ea"/>
                <a:sym typeface="+mn-lt"/>
              </a:rPr>
              <a:t>Applications</a:t>
            </a:r>
            <a:endParaRPr lang="zh-CN" altLang="en-US" sz="133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20"/>
          <p:cNvSpPr/>
          <p:nvPr/>
        </p:nvSpPr>
        <p:spPr>
          <a:xfrm>
            <a:off x="10771291" y="2231074"/>
            <a:ext cx="596045" cy="984205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10" grpId="0"/>
          <p:bldP spid="12" grpId="0"/>
          <p:bldP spid="13" grpId="0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10" grpId="0"/>
          <p:bldP spid="12" grpId="0"/>
          <p:bldP spid="13" grpId="0"/>
          <p:bldP spid="14" grpId="0" bldLvl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002" name="直接连接符 20"/>
          <p:cNvCxnSpPr>
            <a:cxnSpLocks noChangeShapeType="1"/>
          </p:cNvCxnSpPr>
          <p:nvPr/>
        </p:nvCxnSpPr>
        <p:spPr bwMode="auto">
          <a:xfrm flipV="1">
            <a:off x="723623" y="1982416"/>
            <a:ext cx="11090275" cy="15875"/>
          </a:xfrm>
          <a:prstGeom prst="line">
            <a:avLst/>
          </a:prstGeom>
          <a:noFill/>
          <a:ln w="6350">
            <a:solidFill>
              <a:srgbClr val="A4A8A7"/>
            </a:solidFill>
            <a:round/>
          </a:ln>
        </p:spPr>
      </p:cxnSp>
      <p:cxnSp>
        <p:nvCxnSpPr>
          <p:cNvPr id="16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Market Performance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pSp>
        <p:nvGrpSpPr>
          <p:cNvPr id="24" name="组合 12"/>
          <p:cNvGrpSpPr/>
          <p:nvPr/>
        </p:nvGrpSpPr>
        <p:grpSpPr>
          <a:xfrm>
            <a:off x="723623" y="1082417"/>
            <a:ext cx="10027920" cy="599440"/>
            <a:chOff x="617" y="2100"/>
            <a:chExt cx="15792" cy="944"/>
          </a:xfrm>
        </p:grpSpPr>
        <p:sp>
          <p:nvSpPr>
            <p:cNvPr id="25" name="燕尾形 24"/>
            <p:cNvSpPr/>
            <p:nvPr/>
          </p:nvSpPr>
          <p:spPr>
            <a:xfrm>
              <a:off x="13026" y="2100"/>
              <a:ext cx="3383" cy="944"/>
            </a:xfrm>
            <a:prstGeom prst="chevron">
              <a:avLst/>
            </a:prstGeom>
            <a:solidFill>
              <a:srgbClr val="1F4E79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360000" tIns="144000" rIns="0" bIns="0"/>
            <a:lstStyle/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</a:pPr>
              <a:r>
                <a:rPr lang="en-US" altLang="zh-CN" sz="1400" b="1" dirty="0">
                  <a:sym typeface="+mn-ea"/>
                </a:rPr>
                <a:t>R&amp;D and produce</a:t>
              </a:r>
              <a:endParaRPr lang="en-US" altLang="zh-CN" sz="1400" b="1" dirty="0"/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</a:pPr>
              <a:r>
                <a:rPr lang="en-US" altLang="zh-CN" sz="1400" b="1" dirty="0">
                  <a:sym typeface="+mn-ea"/>
                </a:rPr>
                <a:t>I/O </a:t>
              </a:r>
              <a:r>
                <a:rPr lang="en-US" sz="1400" b="1" dirty="0">
                  <a:sym typeface="+mn-ea"/>
                </a:rPr>
                <a:t>Connector</a:t>
              </a:r>
              <a:endParaRPr lang="en-US" sz="1400" b="1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17" y="2100"/>
              <a:ext cx="12903" cy="944"/>
              <a:chOff x="1023910" y="1214415"/>
              <a:chExt cx="7882923" cy="599447"/>
            </a:xfrm>
          </p:grpSpPr>
          <p:sp>
            <p:nvSpPr>
              <p:cNvPr id="27" name="燕尾形 26"/>
              <p:cNvSpPr/>
              <p:nvPr/>
            </p:nvSpPr>
            <p:spPr>
              <a:xfrm>
                <a:off x="4665387" y="1214422"/>
                <a:ext cx="2056765" cy="599440"/>
              </a:xfrm>
              <a:prstGeom prst="chevron">
                <a:avLst/>
              </a:prstGeom>
              <a:solidFill>
                <a:srgbClr val="1F4E79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lIns="360000" tIns="144000" rIns="0" bIns="0"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altLang="zh-CN" sz="1400" b="1" dirty="0"/>
                  <a:t>R&amp;D and produce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</a:pPr>
                <a:r>
                  <a:rPr lang="en-US" altLang="zh-CN" sz="1400" b="1" dirty="0"/>
                  <a:t>B TO B connector</a:t>
                </a:r>
              </a:p>
            </p:txBody>
          </p:sp>
          <p:sp>
            <p:nvSpPr>
              <p:cNvPr id="28" name="燕尾形 27"/>
              <p:cNvSpPr/>
              <p:nvPr/>
            </p:nvSpPr>
            <p:spPr>
              <a:xfrm>
                <a:off x="6407489" y="1214415"/>
                <a:ext cx="2499344" cy="599440"/>
              </a:xfrm>
              <a:prstGeom prst="chevron">
                <a:avLst/>
              </a:prstGeom>
              <a:solidFill>
                <a:srgbClr val="6B6B6B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lIns="360000" tIns="144000" rIns="0" bIns="0" anchor="ctr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None/>
                </a:pPr>
                <a:r>
                  <a:rPr lang="en-US" sz="1400" b="1" dirty="0">
                    <a:sym typeface="+mn-ea"/>
                  </a:rPr>
                  <a:t>Expand abroad marketing</a:t>
                </a:r>
              </a:p>
            </p:txBody>
          </p:sp>
          <p:sp>
            <p:nvSpPr>
              <p:cNvPr id="29" name="燕尾形 28"/>
              <p:cNvSpPr/>
              <p:nvPr/>
            </p:nvSpPr>
            <p:spPr>
              <a:xfrm>
                <a:off x="2408897" y="1214422"/>
                <a:ext cx="2666130" cy="599440"/>
              </a:xfrm>
              <a:prstGeom prst="chevron">
                <a:avLst/>
              </a:prstGeom>
              <a:solidFill>
                <a:schemeClr val="accent3">
                  <a:lumMod val="6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lIns="360000" tIns="14400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None/>
                </a:pPr>
                <a:r>
                  <a:rPr lang="en-US" sz="1400" b="1" dirty="0"/>
                  <a:t>Focuse on Automotive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None/>
                </a:pPr>
                <a:r>
                  <a:rPr lang="en-US" sz="1400" b="1" dirty="0"/>
                  <a:t>Electronics</a:t>
                </a:r>
              </a:p>
            </p:txBody>
          </p:sp>
          <p:sp>
            <p:nvSpPr>
              <p:cNvPr id="30" name="五边形 29"/>
              <p:cNvSpPr/>
              <p:nvPr/>
            </p:nvSpPr>
            <p:spPr>
              <a:xfrm>
                <a:off x="1023910" y="1214422"/>
                <a:ext cx="1907857" cy="599440"/>
              </a:xfrm>
              <a:prstGeom prst="homePlate">
                <a:avLst/>
              </a:prstGeom>
              <a:solidFill>
                <a:srgbClr val="1F4E79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lIns="360000" tIns="14400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None/>
                </a:pPr>
                <a:r>
                  <a:rPr sz="1400" b="1" dirty="0"/>
                  <a:t>Start to enter FPC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Arial" panose="020B0604020202020204" pitchFamily="34" charset="0"/>
                  <a:buNone/>
                </a:pPr>
                <a:r>
                  <a:rPr sz="1400" b="1" dirty="0"/>
                  <a:t> and FFC market</a:t>
                </a:r>
              </a:p>
            </p:txBody>
          </p:sp>
        </p:grpSp>
      </p:grpSp>
      <p:graphicFrame>
        <p:nvGraphicFramePr>
          <p:cNvPr id="31" name="Chart 30"/>
          <p:cNvGraphicFramePr/>
          <p:nvPr/>
        </p:nvGraphicFramePr>
        <p:xfrm>
          <a:off x="378102" y="1916220"/>
          <a:ext cx="11408409" cy="463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6955" y="6068139"/>
            <a:ext cx="645795" cy="20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215681" y="6069772"/>
            <a:ext cx="645795" cy="20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4"/>
          <p:cNvCxnSpPr/>
          <p:nvPr/>
        </p:nvCxnSpPr>
        <p:spPr>
          <a:xfrm>
            <a:off x="1621845" y="740701"/>
            <a:ext cx="105701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21845" y="119576"/>
            <a:ext cx="3665772" cy="66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Market Performance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273718"/>
            <a:ext cx="1199456" cy="466982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2" name="文本框 16"/>
          <p:cNvSpPr txBox="1"/>
          <p:nvPr/>
        </p:nvSpPr>
        <p:spPr>
          <a:xfrm>
            <a:off x="9922750" y="128727"/>
            <a:ext cx="2235740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1F4E79"/>
                </a:solidFill>
              </a:rPr>
              <a:t>BJD&amp;JUSTCONN</a:t>
            </a:r>
            <a:endParaRPr lang="zh-CN" altLang="en-US" sz="2400" b="1" dirty="0">
              <a:solidFill>
                <a:srgbClr val="1F4E79"/>
              </a:solidFill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2342060" y="5601755"/>
            <a:ext cx="2945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2022Y Sales Distribution</a:t>
            </a:r>
          </a:p>
        </p:txBody>
      </p:sp>
      <p:sp>
        <p:nvSpPr>
          <p:cNvPr id="17" name="文本框 7"/>
          <p:cNvSpPr txBox="1"/>
          <p:nvPr/>
        </p:nvSpPr>
        <p:spPr>
          <a:xfrm>
            <a:off x="7801983" y="5649504"/>
            <a:ext cx="324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2022Y Market Distribution</a:t>
            </a:r>
          </a:p>
        </p:txBody>
      </p:sp>
      <p:graphicFrame>
        <p:nvGraphicFramePr>
          <p:cNvPr id="20" name="图表 3"/>
          <p:cNvGraphicFramePr/>
          <p:nvPr/>
        </p:nvGraphicFramePr>
        <p:xfrm>
          <a:off x="5904230" y="1028700"/>
          <a:ext cx="6841490" cy="457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/>
          <p:nvPr/>
        </p:nvGraphicFramePr>
        <p:xfrm>
          <a:off x="933450" y="1095375"/>
          <a:ext cx="5397500" cy="4885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/>
    </mc:Choice>
    <mc:Fallback xmlns="">
      <p:transition spd="slow" advTm="2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0bf6347-d8b5-4895-b544-be3b0ce38725"/>
  <p:tag name="COMMONDATA" val="eyJoZGlkIjoiZDg5NjZjZWE0Nzg2YzZmNGFmNjhiZGFjOWE0MDA5ZW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48.7863086826817,&quot;width&quot;:2250.2923215666065}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95,&quot;width&quot;:2851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880,&quot;width&quot;:15840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cf52b1e-065c-4518-923f-43f9a4b8618d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e051e63-751f-40fa-9ab0-84c32ebe92e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12179d7-ed69-4444-a2f9-5a9b369947cd}"/>
  <p:tag name="TABLE_ENDDRAG_ORIGIN_RECT" val="933*461"/>
  <p:tag name="TABLE_ENDDRAG_RECT" val="10*53*933*461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12a52c6-8053-4a94-b385-628b482e4a91}"/>
  <p:tag name="TABLE_ENDDRAG_ORIGIN_RECT" val="844*420"/>
  <p:tag name="TABLE_ENDDRAG_RECT" val="54*70*844*420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dd276c0-5199-4ead-9ec6-66b9cf814e5a}"/>
  <p:tag name="TABLE_ENDDRAG_ORIGIN_RECT" val="848*378"/>
  <p:tag name="TABLE_ENDDRAG_RECT" val="54*78*848*378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63ec561-a2e3-422b-9639-27b97f549fec}"/>
  <p:tag name="TABLE_ENDDRAG_ORIGIN_RECT" val="848*378"/>
  <p:tag name="TABLE_ENDDRAG_RECT" val="54*78*848*378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5bdef04-ab7a-4cfd-9386-ffac9e583bf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a2287f6-246b-47c1-ab0b-3de66809a68a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ce4f371-07d7-4f41-8981-50e6a3bf5913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2,&quot;width&quot;:11244}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摄图网699pic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3291</Words>
  <Application>Microsoft Macintosh PowerPoint</Application>
  <PresentationFormat>Widescreen</PresentationFormat>
  <Paragraphs>850</Paragraphs>
  <Slides>42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Microsoft YaHei</vt:lpstr>
      <vt:lpstr>SimSun</vt:lpstr>
      <vt:lpstr>SL-Simplified Regular</vt:lpstr>
      <vt:lpstr>华文细黑</vt:lpstr>
      <vt:lpstr>Arial</vt:lpstr>
      <vt:lpstr>Arial Black</vt:lpstr>
      <vt:lpstr>Calibri</vt:lpstr>
      <vt:lpstr>Calibri Light</vt:lpstr>
      <vt:lpstr>Times New Roman</vt:lpstr>
      <vt:lpstr>Wingdings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</dc:title>
  <dc:creator>摄图网699pic</dc:creator>
  <cp:lastModifiedBy>Nachuan Tang</cp:lastModifiedBy>
  <cp:revision>401</cp:revision>
  <cp:lastPrinted>2023-03-21T02:08:00Z</cp:lastPrinted>
  <dcterms:created xsi:type="dcterms:W3CDTF">2015-03-23T00:46:00Z</dcterms:created>
  <dcterms:modified xsi:type="dcterms:W3CDTF">2023-08-29T11:10:40Z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2052-12.1.0.15066</vt:lpwstr>
  </property>
  <property fmtid="{D5CDD505-2E9C-101B-9397-08002B2CF9AE}" pid="3" name="ICV">
    <vt:lpwstr>F443E8449BBA4E6E8B0A920B41F1DABF_12</vt:lpwstr>
  </property>
</Properties>
</file>